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sldIdLst>
    <p:sldId id="257" r:id="rId6"/>
    <p:sldId id="258" r:id="rId7"/>
    <p:sldId id="259" r:id="rId8"/>
    <p:sldId id="260" r:id="rId9"/>
    <p:sldId id="261" r:id="rId10"/>
    <p:sldId id="275" r:id="rId11"/>
    <p:sldId id="263" r:id="rId12"/>
    <p:sldId id="262" r:id="rId13"/>
    <p:sldId id="264" r:id="rId14"/>
    <p:sldId id="265" r:id="rId15"/>
    <p:sldId id="266" r:id="rId16"/>
    <p:sldId id="267" r:id="rId17"/>
    <p:sldId id="268" r:id="rId18"/>
    <p:sldId id="270" r:id="rId19"/>
    <p:sldId id="269" r:id="rId20"/>
    <p:sldId id="271" r:id="rId21"/>
    <p:sldId id="272" r:id="rId22"/>
    <p:sldId id="273"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5" d="100"/>
          <a:sy n="75" d="100"/>
        </p:scale>
        <p:origin x="3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A275CF85-77E3-408C-A471-A04FF0EAAF46}" type="datetimeFigureOut">
              <a:rPr lang="en-ZA" smtClean="0"/>
              <a:t>09-Mar-2025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674C62B-5190-44BA-B849-0FC7B4CE1873}" type="slidenum">
              <a:rPr lang="en-ZA" smtClean="0"/>
              <a:t>‹#›</a:t>
            </a:fld>
            <a:endParaRPr lang="en-ZA"/>
          </a:p>
        </p:txBody>
      </p:sp>
    </p:spTree>
    <p:extLst>
      <p:ext uri="{BB962C8B-B14F-4D97-AF65-F5344CB8AC3E}">
        <p14:creationId xmlns:p14="http://schemas.microsoft.com/office/powerpoint/2010/main" val="3578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275CF85-77E3-408C-A471-A04FF0EAAF46}" type="datetimeFigureOut">
              <a:rPr lang="en-ZA" smtClean="0"/>
              <a:t>09-Mar-2025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674C62B-5190-44BA-B849-0FC7B4CE1873}" type="slidenum">
              <a:rPr lang="en-ZA" smtClean="0"/>
              <a:t>‹#›</a:t>
            </a:fld>
            <a:endParaRPr lang="en-ZA"/>
          </a:p>
        </p:txBody>
      </p:sp>
    </p:spTree>
    <p:extLst>
      <p:ext uri="{BB962C8B-B14F-4D97-AF65-F5344CB8AC3E}">
        <p14:creationId xmlns:p14="http://schemas.microsoft.com/office/powerpoint/2010/main" val="317382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275CF85-77E3-408C-A471-A04FF0EAAF46}" type="datetimeFigureOut">
              <a:rPr lang="en-ZA" smtClean="0"/>
              <a:t>09-Mar-2025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674C62B-5190-44BA-B849-0FC7B4CE1873}" type="slidenum">
              <a:rPr lang="en-ZA" smtClean="0"/>
              <a:t>‹#›</a:t>
            </a:fld>
            <a:endParaRPr lang="en-ZA"/>
          </a:p>
        </p:txBody>
      </p:sp>
    </p:spTree>
    <p:extLst>
      <p:ext uri="{BB962C8B-B14F-4D97-AF65-F5344CB8AC3E}">
        <p14:creationId xmlns:p14="http://schemas.microsoft.com/office/powerpoint/2010/main" val="4016270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9141A1-254A-4AAB-B7F4-E9FA055193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0442"/>
          <a:stretch/>
        </p:blipFill>
        <p:spPr>
          <a:xfrm>
            <a:off x="0" y="0"/>
            <a:ext cx="12192000" cy="6858000"/>
          </a:xfrm>
          <a:prstGeom prst="rect">
            <a:avLst/>
          </a:prstGeom>
        </p:spPr>
      </p:pic>
      <p:sp>
        <p:nvSpPr>
          <p:cNvPr id="7" name="TextBox 6">
            <a:extLst>
              <a:ext uri="{FF2B5EF4-FFF2-40B4-BE49-F238E27FC236}">
                <a16:creationId xmlns:a16="http://schemas.microsoft.com/office/drawing/2014/main" id="{CCA97EDE-D0CC-4744-A3B6-3E61C3E8A5B2}"/>
              </a:ext>
            </a:extLst>
          </p:cNvPr>
          <p:cNvSpPr txBox="1"/>
          <p:nvPr userDrawn="1"/>
        </p:nvSpPr>
        <p:spPr>
          <a:xfrm>
            <a:off x="10081779" y="5662867"/>
            <a:ext cx="1571107" cy="461665"/>
          </a:xfrm>
          <a:prstGeom prst="rect">
            <a:avLst/>
          </a:prstGeom>
          <a:noFill/>
        </p:spPr>
        <p:txBody>
          <a:bodyPr wrap="square" lIns="0" tIns="0" rIns="0" bIns="0" rtlCol="0">
            <a:spAutoFit/>
          </a:bodyPr>
          <a:lstStyle/>
          <a:p>
            <a:pPr marR="0" algn="ctr" rtl="0">
              <a:lnSpc>
                <a:spcPts val="3600"/>
              </a:lnSpc>
            </a:pPr>
            <a:r>
              <a:rPr lang="en-ZA" sz="2280" b="1" i="0" u="none" strike="noStrike" baseline="30000" dirty="0">
                <a:solidFill>
                  <a:srgbClr val="002060"/>
                </a:solidFill>
                <a:latin typeface="Corbel" panose="020B0503020204020204" pitchFamily="34" charset="0"/>
              </a:rPr>
              <a:t>www.vut.ac.za</a:t>
            </a:r>
            <a:endParaRPr lang="en-US" sz="2280" b="1" dirty="0">
              <a:solidFill>
                <a:srgbClr val="002060"/>
              </a:solidFill>
            </a:endParaRPr>
          </a:p>
        </p:txBody>
      </p:sp>
      <p:sp>
        <p:nvSpPr>
          <p:cNvPr id="8" name="Oval 7">
            <a:extLst>
              <a:ext uri="{FF2B5EF4-FFF2-40B4-BE49-F238E27FC236}">
                <a16:creationId xmlns:a16="http://schemas.microsoft.com/office/drawing/2014/main" id="{64B5119D-685F-4F1E-B0BA-FD4E682F4B9B}"/>
              </a:ext>
            </a:extLst>
          </p:cNvPr>
          <p:cNvSpPr/>
          <p:nvPr userDrawn="1"/>
        </p:nvSpPr>
        <p:spPr>
          <a:xfrm>
            <a:off x="11071861" y="6208141"/>
            <a:ext cx="394129" cy="39412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Slide Number Placeholder 5">
            <a:extLst>
              <a:ext uri="{FF2B5EF4-FFF2-40B4-BE49-F238E27FC236}">
                <a16:creationId xmlns:a16="http://schemas.microsoft.com/office/drawing/2014/main" id="{89D9397E-951D-45BB-BA82-DFFC4F6839FC}"/>
              </a:ext>
            </a:extLst>
          </p:cNvPr>
          <p:cNvSpPr>
            <a:spLocks noGrp="1"/>
          </p:cNvSpPr>
          <p:nvPr>
            <p:ph type="sldNum" sz="quarter" idx="4"/>
          </p:nvPr>
        </p:nvSpPr>
        <p:spPr>
          <a:xfrm>
            <a:off x="11089855" y="6212046"/>
            <a:ext cx="358140" cy="365125"/>
          </a:xfrm>
          <a:prstGeom prst="rect">
            <a:avLst/>
          </a:prstGeom>
        </p:spPr>
        <p:txBody>
          <a:bodyPr vert="horz" wrap="none" lIns="91440" tIns="45720" rIns="91440" bIns="45720" rtlCol="0" anchor="ctr"/>
          <a:lstStyle>
            <a:lvl1pPr algn="ctr">
              <a:defRPr sz="1200" b="1">
                <a:solidFill>
                  <a:schemeClr val="bg1"/>
                </a:solidFill>
                <a:latin typeface="Corbel" panose="020B0503020204020204" pitchFamily="34" charset="0"/>
              </a:defRPr>
            </a:lvl1pPr>
          </a:lstStyle>
          <a:p>
            <a:fld id="{F8A8E145-EC7E-466A-9731-DF4E630296A6}" type="slidenum">
              <a:rPr lang="en-US" smtClean="0"/>
              <a:pPr/>
              <a:t>‹#›</a:t>
            </a:fld>
            <a:endParaRPr lang="en-US" dirty="0"/>
          </a:p>
        </p:txBody>
      </p:sp>
      <p:sp>
        <p:nvSpPr>
          <p:cNvPr id="9" name="Text Placeholder 8">
            <a:extLst>
              <a:ext uri="{FF2B5EF4-FFF2-40B4-BE49-F238E27FC236}">
                <a16:creationId xmlns:a16="http://schemas.microsoft.com/office/drawing/2014/main" id="{3834C8D3-E120-4307-BDD5-FCE6582FF394}"/>
              </a:ext>
            </a:extLst>
          </p:cNvPr>
          <p:cNvSpPr>
            <a:spLocks noGrp="1" noChangeAspect="1"/>
          </p:cNvSpPr>
          <p:nvPr>
            <p:ph type="body" sz="quarter" idx="10" hasCustomPrompt="1"/>
          </p:nvPr>
        </p:nvSpPr>
        <p:spPr>
          <a:xfrm>
            <a:off x="508206" y="3531871"/>
            <a:ext cx="6955585" cy="2043020"/>
          </a:xfrm>
        </p:spPr>
        <p:txBody>
          <a:bodyPr/>
          <a:lstStyle>
            <a:lvl1pPr marL="0" indent="0" algn="l">
              <a:buNone/>
              <a:defRPr b="0">
                <a:solidFill>
                  <a:srgbClr val="1F3262"/>
                </a:solidFill>
                <a:latin typeface="Corbel" panose="020B0503020204020204" pitchFamily="34" charset="0"/>
              </a:defRPr>
            </a:lvl1pPr>
          </a:lstStyle>
          <a:p>
            <a:pPr marL="228600" marR="0" lvl="0" indent="-228600" algn="ctr" defTabSz="274313" rtl="0" eaLnBrk="1" fontAlgn="auto" latinLnBrk="0" hangingPunct="1">
              <a:lnSpc>
                <a:spcPts val="3600"/>
              </a:lnSpc>
              <a:spcBef>
                <a:spcPts val="0"/>
              </a:spcBef>
              <a:spcAft>
                <a:spcPts val="0"/>
              </a:spcAft>
              <a:buClrTx/>
              <a:buSzTx/>
              <a:tabLst/>
              <a:defRPr/>
            </a:pPr>
            <a:r>
              <a:rPr kumimoji="0" lang="en-ZA" sz="4500" b="1" i="0" u="none" strike="noStrike" kern="1200" cap="none" spc="0" normalizeH="0" baseline="30000" noProof="0" dirty="0">
                <a:ln>
                  <a:noFill/>
                </a:ln>
                <a:solidFill>
                  <a:prstClr val="white"/>
                </a:solidFill>
                <a:effectLst/>
                <a:uLnTx/>
                <a:uFillTx/>
                <a:latin typeface="Corbel" panose="020B0503020204020204" pitchFamily="34" charset="0"/>
                <a:ea typeface="+mn-ea"/>
                <a:cs typeface="+mn-cs"/>
              </a:rPr>
              <a:t>PRESENTATION TITLE IN CORBEL BOLD CAPS, FORTY FIVE POINT TEXT, </a:t>
            </a:r>
          </a:p>
          <a:p>
            <a:pPr marL="228600" marR="0" lvl="0" indent="-228600" algn="ctr" defTabSz="274313" rtl="0" eaLnBrk="1" fontAlgn="auto" latinLnBrk="0" hangingPunct="1">
              <a:lnSpc>
                <a:spcPts val="3600"/>
              </a:lnSpc>
              <a:spcBef>
                <a:spcPts val="0"/>
              </a:spcBef>
              <a:spcAft>
                <a:spcPts val="0"/>
              </a:spcAft>
              <a:buClrTx/>
              <a:buSzTx/>
              <a:tabLst/>
              <a:defRPr/>
            </a:pPr>
            <a:r>
              <a:rPr kumimoji="0" lang="en-US" sz="4500" b="1" i="0" u="none" strike="noStrike" kern="1200" cap="none" spc="0" normalizeH="0" baseline="30000" noProof="0" dirty="0">
                <a:ln>
                  <a:noFill/>
                </a:ln>
                <a:solidFill>
                  <a:prstClr val="white"/>
                </a:solidFill>
                <a:effectLst/>
                <a:uLnTx/>
                <a:uFillTx/>
                <a:latin typeface="Corbel" panose="020B0503020204020204" pitchFamily="34" charset="0"/>
                <a:ea typeface="+mn-ea"/>
                <a:cs typeface="+mn-cs"/>
              </a:rPr>
              <a:t>SIXTY POINT LINE SPACING</a:t>
            </a:r>
            <a:endParaRPr kumimoji="0" lang="en-US"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11">
            <a:extLst>
              <a:ext uri="{FF2B5EF4-FFF2-40B4-BE49-F238E27FC236}">
                <a16:creationId xmlns:a16="http://schemas.microsoft.com/office/drawing/2014/main" id="{E122B61A-DB8B-47DA-802B-6E2081655316}"/>
              </a:ext>
            </a:extLst>
          </p:cNvPr>
          <p:cNvSpPr>
            <a:spLocks noGrp="1"/>
          </p:cNvSpPr>
          <p:nvPr>
            <p:ph type="body" sz="quarter" idx="11" hasCustomPrompt="1"/>
          </p:nvPr>
        </p:nvSpPr>
        <p:spPr>
          <a:xfrm>
            <a:off x="5286377" y="5804535"/>
            <a:ext cx="2177415" cy="496253"/>
          </a:xfrm>
        </p:spPr>
        <p:txBody>
          <a:bodyPr>
            <a:normAutofit/>
          </a:bodyPr>
          <a:lstStyle>
            <a:lvl1pPr>
              <a:defRPr sz="2400" b="1">
                <a:solidFill>
                  <a:srgbClr val="1F3262"/>
                </a:solidFill>
              </a:defRPr>
            </a:lvl1pPr>
          </a:lstStyle>
          <a:p>
            <a:pPr marL="0" marR="0" lvl="0" indent="0" algn="ctr" defTabSz="274313" rtl="0" eaLnBrk="1" fontAlgn="auto" latinLnBrk="0" hangingPunct="1">
              <a:lnSpc>
                <a:spcPts val="3600"/>
              </a:lnSpc>
              <a:spcBef>
                <a:spcPts val="0"/>
              </a:spcBef>
              <a:spcAft>
                <a:spcPts val="0"/>
              </a:spcAft>
              <a:buClrTx/>
              <a:buSzTx/>
              <a:buFontTx/>
              <a:buNone/>
              <a:tabLst/>
              <a:defRPr/>
            </a:pPr>
            <a:r>
              <a:rPr kumimoji="0" lang="en-ZA" sz="2400" b="0" i="0" u="none" strike="noStrike" kern="1200" cap="none" spc="0" normalizeH="0" baseline="30000" noProof="0" dirty="0">
                <a:ln>
                  <a:noFill/>
                </a:ln>
                <a:solidFill>
                  <a:prstClr val="white"/>
                </a:solidFill>
                <a:effectLst/>
                <a:uLnTx/>
                <a:uFillTx/>
                <a:latin typeface="Corbel" panose="020B0503020204020204" pitchFamily="34" charset="0"/>
                <a:ea typeface="+mn-ea"/>
                <a:cs typeface="+mn-cs"/>
              </a:rPr>
              <a:t>DD/MM/YYYY</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4" name="Picture 83">
            <a:extLst>
              <a:ext uri="{FF2B5EF4-FFF2-40B4-BE49-F238E27FC236}">
                <a16:creationId xmlns:a16="http://schemas.microsoft.com/office/drawing/2014/main" id="{50DC3E53-386F-4A16-BC74-90F09673714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08205" y="768837"/>
            <a:ext cx="2018435" cy="1971337"/>
          </a:xfrm>
          <a:prstGeom prst="rect">
            <a:avLst/>
          </a:prstGeom>
        </p:spPr>
      </p:pic>
      <p:sp>
        <p:nvSpPr>
          <p:cNvPr id="13" name="Rectangle 12">
            <a:extLst>
              <a:ext uri="{FF2B5EF4-FFF2-40B4-BE49-F238E27FC236}">
                <a16:creationId xmlns:a16="http://schemas.microsoft.com/office/drawing/2014/main" id="{0E3F9FAA-C4D1-4D40-BFFB-BB667F5824DE}"/>
              </a:ext>
            </a:extLst>
          </p:cNvPr>
          <p:cNvSpPr/>
          <p:nvPr userDrawn="1"/>
        </p:nvSpPr>
        <p:spPr>
          <a:xfrm>
            <a:off x="0" y="5763488"/>
            <a:ext cx="1964485" cy="66696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911715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pic>
        <p:nvPicPr>
          <p:cNvPr id="227" name="Picture 226">
            <a:extLst>
              <a:ext uri="{FF2B5EF4-FFF2-40B4-BE49-F238E27FC236}">
                <a16:creationId xmlns:a16="http://schemas.microsoft.com/office/drawing/2014/main" id="{011197CB-FBAA-40AF-B831-F2F326A729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8731" y="847689"/>
            <a:ext cx="2019991" cy="296265"/>
          </a:xfrm>
          <a:prstGeom prst="rect">
            <a:avLst/>
          </a:prstGeom>
        </p:spPr>
      </p:pic>
      <p:grpSp>
        <p:nvGrpSpPr>
          <p:cNvPr id="43" name="object 3">
            <a:extLst>
              <a:ext uri="{FF2B5EF4-FFF2-40B4-BE49-F238E27FC236}">
                <a16:creationId xmlns:a16="http://schemas.microsoft.com/office/drawing/2014/main" id="{F1126A88-C93E-4857-918B-BB30CDCB0F69}"/>
              </a:ext>
            </a:extLst>
          </p:cNvPr>
          <p:cNvGrpSpPr/>
          <p:nvPr userDrawn="1"/>
        </p:nvGrpSpPr>
        <p:grpSpPr>
          <a:xfrm>
            <a:off x="2096783" y="6066213"/>
            <a:ext cx="1076325" cy="364236"/>
            <a:chOff x="3494637" y="10328433"/>
            <a:chExt cx="1793875" cy="607060"/>
          </a:xfrm>
        </p:grpSpPr>
        <p:sp>
          <p:nvSpPr>
            <p:cNvPr id="44" name="object 4">
              <a:extLst>
                <a:ext uri="{FF2B5EF4-FFF2-40B4-BE49-F238E27FC236}">
                  <a16:creationId xmlns:a16="http://schemas.microsoft.com/office/drawing/2014/main" id="{2625E941-88EE-42EF-AB09-EF7620CA90BA}"/>
                </a:ext>
              </a:extLst>
            </p:cNvPr>
            <p:cNvSpPr/>
            <p:nvPr/>
          </p:nvSpPr>
          <p:spPr>
            <a:xfrm>
              <a:off x="4148836" y="10328446"/>
              <a:ext cx="527685" cy="607060"/>
            </a:xfrm>
            <a:custGeom>
              <a:avLst/>
              <a:gdLst/>
              <a:ahLst/>
              <a:cxnLst/>
              <a:rect l="l" t="t" r="r" b="b"/>
              <a:pathLst>
                <a:path w="527685" h="607059">
                  <a:moveTo>
                    <a:pt x="44564" y="0"/>
                  </a:moveTo>
                  <a:lnTo>
                    <a:pt x="774" y="0"/>
                  </a:lnTo>
                  <a:lnTo>
                    <a:pt x="0" y="606526"/>
                  </a:lnTo>
                  <a:lnTo>
                    <a:pt x="43802" y="606526"/>
                  </a:lnTo>
                  <a:lnTo>
                    <a:pt x="44564" y="0"/>
                  </a:lnTo>
                  <a:close/>
                </a:path>
                <a:path w="527685" h="607059">
                  <a:moveTo>
                    <a:pt x="132651" y="0"/>
                  </a:moveTo>
                  <a:lnTo>
                    <a:pt x="88861" y="0"/>
                  </a:lnTo>
                  <a:lnTo>
                    <a:pt x="88087" y="606526"/>
                  </a:lnTo>
                  <a:lnTo>
                    <a:pt x="131889" y="606526"/>
                  </a:lnTo>
                  <a:lnTo>
                    <a:pt x="132651" y="0"/>
                  </a:lnTo>
                  <a:close/>
                </a:path>
                <a:path w="527685" h="607059">
                  <a:moveTo>
                    <a:pt x="527596" y="306819"/>
                  </a:moveTo>
                  <a:lnTo>
                    <a:pt x="225171" y="606526"/>
                  </a:lnTo>
                  <a:lnTo>
                    <a:pt x="287020" y="606526"/>
                  </a:lnTo>
                  <a:lnTo>
                    <a:pt x="527596" y="368109"/>
                  </a:lnTo>
                  <a:lnTo>
                    <a:pt x="527596" y="306819"/>
                  </a:lnTo>
                  <a:close/>
                </a:path>
                <a:path w="527685" h="607059">
                  <a:moveTo>
                    <a:pt x="527596" y="0"/>
                  </a:moveTo>
                  <a:lnTo>
                    <a:pt x="520014" y="0"/>
                  </a:lnTo>
                  <a:lnTo>
                    <a:pt x="513676" y="22288"/>
                  </a:lnTo>
                  <a:lnTo>
                    <a:pt x="505726" y="44183"/>
                  </a:lnTo>
                  <a:lnTo>
                    <a:pt x="496150" y="65582"/>
                  </a:lnTo>
                  <a:lnTo>
                    <a:pt x="484962" y="86410"/>
                  </a:lnTo>
                  <a:lnTo>
                    <a:pt x="485076" y="0"/>
                  </a:lnTo>
                  <a:lnTo>
                    <a:pt x="441286" y="0"/>
                  </a:lnTo>
                  <a:lnTo>
                    <a:pt x="441109" y="145059"/>
                  </a:lnTo>
                  <a:lnTo>
                    <a:pt x="438327" y="148005"/>
                  </a:lnTo>
                  <a:lnTo>
                    <a:pt x="435838" y="151130"/>
                  </a:lnTo>
                  <a:lnTo>
                    <a:pt x="396760" y="189877"/>
                  </a:lnTo>
                  <a:lnTo>
                    <a:pt x="396989" y="0"/>
                  </a:lnTo>
                  <a:lnTo>
                    <a:pt x="353199" y="0"/>
                  </a:lnTo>
                  <a:lnTo>
                    <a:pt x="352907" y="233324"/>
                  </a:lnTo>
                  <a:lnTo>
                    <a:pt x="308546" y="277279"/>
                  </a:lnTo>
                  <a:lnTo>
                    <a:pt x="308902" y="0"/>
                  </a:lnTo>
                  <a:lnTo>
                    <a:pt x="265112" y="0"/>
                  </a:lnTo>
                  <a:lnTo>
                    <a:pt x="264706" y="320725"/>
                  </a:lnTo>
                  <a:lnTo>
                    <a:pt x="220281" y="364756"/>
                  </a:lnTo>
                  <a:lnTo>
                    <a:pt x="220738" y="0"/>
                  </a:lnTo>
                  <a:lnTo>
                    <a:pt x="176949" y="0"/>
                  </a:lnTo>
                  <a:lnTo>
                    <a:pt x="176187" y="606539"/>
                  </a:lnTo>
                  <a:lnTo>
                    <a:pt x="220002" y="606539"/>
                  </a:lnTo>
                  <a:lnTo>
                    <a:pt x="220103" y="549541"/>
                  </a:lnTo>
                  <a:lnTo>
                    <a:pt x="282016" y="488188"/>
                  </a:lnTo>
                  <a:lnTo>
                    <a:pt x="527596" y="244817"/>
                  </a:lnTo>
                  <a:lnTo>
                    <a:pt x="527596" y="179336"/>
                  </a:lnTo>
                  <a:lnTo>
                    <a:pt x="520306" y="188252"/>
                  </a:lnTo>
                  <a:lnTo>
                    <a:pt x="512737" y="197002"/>
                  </a:lnTo>
                  <a:lnTo>
                    <a:pt x="504888" y="205600"/>
                  </a:lnTo>
                  <a:lnTo>
                    <a:pt x="496735" y="214007"/>
                  </a:lnTo>
                  <a:lnTo>
                    <a:pt x="491540" y="219227"/>
                  </a:lnTo>
                  <a:lnTo>
                    <a:pt x="220167" y="488188"/>
                  </a:lnTo>
                  <a:lnTo>
                    <a:pt x="220218" y="426123"/>
                  </a:lnTo>
                  <a:lnTo>
                    <a:pt x="282143" y="364756"/>
                  </a:lnTo>
                  <a:lnTo>
                    <a:pt x="370408" y="277279"/>
                  </a:lnTo>
                  <a:lnTo>
                    <a:pt x="458597" y="189877"/>
                  </a:lnTo>
                  <a:lnTo>
                    <a:pt x="463892" y="184632"/>
                  </a:lnTo>
                  <a:lnTo>
                    <a:pt x="482384" y="164934"/>
                  </a:lnTo>
                  <a:lnTo>
                    <a:pt x="499160" y="144246"/>
                  </a:lnTo>
                  <a:lnTo>
                    <a:pt x="514223" y="122682"/>
                  </a:lnTo>
                  <a:lnTo>
                    <a:pt x="527596" y="100355"/>
                  </a:lnTo>
                  <a:lnTo>
                    <a:pt x="527596" y="86410"/>
                  </a:lnTo>
                  <a:lnTo>
                    <a:pt x="527596" y="0"/>
                  </a:lnTo>
                  <a:close/>
                </a:path>
              </a:pathLst>
            </a:custGeom>
            <a:solidFill>
              <a:srgbClr val="1A3868"/>
            </a:solidFill>
          </p:spPr>
          <p:txBody>
            <a:bodyPr wrap="square" lIns="0" tIns="0" rIns="0" bIns="0" rtlCol="0"/>
            <a:lstStyle/>
            <a:p>
              <a:endParaRPr sz="487"/>
            </a:p>
          </p:txBody>
        </p:sp>
        <p:pic>
          <p:nvPicPr>
            <p:cNvPr id="45" name="object 5">
              <a:extLst>
                <a:ext uri="{FF2B5EF4-FFF2-40B4-BE49-F238E27FC236}">
                  <a16:creationId xmlns:a16="http://schemas.microsoft.com/office/drawing/2014/main" id="{6E2E7197-89FA-408B-BECE-4DFD795AFC7F}"/>
                </a:ext>
              </a:extLst>
            </p:cNvPr>
            <p:cNvPicPr/>
            <p:nvPr/>
          </p:nvPicPr>
          <p:blipFill>
            <a:blip r:embed="rId3" cstate="print"/>
            <a:stretch>
              <a:fillRect/>
            </a:stretch>
          </p:blipFill>
          <p:spPr>
            <a:xfrm>
              <a:off x="4498429" y="10758554"/>
              <a:ext cx="178009" cy="176413"/>
            </a:xfrm>
            <a:prstGeom prst="rect">
              <a:avLst/>
            </a:prstGeom>
          </p:spPr>
        </p:pic>
        <p:sp>
          <p:nvSpPr>
            <p:cNvPr id="46" name="object 6">
              <a:extLst>
                <a:ext uri="{FF2B5EF4-FFF2-40B4-BE49-F238E27FC236}">
                  <a16:creationId xmlns:a16="http://schemas.microsoft.com/office/drawing/2014/main" id="{DBB46354-D614-4ED1-BFFC-69C0F422DA59}"/>
                </a:ext>
              </a:extLst>
            </p:cNvPr>
            <p:cNvSpPr/>
            <p:nvPr/>
          </p:nvSpPr>
          <p:spPr>
            <a:xfrm>
              <a:off x="3494633" y="10328433"/>
              <a:ext cx="1793875" cy="607060"/>
            </a:xfrm>
            <a:custGeom>
              <a:avLst/>
              <a:gdLst/>
              <a:ahLst/>
              <a:cxnLst/>
              <a:rect l="l" t="t" r="r" b="b"/>
              <a:pathLst>
                <a:path w="1793875" h="607059">
                  <a:moveTo>
                    <a:pt x="569442" y="472503"/>
                  </a:moveTo>
                  <a:lnTo>
                    <a:pt x="369531" y="273875"/>
                  </a:lnTo>
                  <a:lnTo>
                    <a:pt x="281609" y="186524"/>
                  </a:lnTo>
                  <a:lnTo>
                    <a:pt x="193611" y="99098"/>
                  </a:lnTo>
                  <a:lnTo>
                    <a:pt x="105638" y="11684"/>
                  </a:lnTo>
                  <a:lnTo>
                    <a:pt x="93878" y="0"/>
                  </a:lnTo>
                  <a:lnTo>
                    <a:pt x="0" y="0"/>
                  </a:lnTo>
                  <a:lnTo>
                    <a:pt x="63" y="596049"/>
                  </a:lnTo>
                  <a:lnTo>
                    <a:pt x="508" y="596049"/>
                  </a:lnTo>
                  <a:lnTo>
                    <a:pt x="533" y="596696"/>
                  </a:lnTo>
                  <a:lnTo>
                    <a:pt x="647" y="597890"/>
                  </a:lnTo>
                  <a:lnTo>
                    <a:pt x="787" y="601408"/>
                  </a:lnTo>
                  <a:lnTo>
                    <a:pt x="1016" y="603961"/>
                  </a:lnTo>
                  <a:lnTo>
                    <a:pt x="1168" y="606552"/>
                  </a:lnTo>
                  <a:lnTo>
                    <a:pt x="44818" y="606552"/>
                  </a:lnTo>
                  <a:lnTo>
                    <a:pt x="44462" y="599567"/>
                  </a:lnTo>
                  <a:lnTo>
                    <a:pt x="44094" y="590448"/>
                  </a:lnTo>
                  <a:lnTo>
                    <a:pt x="43929" y="583984"/>
                  </a:lnTo>
                  <a:lnTo>
                    <a:pt x="43815" y="575995"/>
                  </a:lnTo>
                  <a:lnTo>
                    <a:pt x="43738" y="11684"/>
                  </a:lnTo>
                  <a:lnTo>
                    <a:pt x="87972" y="55600"/>
                  </a:lnTo>
                  <a:lnTo>
                    <a:pt x="88023" y="596049"/>
                  </a:lnTo>
                  <a:lnTo>
                    <a:pt x="88557" y="596049"/>
                  </a:lnTo>
                  <a:lnTo>
                    <a:pt x="88760" y="599998"/>
                  </a:lnTo>
                  <a:lnTo>
                    <a:pt x="89039" y="603059"/>
                  </a:lnTo>
                  <a:lnTo>
                    <a:pt x="89281" y="606552"/>
                  </a:lnTo>
                  <a:lnTo>
                    <a:pt x="133083" y="606552"/>
                  </a:lnTo>
                  <a:lnTo>
                    <a:pt x="132549" y="597890"/>
                  </a:lnTo>
                  <a:lnTo>
                    <a:pt x="132168" y="590448"/>
                  </a:lnTo>
                  <a:lnTo>
                    <a:pt x="131940" y="583984"/>
                  </a:lnTo>
                  <a:lnTo>
                    <a:pt x="131851" y="579945"/>
                  </a:lnTo>
                  <a:lnTo>
                    <a:pt x="131749" y="571944"/>
                  </a:lnTo>
                  <a:lnTo>
                    <a:pt x="131711" y="99098"/>
                  </a:lnTo>
                  <a:lnTo>
                    <a:pt x="175958" y="143090"/>
                  </a:lnTo>
                  <a:lnTo>
                    <a:pt x="176022" y="596049"/>
                  </a:lnTo>
                  <a:lnTo>
                    <a:pt x="176606" y="596049"/>
                  </a:lnTo>
                  <a:lnTo>
                    <a:pt x="176809" y="599998"/>
                  </a:lnTo>
                  <a:lnTo>
                    <a:pt x="177152" y="603961"/>
                  </a:lnTo>
                  <a:lnTo>
                    <a:pt x="177355" y="606552"/>
                  </a:lnTo>
                  <a:lnTo>
                    <a:pt x="221335" y="606552"/>
                  </a:lnTo>
                  <a:lnTo>
                    <a:pt x="220713" y="598512"/>
                  </a:lnTo>
                  <a:lnTo>
                    <a:pt x="220230" y="590448"/>
                  </a:lnTo>
                  <a:lnTo>
                    <a:pt x="219964" y="583984"/>
                  </a:lnTo>
                  <a:lnTo>
                    <a:pt x="219862" y="579945"/>
                  </a:lnTo>
                  <a:lnTo>
                    <a:pt x="219735" y="571944"/>
                  </a:lnTo>
                  <a:lnTo>
                    <a:pt x="219697" y="186524"/>
                  </a:lnTo>
                  <a:lnTo>
                    <a:pt x="263931" y="230441"/>
                  </a:lnTo>
                  <a:lnTo>
                    <a:pt x="264045" y="580669"/>
                  </a:lnTo>
                  <a:lnTo>
                    <a:pt x="264363" y="589343"/>
                  </a:lnTo>
                  <a:lnTo>
                    <a:pt x="264947" y="598512"/>
                  </a:lnTo>
                  <a:lnTo>
                    <a:pt x="265607" y="606552"/>
                  </a:lnTo>
                  <a:lnTo>
                    <a:pt x="331000" y="606552"/>
                  </a:lnTo>
                  <a:lnTo>
                    <a:pt x="308279" y="583984"/>
                  </a:lnTo>
                  <a:lnTo>
                    <a:pt x="308140" y="579945"/>
                  </a:lnTo>
                  <a:lnTo>
                    <a:pt x="307670" y="575995"/>
                  </a:lnTo>
                  <a:lnTo>
                    <a:pt x="307670" y="521208"/>
                  </a:lnTo>
                  <a:lnTo>
                    <a:pt x="393560" y="606552"/>
                  </a:lnTo>
                  <a:lnTo>
                    <a:pt x="455422" y="606552"/>
                  </a:lnTo>
                  <a:lnTo>
                    <a:pt x="369519" y="521208"/>
                  </a:lnTo>
                  <a:lnTo>
                    <a:pt x="307670" y="459752"/>
                  </a:lnTo>
                  <a:lnTo>
                    <a:pt x="307670" y="397586"/>
                  </a:lnTo>
                  <a:lnTo>
                    <a:pt x="517994" y="606552"/>
                  </a:lnTo>
                  <a:lnTo>
                    <a:pt x="569442" y="606552"/>
                  </a:lnTo>
                  <a:lnTo>
                    <a:pt x="569442" y="596214"/>
                  </a:lnTo>
                  <a:lnTo>
                    <a:pt x="369506" y="397586"/>
                  </a:lnTo>
                  <a:lnTo>
                    <a:pt x="307670" y="336156"/>
                  </a:lnTo>
                  <a:lnTo>
                    <a:pt x="307670" y="273875"/>
                  </a:lnTo>
                  <a:lnTo>
                    <a:pt x="569442" y="533958"/>
                  </a:lnTo>
                  <a:lnTo>
                    <a:pt x="569442" y="472503"/>
                  </a:lnTo>
                  <a:close/>
                </a:path>
                <a:path w="1793875" h="607059">
                  <a:moveTo>
                    <a:pt x="569442" y="348894"/>
                  </a:moveTo>
                  <a:lnTo>
                    <a:pt x="218287" y="12"/>
                  </a:lnTo>
                  <a:lnTo>
                    <a:pt x="156425" y="12"/>
                  </a:lnTo>
                  <a:lnTo>
                    <a:pt x="569442" y="410349"/>
                  </a:lnTo>
                  <a:lnTo>
                    <a:pt x="569442" y="348894"/>
                  </a:lnTo>
                  <a:close/>
                </a:path>
                <a:path w="1793875" h="607059">
                  <a:moveTo>
                    <a:pt x="569442" y="225272"/>
                  </a:moveTo>
                  <a:lnTo>
                    <a:pt x="342722" y="0"/>
                  </a:lnTo>
                  <a:lnTo>
                    <a:pt x="280847" y="0"/>
                  </a:lnTo>
                  <a:lnTo>
                    <a:pt x="569442" y="286727"/>
                  </a:lnTo>
                  <a:lnTo>
                    <a:pt x="569442" y="225272"/>
                  </a:lnTo>
                  <a:close/>
                </a:path>
                <a:path w="1793875" h="607059">
                  <a:moveTo>
                    <a:pt x="569442" y="0"/>
                  </a:moveTo>
                  <a:lnTo>
                    <a:pt x="529704" y="0"/>
                  </a:lnTo>
                  <a:lnTo>
                    <a:pt x="569442" y="39484"/>
                  </a:lnTo>
                  <a:lnTo>
                    <a:pt x="569442" y="0"/>
                  </a:lnTo>
                  <a:close/>
                </a:path>
                <a:path w="1793875" h="607059">
                  <a:moveTo>
                    <a:pt x="569455" y="101663"/>
                  </a:moveTo>
                  <a:lnTo>
                    <a:pt x="467131" y="12"/>
                  </a:lnTo>
                  <a:lnTo>
                    <a:pt x="405282" y="12"/>
                  </a:lnTo>
                  <a:lnTo>
                    <a:pt x="569455" y="163118"/>
                  </a:lnTo>
                  <a:lnTo>
                    <a:pt x="569455" y="101663"/>
                  </a:lnTo>
                  <a:close/>
                </a:path>
                <a:path w="1793875" h="607059">
                  <a:moveTo>
                    <a:pt x="610679" y="12"/>
                  </a:moveTo>
                  <a:lnTo>
                    <a:pt x="569772" y="12"/>
                  </a:lnTo>
                  <a:lnTo>
                    <a:pt x="569772" y="606539"/>
                  </a:lnTo>
                  <a:lnTo>
                    <a:pt x="609904" y="606539"/>
                  </a:lnTo>
                  <a:lnTo>
                    <a:pt x="610679" y="12"/>
                  </a:lnTo>
                  <a:close/>
                </a:path>
                <a:path w="1793875" h="607059">
                  <a:moveTo>
                    <a:pt x="1793824" y="12"/>
                  </a:moveTo>
                  <a:lnTo>
                    <a:pt x="1755228" y="12"/>
                  </a:lnTo>
                  <a:lnTo>
                    <a:pt x="1743925" y="6654"/>
                  </a:lnTo>
                  <a:lnTo>
                    <a:pt x="1709597" y="34010"/>
                  </a:lnTo>
                  <a:lnTo>
                    <a:pt x="1675358" y="79349"/>
                  </a:lnTo>
                  <a:lnTo>
                    <a:pt x="1648079" y="141249"/>
                  </a:lnTo>
                  <a:lnTo>
                    <a:pt x="1639100" y="159753"/>
                  </a:lnTo>
                  <a:lnTo>
                    <a:pt x="1611871" y="195999"/>
                  </a:lnTo>
                  <a:lnTo>
                    <a:pt x="1574850" y="224396"/>
                  </a:lnTo>
                  <a:lnTo>
                    <a:pt x="1522501" y="249618"/>
                  </a:lnTo>
                  <a:lnTo>
                    <a:pt x="1507591" y="256959"/>
                  </a:lnTo>
                  <a:lnTo>
                    <a:pt x="1441526" y="303352"/>
                  </a:lnTo>
                  <a:lnTo>
                    <a:pt x="1404874" y="343001"/>
                  </a:lnTo>
                  <a:lnTo>
                    <a:pt x="1400797" y="349034"/>
                  </a:lnTo>
                  <a:lnTo>
                    <a:pt x="1400797" y="292481"/>
                  </a:lnTo>
                  <a:lnTo>
                    <a:pt x="1432890" y="250647"/>
                  </a:lnTo>
                  <a:lnTo>
                    <a:pt x="1492364" y="219951"/>
                  </a:lnTo>
                  <a:lnTo>
                    <a:pt x="1513840" y="210223"/>
                  </a:lnTo>
                  <a:lnTo>
                    <a:pt x="1535772" y="198996"/>
                  </a:lnTo>
                  <a:lnTo>
                    <a:pt x="1580692" y="165011"/>
                  </a:lnTo>
                  <a:lnTo>
                    <a:pt x="1614919" y="119659"/>
                  </a:lnTo>
                  <a:lnTo>
                    <a:pt x="1642198" y="57785"/>
                  </a:lnTo>
                  <a:lnTo>
                    <a:pt x="1651190" y="39281"/>
                  </a:lnTo>
                  <a:lnTo>
                    <a:pt x="1662785" y="21082"/>
                  </a:lnTo>
                  <a:lnTo>
                    <a:pt x="1679511" y="1968"/>
                  </a:lnTo>
                  <a:lnTo>
                    <a:pt x="1681721" y="12"/>
                  </a:lnTo>
                  <a:lnTo>
                    <a:pt x="1624241" y="12"/>
                  </a:lnTo>
                  <a:lnTo>
                    <a:pt x="1614385" y="15697"/>
                  </a:lnTo>
                  <a:lnTo>
                    <a:pt x="1606359" y="31127"/>
                  </a:lnTo>
                  <a:lnTo>
                    <a:pt x="1599666" y="46151"/>
                  </a:lnTo>
                  <a:lnTo>
                    <a:pt x="1585976" y="79552"/>
                  </a:lnTo>
                  <a:lnTo>
                    <a:pt x="1576997" y="98044"/>
                  </a:lnTo>
                  <a:lnTo>
                    <a:pt x="1549768" y="134289"/>
                  </a:lnTo>
                  <a:lnTo>
                    <a:pt x="1512976" y="162090"/>
                  </a:lnTo>
                  <a:lnTo>
                    <a:pt x="1456867" y="187998"/>
                  </a:lnTo>
                  <a:lnTo>
                    <a:pt x="1438414" y="197065"/>
                  </a:lnTo>
                  <a:lnTo>
                    <a:pt x="1419720" y="208165"/>
                  </a:lnTo>
                  <a:lnTo>
                    <a:pt x="1400797" y="222250"/>
                  </a:lnTo>
                  <a:lnTo>
                    <a:pt x="1400797" y="174866"/>
                  </a:lnTo>
                  <a:lnTo>
                    <a:pt x="1406334" y="168833"/>
                  </a:lnTo>
                  <a:lnTo>
                    <a:pt x="1411198" y="164934"/>
                  </a:lnTo>
                  <a:lnTo>
                    <a:pt x="1418082" y="161455"/>
                  </a:lnTo>
                  <a:lnTo>
                    <a:pt x="1450809" y="148005"/>
                  </a:lnTo>
                  <a:lnTo>
                    <a:pt x="1472933" y="137274"/>
                  </a:lnTo>
                  <a:lnTo>
                    <a:pt x="1518589" y="103301"/>
                  </a:lnTo>
                  <a:lnTo>
                    <a:pt x="1552829" y="57975"/>
                  </a:lnTo>
                  <a:lnTo>
                    <a:pt x="1578444" y="12"/>
                  </a:lnTo>
                  <a:lnTo>
                    <a:pt x="1531251" y="12"/>
                  </a:lnTo>
                  <a:lnTo>
                    <a:pt x="1523542" y="18618"/>
                  </a:lnTo>
                  <a:lnTo>
                    <a:pt x="1514614" y="36855"/>
                  </a:lnTo>
                  <a:lnTo>
                    <a:pt x="1487678" y="72580"/>
                  </a:lnTo>
                  <a:lnTo>
                    <a:pt x="1451190" y="99644"/>
                  </a:lnTo>
                  <a:lnTo>
                    <a:pt x="1400797" y="121424"/>
                  </a:lnTo>
                  <a:lnTo>
                    <a:pt x="1400797" y="80848"/>
                  </a:lnTo>
                  <a:lnTo>
                    <a:pt x="1414373" y="73723"/>
                  </a:lnTo>
                  <a:lnTo>
                    <a:pt x="1428216" y="65074"/>
                  </a:lnTo>
                  <a:lnTo>
                    <a:pt x="1466303" y="31178"/>
                  </a:lnTo>
                  <a:lnTo>
                    <a:pt x="1488592" y="12"/>
                  </a:lnTo>
                  <a:lnTo>
                    <a:pt x="1435493" y="12"/>
                  </a:lnTo>
                  <a:lnTo>
                    <a:pt x="1429219" y="7277"/>
                  </a:lnTo>
                  <a:lnTo>
                    <a:pt x="1419694" y="16433"/>
                  </a:lnTo>
                  <a:lnTo>
                    <a:pt x="1413802" y="21399"/>
                  </a:lnTo>
                  <a:lnTo>
                    <a:pt x="1407896" y="25895"/>
                  </a:lnTo>
                  <a:lnTo>
                    <a:pt x="1401940" y="30035"/>
                  </a:lnTo>
                  <a:lnTo>
                    <a:pt x="1403324" y="14922"/>
                  </a:lnTo>
                  <a:lnTo>
                    <a:pt x="1405382" y="12"/>
                  </a:lnTo>
                  <a:lnTo>
                    <a:pt x="1360843" y="12"/>
                  </a:lnTo>
                  <a:lnTo>
                    <a:pt x="1359217" y="12903"/>
                  </a:lnTo>
                  <a:lnTo>
                    <a:pt x="1358036" y="25920"/>
                  </a:lnTo>
                  <a:lnTo>
                    <a:pt x="1357312" y="39052"/>
                  </a:lnTo>
                  <a:lnTo>
                    <a:pt x="1357058" y="52311"/>
                  </a:lnTo>
                  <a:lnTo>
                    <a:pt x="1357058" y="392645"/>
                  </a:lnTo>
                  <a:lnTo>
                    <a:pt x="1312824" y="436321"/>
                  </a:lnTo>
                  <a:lnTo>
                    <a:pt x="1312849" y="50939"/>
                  </a:lnTo>
                  <a:lnTo>
                    <a:pt x="1314869" y="12585"/>
                  </a:lnTo>
                  <a:lnTo>
                    <a:pt x="1316291" y="12"/>
                  </a:lnTo>
                  <a:lnTo>
                    <a:pt x="1272133" y="12"/>
                  </a:lnTo>
                  <a:lnTo>
                    <a:pt x="1270825" y="12941"/>
                  </a:lnTo>
                  <a:lnTo>
                    <a:pt x="1269860" y="25971"/>
                  </a:lnTo>
                  <a:lnTo>
                    <a:pt x="1269276" y="39090"/>
                  </a:lnTo>
                  <a:lnTo>
                    <a:pt x="1269072" y="52311"/>
                  </a:lnTo>
                  <a:lnTo>
                    <a:pt x="1269072" y="479323"/>
                  </a:lnTo>
                  <a:lnTo>
                    <a:pt x="1224838" y="523354"/>
                  </a:lnTo>
                  <a:lnTo>
                    <a:pt x="1224889" y="50914"/>
                  </a:lnTo>
                  <a:lnTo>
                    <a:pt x="1226477" y="12611"/>
                  </a:lnTo>
                  <a:lnTo>
                    <a:pt x="1227632" y="12"/>
                  </a:lnTo>
                  <a:lnTo>
                    <a:pt x="1183690" y="12"/>
                  </a:lnTo>
                  <a:lnTo>
                    <a:pt x="1182077" y="20916"/>
                  </a:lnTo>
                  <a:lnTo>
                    <a:pt x="1181798" y="26619"/>
                  </a:lnTo>
                  <a:lnTo>
                    <a:pt x="1181798" y="606539"/>
                  </a:lnTo>
                  <a:lnTo>
                    <a:pt x="1204201" y="606539"/>
                  </a:lnTo>
                  <a:lnTo>
                    <a:pt x="1363916" y="447217"/>
                  </a:lnTo>
                  <a:lnTo>
                    <a:pt x="1400797" y="411022"/>
                  </a:lnTo>
                  <a:lnTo>
                    <a:pt x="1400797" y="410451"/>
                  </a:lnTo>
                  <a:lnTo>
                    <a:pt x="1481150" y="330301"/>
                  </a:lnTo>
                  <a:lnTo>
                    <a:pt x="1513255" y="362204"/>
                  </a:lnTo>
                  <a:lnTo>
                    <a:pt x="1266202" y="606539"/>
                  </a:lnTo>
                  <a:lnTo>
                    <a:pt x="1329258" y="606539"/>
                  </a:lnTo>
                  <a:lnTo>
                    <a:pt x="1544218" y="392963"/>
                  </a:lnTo>
                  <a:lnTo>
                    <a:pt x="1574609" y="423176"/>
                  </a:lnTo>
                  <a:lnTo>
                    <a:pt x="1390040" y="606539"/>
                  </a:lnTo>
                  <a:lnTo>
                    <a:pt x="1451889" y="606539"/>
                  </a:lnTo>
                  <a:lnTo>
                    <a:pt x="1605534" y="453885"/>
                  </a:lnTo>
                  <a:lnTo>
                    <a:pt x="1636814" y="484974"/>
                  </a:lnTo>
                  <a:lnTo>
                    <a:pt x="1514449" y="606539"/>
                  </a:lnTo>
                  <a:lnTo>
                    <a:pt x="1576324" y="606539"/>
                  </a:lnTo>
                  <a:lnTo>
                    <a:pt x="1667738" y="515708"/>
                  </a:lnTo>
                  <a:lnTo>
                    <a:pt x="1699031" y="546773"/>
                  </a:lnTo>
                  <a:lnTo>
                    <a:pt x="1638884" y="606539"/>
                  </a:lnTo>
                  <a:lnTo>
                    <a:pt x="1793824" y="606539"/>
                  </a:lnTo>
                  <a:lnTo>
                    <a:pt x="1793824" y="579526"/>
                  </a:lnTo>
                  <a:lnTo>
                    <a:pt x="1515097" y="302615"/>
                  </a:lnTo>
                  <a:lnTo>
                    <a:pt x="1524952" y="297014"/>
                  </a:lnTo>
                  <a:lnTo>
                    <a:pt x="1534883" y="291922"/>
                  </a:lnTo>
                  <a:lnTo>
                    <a:pt x="1556753" y="281813"/>
                  </a:lnTo>
                  <a:lnTo>
                    <a:pt x="1793824" y="517347"/>
                  </a:lnTo>
                  <a:lnTo>
                    <a:pt x="1793824" y="455891"/>
                  </a:lnTo>
                  <a:lnTo>
                    <a:pt x="1597977" y="261327"/>
                  </a:lnTo>
                  <a:lnTo>
                    <a:pt x="1606867" y="255803"/>
                  </a:lnTo>
                  <a:lnTo>
                    <a:pt x="1615833" y="249618"/>
                  </a:lnTo>
                  <a:lnTo>
                    <a:pt x="1624863" y="242684"/>
                  </a:lnTo>
                  <a:lnTo>
                    <a:pt x="1633982" y="234924"/>
                  </a:lnTo>
                  <a:lnTo>
                    <a:pt x="1793824" y="393738"/>
                  </a:lnTo>
                  <a:lnTo>
                    <a:pt x="1793824" y="332282"/>
                  </a:lnTo>
                  <a:lnTo>
                    <a:pt x="1663395" y="202704"/>
                  </a:lnTo>
                  <a:lnTo>
                    <a:pt x="1670253" y="192646"/>
                  </a:lnTo>
                  <a:lnTo>
                    <a:pt x="1676247" y="182676"/>
                  </a:lnTo>
                  <a:lnTo>
                    <a:pt x="1681480" y="172821"/>
                  </a:lnTo>
                  <a:lnTo>
                    <a:pt x="1686115" y="163106"/>
                  </a:lnTo>
                  <a:lnTo>
                    <a:pt x="1793824" y="270116"/>
                  </a:lnTo>
                  <a:lnTo>
                    <a:pt x="1793824" y="208661"/>
                  </a:lnTo>
                  <a:lnTo>
                    <a:pt x="1704225" y="119646"/>
                  </a:lnTo>
                  <a:lnTo>
                    <a:pt x="1708835" y="109639"/>
                  </a:lnTo>
                  <a:lnTo>
                    <a:pt x="1714042" y="99720"/>
                  </a:lnTo>
                  <a:lnTo>
                    <a:pt x="1720037" y="89890"/>
                  </a:lnTo>
                  <a:lnTo>
                    <a:pt x="1727009" y="80124"/>
                  </a:lnTo>
                  <a:lnTo>
                    <a:pt x="1793824" y="146507"/>
                  </a:lnTo>
                  <a:lnTo>
                    <a:pt x="1793824" y="85064"/>
                  </a:lnTo>
                  <a:lnTo>
                    <a:pt x="1758162" y="49618"/>
                  </a:lnTo>
                  <a:lnTo>
                    <a:pt x="1766976" y="43599"/>
                  </a:lnTo>
                  <a:lnTo>
                    <a:pt x="1775853" y="38379"/>
                  </a:lnTo>
                  <a:lnTo>
                    <a:pt x="1784807" y="33769"/>
                  </a:lnTo>
                  <a:lnTo>
                    <a:pt x="1793824" y="29629"/>
                  </a:lnTo>
                  <a:lnTo>
                    <a:pt x="1793824" y="12"/>
                  </a:lnTo>
                  <a:close/>
                </a:path>
              </a:pathLst>
            </a:custGeom>
            <a:solidFill>
              <a:srgbClr val="1A3868"/>
            </a:solidFill>
          </p:spPr>
          <p:txBody>
            <a:bodyPr wrap="square" lIns="0" tIns="0" rIns="0" bIns="0" rtlCol="0"/>
            <a:lstStyle/>
            <a:p>
              <a:endParaRPr sz="487"/>
            </a:p>
          </p:txBody>
        </p:sp>
      </p:grpSp>
      <p:sp>
        <p:nvSpPr>
          <p:cNvPr id="47" name="object 7">
            <a:extLst>
              <a:ext uri="{FF2B5EF4-FFF2-40B4-BE49-F238E27FC236}">
                <a16:creationId xmlns:a16="http://schemas.microsoft.com/office/drawing/2014/main" id="{1B1E858F-745C-45C0-88DB-1DC93B9E7A0A}"/>
              </a:ext>
            </a:extLst>
          </p:cNvPr>
          <p:cNvSpPr/>
          <p:nvPr userDrawn="1"/>
        </p:nvSpPr>
        <p:spPr>
          <a:xfrm>
            <a:off x="3190381" y="6066213"/>
            <a:ext cx="367284" cy="364236"/>
          </a:xfrm>
          <a:custGeom>
            <a:avLst/>
            <a:gdLst/>
            <a:ahLst/>
            <a:cxnLst/>
            <a:rect l="l" t="t" r="r" b="b"/>
            <a:pathLst>
              <a:path w="612139" h="607059">
                <a:moveTo>
                  <a:pt x="612025" y="551446"/>
                </a:moveTo>
                <a:lnTo>
                  <a:pt x="556437" y="606539"/>
                </a:lnTo>
                <a:lnTo>
                  <a:pt x="612025" y="606539"/>
                </a:lnTo>
                <a:lnTo>
                  <a:pt x="612025" y="551446"/>
                </a:lnTo>
                <a:close/>
              </a:path>
              <a:path w="612139" h="607059">
                <a:moveTo>
                  <a:pt x="612025" y="429374"/>
                </a:moveTo>
                <a:lnTo>
                  <a:pt x="433247" y="606539"/>
                </a:lnTo>
                <a:lnTo>
                  <a:pt x="494499" y="606539"/>
                </a:lnTo>
                <a:lnTo>
                  <a:pt x="612025" y="490067"/>
                </a:lnTo>
                <a:lnTo>
                  <a:pt x="612025" y="429374"/>
                </a:lnTo>
                <a:close/>
              </a:path>
              <a:path w="612139" h="607059">
                <a:moveTo>
                  <a:pt x="612025" y="39522"/>
                </a:moveTo>
                <a:lnTo>
                  <a:pt x="384949" y="39801"/>
                </a:lnTo>
                <a:lnTo>
                  <a:pt x="385000" y="0"/>
                </a:lnTo>
                <a:lnTo>
                  <a:pt x="341668" y="0"/>
                </a:lnTo>
                <a:lnTo>
                  <a:pt x="341287" y="294906"/>
                </a:lnTo>
                <a:lnTo>
                  <a:pt x="330428" y="291973"/>
                </a:lnTo>
                <a:lnTo>
                  <a:pt x="319887" y="288645"/>
                </a:lnTo>
                <a:lnTo>
                  <a:pt x="297434" y="280555"/>
                </a:lnTo>
                <a:lnTo>
                  <a:pt x="297789" y="0"/>
                </a:lnTo>
                <a:lnTo>
                  <a:pt x="254419" y="0"/>
                </a:lnTo>
                <a:lnTo>
                  <a:pt x="254101" y="266306"/>
                </a:lnTo>
                <a:lnTo>
                  <a:pt x="243979" y="263994"/>
                </a:lnTo>
                <a:lnTo>
                  <a:pt x="233337" y="262115"/>
                </a:lnTo>
                <a:lnTo>
                  <a:pt x="222110" y="260692"/>
                </a:lnTo>
                <a:lnTo>
                  <a:pt x="210248" y="259803"/>
                </a:lnTo>
                <a:lnTo>
                  <a:pt x="210566" y="0"/>
                </a:lnTo>
                <a:lnTo>
                  <a:pt x="167208" y="0"/>
                </a:lnTo>
                <a:lnTo>
                  <a:pt x="166878" y="261962"/>
                </a:lnTo>
                <a:lnTo>
                  <a:pt x="154978" y="264236"/>
                </a:lnTo>
                <a:lnTo>
                  <a:pt x="143738" y="267055"/>
                </a:lnTo>
                <a:lnTo>
                  <a:pt x="133108" y="270319"/>
                </a:lnTo>
                <a:lnTo>
                  <a:pt x="122999" y="273900"/>
                </a:lnTo>
                <a:lnTo>
                  <a:pt x="123355" y="0"/>
                </a:lnTo>
                <a:lnTo>
                  <a:pt x="79997" y="0"/>
                </a:lnTo>
                <a:lnTo>
                  <a:pt x="79616" y="291769"/>
                </a:lnTo>
                <a:lnTo>
                  <a:pt x="69316" y="295579"/>
                </a:lnTo>
                <a:lnTo>
                  <a:pt x="58674" y="298907"/>
                </a:lnTo>
                <a:lnTo>
                  <a:pt x="47536" y="301637"/>
                </a:lnTo>
                <a:lnTo>
                  <a:pt x="35750" y="303631"/>
                </a:lnTo>
                <a:lnTo>
                  <a:pt x="36131" y="0"/>
                </a:lnTo>
                <a:lnTo>
                  <a:pt x="0" y="0"/>
                </a:lnTo>
                <a:lnTo>
                  <a:pt x="0" y="347446"/>
                </a:lnTo>
                <a:lnTo>
                  <a:pt x="10058" y="348018"/>
                </a:lnTo>
                <a:lnTo>
                  <a:pt x="71374" y="340004"/>
                </a:lnTo>
                <a:lnTo>
                  <a:pt x="134188" y="315595"/>
                </a:lnTo>
                <a:lnTo>
                  <a:pt x="153543" y="308889"/>
                </a:lnTo>
                <a:lnTo>
                  <a:pt x="174536" y="304190"/>
                </a:lnTo>
                <a:lnTo>
                  <a:pt x="198221" y="302399"/>
                </a:lnTo>
                <a:lnTo>
                  <a:pt x="222554" y="303974"/>
                </a:lnTo>
                <a:lnTo>
                  <a:pt x="244195" y="308203"/>
                </a:lnTo>
                <a:lnTo>
                  <a:pt x="264198" y="314274"/>
                </a:lnTo>
                <a:lnTo>
                  <a:pt x="298665" y="326872"/>
                </a:lnTo>
                <a:lnTo>
                  <a:pt x="314286" y="332066"/>
                </a:lnTo>
                <a:lnTo>
                  <a:pt x="330911" y="336677"/>
                </a:lnTo>
                <a:lnTo>
                  <a:pt x="348894" y="340423"/>
                </a:lnTo>
                <a:lnTo>
                  <a:pt x="393319" y="345427"/>
                </a:lnTo>
                <a:lnTo>
                  <a:pt x="426377" y="345325"/>
                </a:lnTo>
                <a:lnTo>
                  <a:pt x="446989" y="343090"/>
                </a:lnTo>
                <a:lnTo>
                  <a:pt x="454113" y="341693"/>
                </a:lnTo>
                <a:lnTo>
                  <a:pt x="414147" y="381304"/>
                </a:lnTo>
                <a:lnTo>
                  <a:pt x="384136" y="387565"/>
                </a:lnTo>
                <a:lnTo>
                  <a:pt x="362127" y="388315"/>
                </a:lnTo>
                <a:lnTo>
                  <a:pt x="337286" y="382384"/>
                </a:lnTo>
                <a:lnTo>
                  <a:pt x="298818" y="368541"/>
                </a:lnTo>
                <a:lnTo>
                  <a:pt x="276910" y="360451"/>
                </a:lnTo>
                <a:lnTo>
                  <a:pt x="253619" y="353098"/>
                </a:lnTo>
                <a:lnTo>
                  <a:pt x="227761" y="347751"/>
                </a:lnTo>
                <a:lnTo>
                  <a:pt x="198158" y="345719"/>
                </a:lnTo>
                <a:lnTo>
                  <a:pt x="168249" y="347967"/>
                </a:lnTo>
                <a:lnTo>
                  <a:pt x="142163" y="353720"/>
                </a:lnTo>
                <a:lnTo>
                  <a:pt x="119075" y="361607"/>
                </a:lnTo>
                <a:lnTo>
                  <a:pt x="79336" y="378117"/>
                </a:lnTo>
                <a:lnTo>
                  <a:pt x="59982" y="384822"/>
                </a:lnTo>
                <a:lnTo>
                  <a:pt x="39014" y="389521"/>
                </a:lnTo>
                <a:lnTo>
                  <a:pt x="15341" y="391312"/>
                </a:lnTo>
                <a:lnTo>
                  <a:pt x="9956" y="391312"/>
                </a:lnTo>
                <a:lnTo>
                  <a:pt x="0" y="390525"/>
                </a:lnTo>
                <a:lnTo>
                  <a:pt x="0" y="433717"/>
                </a:lnTo>
                <a:lnTo>
                  <a:pt x="9994" y="434276"/>
                </a:lnTo>
                <a:lnTo>
                  <a:pt x="15265" y="434276"/>
                </a:lnTo>
                <a:lnTo>
                  <a:pt x="45173" y="432028"/>
                </a:lnTo>
                <a:lnTo>
                  <a:pt x="71259" y="426288"/>
                </a:lnTo>
                <a:lnTo>
                  <a:pt x="94348" y="418401"/>
                </a:lnTo>
                <a:lnTo>
                  <a:pt x="134086" y="401891"/>
                </a:lnTo>
                <a:lnTo>
                  <a:pt x="153441" y="395173"/>
                </a:lnTo>
                <a:lnTo>
                  <a:pt x="174421" y="390474"/>
                </a:lnTo>
                <a:lnTo>
                  <a:pt x="198107" y="388683"/>
                </a:lnTo>
                <a:lnTo>
                  <a:pt x="222097" y="390321"/>
                </a:lnTo>
                <a:lnTo>
                  <a:pt x="243509" y="394741"/>
                </a:lnTo>
                <a:lnTo>
                  <a:pt x="263372" y="401091"/>
                </a:lnTo>
                <a:lnTo>
                  <a:pt x="301091" y="415544"/>
                </a:lnTo>
                <a:lnTo>
                  <a:pt x="320421" y="422008"/>
                </a:lnTo>
                <a:lnTo>
                  <a:pt x="341350" y="427202"/>
                </a:lnTo>
                <a:lnTo>
                  <a:pt x="364540" y="430466"/>
                </a:lnTo>
                <a:lnTo>
                  <a:pt x="331076" y="463638"/>
                </a:lnTo>
                <a:lnTo>
                  <a:pt x="322922" y="464019"/>
                </a:lnTo>
                <a:lnTo>
                  <a:pt x="316763" y="463384"/>
                </a:lnTo>
                <a:lnTo>
                  <a:pt x="309486" y="461048"/>
                </a:lnTo>
                <a:lnTo>
                  <a:pt x="277063" y="447751"/>
                </a:lnTo>
                <a:lnTo>
                  <a:pt x="254000" y="439902"/>
                </a:lnTo>
                <a:lnTo>
                  <a:pt x="227952" y="434200"/>
                </a:lnTo>
                <a:lnTo>
                  <a:pt x="198043" y="432015"/>
                </a:lnTo>
                <a:lnTo>
                  <a:pt x="168122" y="434251"/>
                </a:lnTo>
                <a:lnTo>
                  <a:pt x="142049" y="440004"/>
                </a:lnTo>
                <a:lnTo>
                  <a:pt x="118960" y="447890"/>
                </a:lnTo>
                <a:lnTo>
                  <a:pt x="79222" y="464400"/>
                </a:lnTo>
                <a:lnTo>
                  <a:pt x="59867" y="471119"/>
                </a:lnTo>
                <a:lnTo>
                  <a:pt x="38900" y="475805"/>
                </a:lnTo>
                <a:lnTo>
                  <a:pt x="15227" y="477596"/>
                </a:lnTo>
                <a:lnTo>
                  <a:pt x="9893" y="477596"/>
                </a:lnTo>
                <a:lnTo>
                  <a:pt x="0" y="476821"/>
                </a:lnTo>
                <a:lnTo>
                  <a:pt x="0" y="520001"/>
                </a:lnTo>
                <a:lnTo>
                  <a:pt x="9918" y="520560"/>
                </a:lnTo>
                <a:lnTo>
                  <a:pt x="15151" y="520560"/>
                </a:lnTo>
                <a:lnTo>
                  <a:pt x="45059" y="518312"/>
                </a:lnTo>
                <a:lnTo>
                  <a:pt x="71158" y="512559"/>
                </a:lnTo>
                <a:lnTo>
                  <a:pt x="94246" y="504672"/>
                </a:lnTo>
                <a:lnTo>
                  <a:pt x="133972" y="488162"/>
                </a:lnTo>
                <a:lnTo>
                  <a:pt x="153327" y="481444"/>
                </a:lnTo>
                <a:lnTo>
                  <a:pt x="174307" y="476758"/>
                </a:lnTo>
                <a:lnTo>
                  <a:pt x="197993" y="474967"/>
                </a:lnTo>
                <a:lnTo>
                  <a:pt x="221665" y="476694"/>
                </a:lnTo>
                <a:lnTo>
                  <a:pt x="242646" y="481342"/>
                </a:lnTo>
                <a:lnTo>
                  <a:pt x="261988" y="488010"/>
                </a:lnTo>
                <a:lnTo>
                  <a:pt x="293306" y="501053"/>
                </a:lnTo>
                <a:lnTo>
                  <a:pt x="264655" y="529450"/>
                </a:lnTo>
                <a:lnTo>
                  <a:pt x="250101" y="525030"/>
                </a:lnTo>
                <a:lnTo>
                  <a:pt x="234302" y="521474"/>
                </a:lnTo>
                <a:lnTo>
                  <a:pt x="217004" y="519112"/>
                </a:lnTo>
                <a:lnTo>
                  <a:pt x="197929" y="518274"/>
                </a:lnTo>
                <a:lnTo>
                  <a:pt x="168021" y="520522"/>
                </a:lnTo>
                <a:lnTo>
                  <a:pt x="141935" y="526275"/>
                </a:lnTo>
                <a:lnTo>
                  <a:pt x="118846" y="534174"/>
                </a:lnTo>
                <a:lnTo>
                  <a:pt x="79121" y="550684"/>
                </a:lnTo>
                <a:lnTo>
                  <a:pt x="59766" y="557403"/>
                </a:lnTo>
                <a:lnTo>
                  <a:pt x="38785" y="562102"/>
                </a:lnTo>
                <a:lnTo>
                  <a:pt x="15125" y="563880"/>
                </a:lnTo>
                <a:lnTo>
                  <a:pt x="9817" y="563892"/>
                </a:lnTo>
                <a:lnTo>
                  <a:pt x="0" y="563118"/>
                </a:lnTo>
                <a:lnTo>
                  <a:pt x="0" y="606298"/>
                </a:lnTo>
                <a:lnTo>
                  <a:pt x="6477" y="606539"/>
                </a:lnTo>
                <a:lnTo>
                  <a:pt x="23063" y="606539"/>
                </a:lnTo>
                <a:lnTo>
                  <a:pt x="50177" y="603592"/>
                </a:lnTo>
                <a:lnTo>
                  <a:pt x="74117" y="597852"/>
                </a:lnTo>
                <a:lnTo>
                  <a:pt x="95516" y="590384"/>
                </a:lnTo>
                <a:lnTo>
                  <a:pt x="133858" y="574446"/>
                </a:lnTo>
                <a:lnTo>
                  <a:pt x="153225" y="567728"/>
                </a:lnTo>
                <a:lnTo>
                  <a:pt x="174205" y="563029"/>
                </a:lnTo>
                <a:lnTo>
                  <a:pt x="197878" y="561251"/>
                </a:lnTo>
                <a:lnTo>
                  <a:pt x="205905" y="561454"/>
                </a:lnTo>
                <a:lnTo>
                  <a:pt x="213537" y="562063"/>
                </a:lnTo>
                <a:lnTo>
                  <a:pt x="220865" y="563016"/>
                </a:lnTo>
                <a:lnTo>
                  <a:pt x="227952" y="564248"/>
                </a:lnTo>
                <a:lnTo>
                  <a:pt x="213182" y="576300"/>
                </a:lnTo>
                <a:lnTo>
                  <a:pt x="197891" y="587362"/>
                </a:lnTo>
                <a:lnTo>
                  <a:pt x="182130" y="597446"/>
                </a:lnTo>
                <a:lnTo>
                  <a:pt x="165938" y="606539"/>
                </a:lnTo>
                <a:lnTo>
                  <a:pt x="244944" y="606539"/>
                </a:lnTo>
                <a:lnTo>
                  <a:pt x="275120" y="579780"/>
                </a:lnTo>
                <a:lnTo>
                  <a:pt x="515543" y="341515"/>
                </a:lnTo>
                <a:lnTo>
                  <a:pt x="577354" y="341630"/>
                </a:lnTo>
                <a:lnTo>
                  <a:pt x="310032" y="606539"/>
                </a:lnTo>
                <a:lnTo>
                  <a:pt x="371309" y="606539"/>
                </a:lnTo>
                <a:lnTo>
                  <a:pt x="612025" y="367969"/>
                </a:lnTo>
                <a:lnTo>
                  <a:pt x="612025" y="298335"/>
                </a:lnTo>
                <a:lnTo>
                  <a:pt x="549287" y="298538"/>
                </a:lnTo>
                <a:lnTo>
                  <a:pt x="497890" y="298297"/>
                </a:lnTo>
                <a:lnTo>
                  <a:pt x="497484" y="298716"/>
                </a:lnTo>
                <a:lnTo>
                  <a:pt x="384619" y="299059"/>
                </a:lnTo>
                <a:lnTo>
                  <a:pt x="384683" y="254457"/>
                </a:lnTo>
                <a:lnTo>
                  <a:pt x="612025" y="254685"/>
                </a:lnTo>
                <a:lnTo>
                  <a:pt x="612025" y="211162"/>
                </a:lnTo>
                <a:lnTo>
                  <a:pt x="384733" y="211442"/>
                </a:lnTo>
                <a:lnTo>
                  <a:pt x="384784" y="169202"/>
                </a:lnTo>
                <a:lnTo>
                  <a:pt x="612025" y="168922"/>
                </a:lnTo>
                <a:lnTo>
                  <a:pt x="612025" y="125958"/>
                </a:lnTo>
                <a:lnTo>
                  <a:pt x="384848" y="126238"/>
                </a:lnTo>
                <a:lnTo>
                  <a:pt x="384898" y="82778"/>
                </a:lnTo>
                <a:lnTo>
                  <a:pt x="612025" y="82486"/>
                </a:lnTo>
                <a:lnTo>
                  <a:pt x="612025" y="39522"/>
                </a:lnTo>
                <a:close/>
              </a:path>
            </a:pathLst>
          </a:custGeom>
          <a:solidFill>
            <a:srgbClr val="1A3868"/>
          </a:solidFill>
        </p:spPr>
        <p:txBody>
          <a:bodyPr wrap="square" lIns="0" tIns="0" rIns="0" bIns="0" rtlCol="0"/>
          <a:lstStyle/>
          <a:p>
            <a:endParaRPr sz="487"/>
          </a:p>
        </p:txBody>
      </p:sp>
      <p:sp>
        <p:nvSpPr>
          <p:cNvPr id="48" name="object 8">
            <a:extLst>
              <a:ext uri="{FF2B5EF4-FFF2-40B4-BE49-F238E27FC236}">
                <a16:creationId xmlns:a16="http://schemas.microsoft.com/office/drawing/2014/main" id="{DA6AC2FE-4C01-49F3-A8AC-A13EA2AF2A8E}"/>
              </a:ext>
            </a:extLst>
          </p:cNvPr>
          <p:cNvSpPr/>
          <p:nvPr userDrawn="1"/>
        </p:nvSpPr>
        <p:spPr>
          <a:xfrm>
            <a:off x="3583138" y="6066213"/>
            <a:ext cx="419481" cy="364236"/>
          </a:xfrm>
          <a:custGeom>
            <a:avLst/>
            <a:gdLst/>
            <a:ahLst/>
            <a:cxnLst/>
            <a:rect l="l" t="t" r="r" b="b"/>
            <a:pathLst>
              <a:path w="699134" h="607059">
                <a:moveTo>
                  <a:pt x="569455" y="472503"/>
                </a:moveTo>
                <a:lnTo>
                  <a:pt x="369531" y="273875"/>
                </a:lnTo>
                <a:lnTo>
                  <a:pt x="281622" y="186524"/>
                </a:lnTo>
                <a:lnTo>
                  <a:pt x="193624" y="99098"/>
                </a:lnTo>
                <a:lnTo>
                  <a:pt x="105638" y="11684"/>
                </a:lnTo>
                <a:lnTo>
                  <a:pt x="93891" y="0"/>
                </a:lnTo>
                <a:lnTo>
                  <a:pt x="0" y="0"/>
                </a:lnTo>
                <a:lnTo>
                  <a:pt x="63" y="596049"/>
                </a:lnTo>
                <a:lnTo>
                  <a:pt x="520" y="596049"/>
                </a:lnTo>
                <a:lnTo>
                  <a:pt x="533" y="596696"/>
                </a:lnTo>
                <a:lnTo>
                  <a:pt x="660" y="597890"/>
                </a:lnTo>
                <a:lnTo>
                  <a:pt x="800" y="601408"/>
                </a:lnTo>
                <a:lnTo>
                  <a:pt x="1028" y="603961"/>
                </a:lnTo>
                <a:lnTo>
                  <a:pt x="1168" y="606552"/>
                </a:lnTo>
                <a:lnTo>
                  <a:pt x="44818" y="606552"/>
                </a:lnTo>
                <a:lnTo>
                  <a:pt x="44462" y="599567"/>
                </a:lnTo>
                <a:lnTo>
                  <a:pt x="44094" y="590448"/>
                </a:lnTo>
                <a:lnTo>
                  <a:pt x="43929" y="583984"/>
                </a:lnTo>
                <a:lnTo>
                  <a:pt x="43827" y="575995"/>
                </a:lnTo>
                <a:lnTo>
                  <a:pt x="43738" y="11684"/>
                </a:lnTo>
                <a:lnTo>
                  <a:pt x="87985" y="55600"/>
                </a:lnTo>
                <a:lnTo>
                  <a:pt x="88036" y="596049"/>
                </a:lnTo>
                <a:lnTo>
                  <a:pt x="88557" y="596049"/>
                </a:lnTo>
                <a:lnTo>
                  <a:pt x="88760" y="599998"/>
                </a:lnTo>
                <a:lnTo>
                  <a:pt x="89052" y="603059"/>
                </a:lnTo>
                <a:lnTo>
                  <a:pt x="89293" y="606552"/>
                </a:lnTo>
                <a:lnTo>
                  <a:pt x="133096" y="606552"/>
                </a:lnTo>
                <a:lnTo>
                  <a:pt x="132549" y="597890"/>
                </a:lnTo>
                <a:lnTo>
                  <a:pt x="132168" y="590448"/>
                </a:lnTo>
                <a:lnTo>
                  <a:pt x="131953" y="583984"/>
                </a:lnTo>
                <a:lnTo>
                  <a:pt x="131864" y="579945"/>
                </a:lnTo>
                <a:lnTo>
                  <a:pt x="131762" y="571944"/>
                </a:lnTo>
                <a:lnTo>
                  <a:pt x="131724" y="99098"/>
                </a:lnTo>
                <a:lnTo>
                  <a:pt x="175971" y="143090"/>
                </a:lnTo>
                <a:lnTo>
                  <a:pt x="176034" y="596049"/>
                </a:lnTo>
                <a:lnTo>
                  <a:pt x="176606" y="596049"/>
                </a:lnTo>
                <a:lnTo>
                  <a:pt x="176822" y="599998"/>
                </a:lnTo>
                <a:lnTo>
                  <a:pt x="177165" y="603961"/>
                </a:lnTo>
                <a:lnTo>
                  <a:pt x="177355" y="606552"/>
                </a:lnTo>
                <a:lnTo>
                  <a:pt x="221335" y="606552"/>
                </a:lnTo>
                <a:lnTo>
                  <a:pt x="220713" y="598512"/>
                </a:lnTo>
                <a:lnTo>
                  <a:pt x="220230" y="590448"/>
                </a:lnTo>
                <a:lnTo>
                  <a:pt x="219976" y="583984"/>
                </a:lnTo>
                <a:lnTo>
                  <a:pt x="219862" y="579945"/>
                </a:lnTo>
                <a:lnTo>
                  <a:pt x="219748" y="571944"/>
                </a:lnTo>
                <a:lnTo>
                  <a:pt x="219710" y="186524"/>
                </a:lnTo>
                <a:lnTo>
                  <a:pt x="263931" y="230441"/>
                </a:lnTo>
                <a:lnTo>
                  <a:pt x="264045" y="580669"/>
                </a:lnTo>
                <a:lnTo>
                  <a:pt x="264375" y="589343"/>
                </a:lnTo>
                <a:lnTo>
                  <a:pt x="264947" y="598512"/>
                </a:lnTo>
                <a:lnTo>
                  <a:pt x="265620" y="606552"/>
                </a:lnTo>
                <a:lnTo>
                  <a:pt x="331000" y="606552"/>
                </a:lnTo>
                <a:lnTo>
                  <a:pt x="308292" y="583984"/>
                </a:lnTo>
                <a:lnTo>
                  <a:pt x="308152" y="579945"/>
                </a:lnTo>
                <a:lnTo>
                  <a:pt x="307670" y="575995"/>
                </a:lnTo>
                <a:lnTo>
                  <a:pt x="307670" y="521208"/>
                </a:lnTo>
                <a:lnTo>
                  <a:pt x="393573" y="606552"/>
                </a:lnTo>
                <a:lnTo>
                  <a:pt x="455422" y="606552"/>
                </a:lnTo>
                <a:lnTo>
                  <a:pt x="369531" y="521208"/>
                </a:lnTo>
                <a:lnTo>
                  <a:pt x="307670" y="459752"/>
                </a:lnTo>
                <a:lnTo>
                  <a:pt x="307670" y="397586"/>
                </a:lnTo>
                <a:lnTo>
                  <a:pt x="517994" y="606552"/>
                </a:lnTo>
                <a:lnTo>
                  <a:pt x="569455" y="606552"/>
                </a:lnTo>
                <a:lnTo>
                  <a:pt x="569455" y="596214"/>
                </a:lnTo>
                <a:lnTo>
                  <a:pt x="369506" y="397586"/>
                </a:lnTo>
                <a:lnTo>
                  <a:pt x="307670" y="336156"/>
                </a:lnTo>
                <a:lnTo>
                  <a:pt x="307670" y="273875"/>
                </a:lnTo>
                <a:lnTo>
                  <a:pt x="569455" y="533958"/>
                </a:lnTo>
                <a:lnTo>
                  <a:pt x="569455" y="472503"/>
                </a:lnTo>
                <a:close/>
              </a:path>
              <a:path w="699134" h="607059">
                <a:moveTo>
                  <a:pt x="569455" y="348894"/>
                </a:moveTo>
                <a:lnTo>
                  <a:pt x="218300" y="12"/>
                </a:lnTo>
                <a:lnTo>
                  <a:pt x="156438" y="12"/>
                </a:lnTo>
                <a:lnTo>
                  <a:pt x="569455" y="410349"/>
                </a:lnTo>
                <a:lnTo>
                  <a:pt x="569455" y="348894"/>
                </a:lnTo>
                <a:close/>
              </a:path>
              <a:path w="699134" h="607059">
                <a:moveTo>
                  <a:pt x="569455" y="225272"/>
                </a:moveTo>
                <a:lnTo>
                  <a:pt x="342722" y="0"/>
                </a:lnTo>
                <a:lnTo>
                  <a:pt x="280860" y="0"/>
                </a:lnTo>
                <a:lnTo>
                  <a:pt x="569455" y="286727"/>
                </a:lnTo>
                <a:lnTo>
                  <a:pt x="569455" y="225272"/>
                </a:lnTo>
                <a:close/>
              </a:path>
              <a:path w="699134" h="607059">
                <a:moveTo>
                  <a:pt x="569455" y="101663"/>
                </a:moveTo>
                <a:lnTo>
                  <a:pt x="467144" y="12"/>
                </a:lnTo>
                <a:lnTo>
                  <a:pt x="405282" y="12"/>
                </a:lnTo>
                <a:lnTo>
                  <a:pt x="569455" y="163118"/>
                </a:lnTo>
                <a:lnTo>
                  <a:pt x="569455" y="101663"/>
                </a:lnTo>
                <a:close/>
              </a:path>
              <a:path w="699134" h="607059">
                <a:moveTo>
                  <a:pt x="569455" y="0"/>
                </a:moveTo>
                <a:lnTo>
                  <a:pt x="529704" y="0"/>
                </a:lnTo>
                <a:lnTo>
                  <a:pt x="569455" y="39484"/>
                </a:lnTo>
                <a:lnTo>
                  <a:pt x="569455" y="0"/>
                </a:lnTo>
                <a:close/>
              </a:path>
              <a:path w="699134" h="607059">
                <a:moveTo>
                  <a:pt x="610679" y="12"/>
                </a:moveTo>
                <a:lnTo>
                  <a:pt x="569785" y="12"/>
                </a:lnTo>
                <a:lnTo>
                  <a:pt x="569785" y="606539"/>
                </a:lnTo>
                <a:lnTo>
                  <a:pt x="609917" y="606539"/>
                </a:lnTo>
                <a:lnTo>
                  <a:pt x="610679" y="12"/>
                </a:lnTo>
                <a:close/>
              </a:path>
              <a:path w="699134" h="607059">
                <a:moveTo>
                  <a:pt x="698766" y="12"/>
                </a:moveTo>
                <a:lnTo>
                  <a:pt x="654989" y="12"/>
                </a:lnTo>
                <a:lnTo>
                  <a:pt x="654202" y="606539"/>
                </a:lnTo>
                <a:lnTo>
                  <a:pt x="698004" y="606539"/>
                </a:lnTo>
                <a:lnTo>
                  <a:pt x="698766" y="12"/>
                </a:lnTo>
                <a:close/>
              </a:path>
            </a:pathLst>
          </a:custGeom>
          <a:solidFill>
            <a:srgbClr val="1A3868"/>
          </a:solidFill>
        </p:spPr>
        <p:txBody>
          <a:bodyPr wrap="square" lIns="0" tIns="0" rIns="0" bIns="0" rtlCol="0"/>
          <a:lstStyle/>
          <a:p>
            <a:endParaRPr sz="487"/>
          </a:p>
        </p:txBody>
      </p:sp>
      <p:sp>
        <p:nvSpPr>
          <p:cNvPr id="49" name="object 9">
            <a:extLst>
              <a:ext uri="{FF2B5EF4-FFF2-40B4-BE49-F238E27FC236}">
                <a16:creationId xmlns:a16="http://schemas.microsoft.com/office/drawing/2014/main" id="{AF40DA0C-BC73-4CC0-8E19-EF78A0655D50}"/>
              </a:ext>
            </a:extLst>
          </p:cNvPr>
          <p:cNvSpPr/>
          <p:nvPr userDrawn="1"/>
        </p:nvSpPr>
        <p:spPr>
          <a:xfrm>
            <a:off x="4028718" y="6067562"/>
            <a:ext cx="367284" cy="364236"/>
          </a:xfrm>
          <a:custGeom>
            <a:avLst/>
            <a:gdLst/>
            <a:ahLst/>
            <a:cxnLst/>
            <a:rect l="l" t="t" r="r" b="b"/>
            <a:pathLst>
              <a:path w="612140" h="607059">
                <a:moveTo>
                  <a:pt x="612025" y="551446"/>
                </a:moveTo>
                <a:lnTo>
                  <a:pt x="556437" y="606526"/>
                </a:lnTo>
                <a:lnTo>
                  <a:pt x="612025" y="606526"/>
                </a:lnTo>
                <a:lnTo>
                  <a:pt x="612025" y="551446"/>
                </a:lnTo>
                <a:close/>
              </a:path>
              <a:path w="612140" h="607059">
                <a:moveTo>
                  <a:pt x="612025" y="429374"/>
                </a:moveTo>
                <a:lnTo>
                  <a:pt x="433247" y="606539"/>
                </a:lnTo>
                <a:lnTo>
                  <a:pt x="494487" y="606539"/>
                </a:lnTo>
                <a:lnTo>
                  <a:pt x="612025" y="490054"/>
                </a:lnTo>
                <a:lnTo>
                  <a:pt x="612025" y="429374"/>
                </a:lnTo>
                <a:close/>
              </a:path>
              <a:path w="612140" h="607059">
                <a:moveTo>
                  <a:pt x="612025" y="39509"/>
                </a:moveTo>
                <a:lnTo>
                  <a:pt x="384949" y="39801"/>
                </a:lnTo>
                <a:lnTo>
                  <a:pt x="385000" y="0"/>
                </a:lnTo>
                <a:lnTo>
                  <a:pt x="341655" y="0"/>
                </a:lnTo>
                <a:lnTo>
                  <a:pt x="341287" y="294906"/>
                </a:lnTo>
                <a:lnTo>
                  <a:pt x="330428" y="291973"/>
                </a:lnTo>
                <a:lnTo>
                  <a:pt x="319887" y="288645"/>
                </a:lnTo>
                <a:lnTo>
                  <a:pt x="297434" y="280555"/>
                </a:lnTo>
                <a:lnTo>
                  <a:pt x="297776" y="0"/>
                </a:lnTo>
                <a:lnTo>
                  <a:pt x="254419" y="0"/>
                </a:lnTo>
                <a:lnTo>
                  <a:pt x="254088" y="266306"/>
                </a:lnTo>
                <a:lnTo>
                  <a:pt x="243979" y="263994"/>
                </a:lnTo>
                <a:lnTo>
                  <a:pt x="233337" y="262102"/>
                </a:lnTo>
                <a:lnTo>
                  <a:pt x="222110" y="260692"/>
                </a:lnTo>
                <a:lnTo>
                  <a:pt x="210248" y="259803"/>
                </a:lnTo>
                <a:lnTo>
                  <a:pt x="210566" y="0"/>
                </a:lnTo>
                <a:lnTo>
                  <a:pt x="167208" y="0"/>
                </a:lnTo>
                <a:lnTo>
                  <a:pt x="166878" y="261950"/>
                </a:lnTo>
                <a:lnTo>
                  <a:pt x="154978" y="264236"/>
                </a:lnTo>
                <a:lnTo>
                  <a:pt x="143738" y="267055"/>
                </a:lnTo>
                <a:lnTo>
                  <a:pt x="133108" y="270319"/>
                </a:lnTo>
                <a:lnTo>
                  <a:pt x="122999" y="273900"/>
                </a:lnTo>
                <a:lnTo>
                  <a:pt x="123355" y="0"/>
                </a:lnTo>
                <a:lnTo>
                  <a:pt x="79997" y="0"/>
                </a:lnTo>
                <a:lnTo>
                  <a:pt x="79616" y="291769"/>
                </a:lnTo>
                <a:lnTo>
                  <a:pt x="69316" y="295579"/>
                </a:lnTo>
                <a:lnTo>
                  <a:pt x="58674" y="298907"/>
                </a:lnTo>
                <a:lnTo>
                  <a:pt x="47536" y="301637"/>
                </a:lnTo>
                <a:lnTo>
                  <a:pt x="35750" y="303631"/>
                </a:lnTo>
                <a:lnTo>
                  <a:pt x="36131" y="0"/>
                </a:lnTo>
                <a:lnTo>
                  <a:pt x="0" y="0"/>
                </a:lnTo>
                <a:lnTo>
                  <a:pt x="0" y="347446"/>
                </a:lnTo>
                <a:lnTo>
                  <a:pt x="10058" y="348018"/>
                </a:lnTo>
                <a:lnTo>
                  <a:pt x="71361" y="340004"/>
                </a:lnTo>
                <a:lnTo>
                  <a:pt x="134175" y="315595"/>
                </a:lnTo>
                <a:lnTo>
                  <a:pt x="153543" y="308876"/>
                </a:lnTo>
                <a:lnTo>
                  <a:pt x="174536" y="304190"/>
                </a:lnTo>
                <a:lnTo>
                  <a:pt x="198221" y="302399"/>
                </a:lnTo>
                <a:lnTo>
                  <a:pt x="222554" y="303974"/>
                </a:lnTo>
                <a:lnTo>
                  <a:pt x="244182" y="308203"/>
                </a:lnTo>
                <a:lnTo>
                  <a:pt x="264185" y="314274"/>
                </a:lnTo>
                <a:lnTo>
                  <a:pt x="298665" y="326872"/>
                </a:lnTo>
                <a:lnTo>
                  <a:pt x="314286" y="332066"/>
                </a:lnTo>
                <a:lnTo>
                  <a:pt x="330911" y="336677"/>
                </a:lnTo>
                <a:lnTo>
                  <a:pt x="348894" y="340423"/>
                </a:lnTo>
                <a:lnTo>
                  <a:pt x="393319" y="345414"/>
                </a:lnTo>
                <a:lnTo>
                  <a:pt x="426377"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19" y="353098"/>
                </a:lnTo>
                <a:lnTo>
                  <a:pt x="227761" y="347751"/>
                </a:lnTo>
                <a:lnTo>
                  <a:pt x="198158" y="345719"/>
                </a:lnTo>
                <a:lnTo>
                  <a:pt x="168249" y="347954"/>
                </a:lnTo>
                <a:lnTo>
                  <a:pt x="142163" y="353707"/>
                </a:lnTo>
                <a:lnTo>
                  <a:pt x="119075" y="361607"/>
                </a:lnTo>
                <a:lnTo>
                  <a:pt x="79336" y="378117"/>
                </a:lnTo>
                <a:lnTo>
                  <a:pt x="59982" y="384822"/>
                </a:lnTo>
                <a:lnTo>
                  <a:pt x="39001" y="389521"/>
                </a:lnTo>
                <a:lnTo>
                  <a:pt x="15328" y="391312"/>
                </a:lnTo>
                <a:lnTo>
                  <a:pt x="9956" y="391312"/>
                </a:lnTo>
                <a:lnTo>
                  <a:pt x="0" y="390525"/>
                </a:lnTo>
                <a:lnTo>
                  <a:pt x="0" y="433717"/>
                </a:lnTo>
                <a:lnTo>
                  <a:pt x="9994" y="434276"/>
                </a:lnTo>
                <a:lnTo>
                  <a:pt x="15252" y="434276"/>
                </a:lnTo>
                <a:lnTo>
                  <a:pt x="45173" y="432028"/>
                </a:lnTo>
                <a:lnTo>
                  <a:pt x="71259" y="426288"/>
                </a:lnTo>
                <a:lnTo>
                  <a:pt x="94348" y="418388"/>
                </a:lnTo>
                <a:lnTo>
                  <a:pt x="134073" y="401891"/>
                </a:lnTo>
                <a:lnTo>
                  <a:pt x="153428" y="395173"/>
                </a:lnTo>
                <a:lnTo>
                  <a:pt x="174421" y="390474"/>
                </a:lnTo>
                <a:lnTo>
                  <a:pt x="198107" y="388683"/>
                </a:lnTo>
                <a:lnTo>
                  <a:pt x="222097" y="390321"/>
                </a:lnTo>
                <a:lnTo>
                  <a:pt x="243509" y="394741"/>
                </a:lnTo>
                <a:lnTo>
                  <a:pt x="263372" y="401091"/>
                </a:lnTo>
                <a:lnTo>
                  <a:pt x="301091" y="415544"/>
                </a:lnTo>
                <a:lnTo>
                  <a:pt x="320408" y="421995"/>
                </a:lnTo>
                <a:lnTo>
                  <a:pt x="341337" y="427189"/>
                </a:lnTo>
                <a:lnTo>
                  <a:pt x="364540" y="430466"/>
                </a:lnTo>
                <a:lnTo>
                  <a:pt x="331063" y="463638"/>
                </a:lnTo>
                <a:lnTo>
                  <a:pt x="322922" y="464019"/>
                </a:lnTo>
                <a:lnTo>
                  <a:pt x="316763" y="463384"/>
                </a:lnTo>
                <a:lnTo>
                  <a:pt x="309486" y="461035"/>
                </a:lnTo>
                <a:lnTo>
                  <a:pt x="277063" y="447751"/>
                </a:lnTo>
                <a:lnTo>
                  <a:pt x="254000" y="439902"/>
                </a:lnTo>
                <a:lnTo>
                  <a:pt x="227939" y="434200"/>
                </a:lnTo>
                <a:lnTo>
                  <a:pt x="198043" y="432015"/>
                </a:lnTo>
                <a:lnTo>
                  <a:pt x="168122" y="434251"/>
                </a:lnTo>
                <a:lnTo>
                  <a:pt x="142036" y="440004"/>
                </a:lnTo>
                <a:lnTo>
                  <a:pt x="118948" y="447890"/>
                </a:lnTo>
                <a:lnTo>
                  <a:pt x="79222" y="464400"/>
                </a:lnTo>
                <a:lnTo>
                  <a:pt x="59867" y="471119"/>
                </a:lnTo>
                <a:lnTo>
                  <a:pt x="38887" y="475805"/>
                </a:lnTo>
                <a:lnTo>
                  <a:pt x="15214" y="477596"/>
                </a:lnTo>
                <a:lnTo>
                  <a:pt x="9893" y="477596"/>
                </a:lnTo>
                <a:lnTo>
                  <a:pt x="0" y="476821"/>
                </a:lnTo>
                <a:lnTo>
                  <a:pt x="0" y="520001"/>
                </a:lnTo>
                <a:lnTo>
                  <a:pt x="9918" y="520560"/>
                </a:lnTo>
                <a:lnTo>
                  <a:pt x="15138" y="520560"/>
                </a:lnTo>
                <a:lnTo>
                  <a:pt x="45059" y="518312"/>
                </a:lnTo>
                <a:lnTo>
                  <a:pt x="71158" y="512559"/>
                </a:lnTo>
                <a:lnTo>
                  <a:pt x="94246" y="504672"/>
                </a:lnTo>
                <a:lnTo>
                  <a:pt x="133972" y="488162"/>
                </a:lnTo>
                <a:lnTo>
                  <a:pt x="153327" y="481444"/>
                </a:lnTo>
                <a:lnTo>
                  <a:pt x="174307" y="476745"/>
                </a:lnTo>
                <a:lnTo>
                  <a:pt x="197993" y="474967"/>
                </a:lnTo>
                <a:lnTo>
                  <a:pt x="221665" y="476694"/>
                </a:lnTo>
                <a:lnTo>
                  <a:pt x="242646" y="481342"/>
                </a:lnTo>
                <a:lnTo>
                  <a:pt x="261988" y="487997"/>
                </a:lnTo>
                <a:lnTo>
                  <a:pt x="293306" y="501053"/>
                </a:lnTo>
                <a:lnTo>
                  <a:pt x="264655" y="529450"/>
                </a:lnTo>
                <a:lnTo>
                  <a:pt x="250101" y="525030"/>
                </a:lnTo>
                <a:lnTo>
                  <a:pt x="234302" y="521474"/>
                </a:lnTo>
                <a:lnTo>
                  <a:pt x="216992" y="519112"/>
                </a:lnTo>
                <a:lnTo>
                  <a:pt x="197929" y="518274"/>
                </a:lnTo>
                <a:lnTo>
                  <a:pt x="168021" y="520522"/>
                </a:lnTo>
                <a:lnTo>
                  <a:pt x="141935" y="526275"/>
                </a:lnTo>
                <a:lnTo>
                  <a:pt x="118846" y="534174"/>
                </a:lnTo>
                <a:lnTo>
                  <a:pt x="79121" y="550684"/>
                </a:lnTo>
                <a:lnTo>
                  <a:pt x="59766" y="557403"/>
                </a:lnTo>
                <a:lnTo>
                  <a:pt x="38785" y="562102"/>
                </a:lnTo>
                <a:lnTo>
                  <a:pt x="15113" y="563880"/>
                </a:lnTo>
                <a:lnTo>
                  <a:pt x="9817" y="563892"/>
                </a:lnTo>
                <a:lnTo>
                  <a:pt x="0" y="563118"/>
                </a:lnTo>
                <a:lnTo>
                  <a:pt x="0" y="606298"/>
                </a:lnTo>
                <a:lnTo>
                  <a:pt x="6477" y="606539"/>
                </a:lnTo>
                <a:lnTo>
                  <a:pt x="23063" y="606539"/>
                </a:lnTo>
                <a:lnTo>
                  <a:pt x="50177" y="603592"/>
                </a:lnTo>
                <a:lnTo>
                  <a:pt x="74117"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52" y="564248"/>
                </a:lnTo>
                <a:lnTo>
                  <a:pt x="213182" y="576300"/>
                </a:lnTo>
                <a:lnTo>
                  <a:pt x="197891" y="587362"/>
                </a:lnTo>
                <a:lnTo>
                  <a:pt x="182130" y="597446"/>
                </a:lnTo>
                <a:lnTo>
                  <a:pt x="165938" y="606539"/>
                </a:lnTo>
                <a:lnTo>
                  <a:pt x="244944" y="606539"/>
                </a:lnTo>
                <a:lnTo>
                  <a:pt x="275120" y="579780"/>
                </a:lnTo>
                <a:lnTo>
                  <a:pt x="515531" y="341515"/>
                </a:lnTo>
                <a:lnTo>
                  <a:pt x="577354" y="341630"/>
                </a:lnTo>
                <a:lnTo>
                  <a:pt x="310032" y="606539"/>
                </a:lnTo>
                <a:lnTo>
                  <a:pt x="371297" y="606539"/>
                </a:lnTo>
                <a:lnTo>
                  <a:pt x="612025" y="367969"/>
                </a:lnTo>
                <a:lnTo>
                  <a:pt x="612025" y="298335"/>
                </a:lnTo>
                <a:lnTo>
                  <a:pt x="549287" y="298526"/>
                </a:lnTo>
                <a:lnTo>
                  <a:pt x="497890" y="298297"/>
                </a:lnTo>
                <a:lnTo>
                  <a:pt x="497484" y="298704"/>
                </a:lnTo>
                <a:lnTo>
                  <a:pt x="384619" y="299059"/>
                </a:lnTo>
                <a:lnTo>
                  <a:pt x="384683" y="254457"/>
                </a:lnTo>
                <a:lnTo>
                  <a:pt x="612025" y="254685"/>
                </a:lnTo>
                <a:lnTo>
                  <a:pt x="612025" y="211150"/>
                </a:lnTo>
                <a:lnTo>
                  <a:pt x="384733" y="211442"/>
                </a:lnTo>
                <a:lnTo>
                  <a:pt x="384784" y="169202"/>
                </a:lnTo>
                <a:lnTo>
                  <a:pt x="612025" y="168922"/>
                </a:lnTo>
                <a:lnTo>
                  <a:pt x="612025" y="125945"/>
                </a:lnTo>
                <a:lnTo>
                  <a:pt x="384848" y="126238"/>
                </a:lnTo>
                <a:lnTo>
                  <a:pt x="384898" y="82778"/>
                </a:lnTo>
                <a:lnTo>
                  <a:pt x="612025" y="82486"/>
                </a:lnTo>
                <a:lnTo>
                  <a:pt x="612025" y="39509"/>
                </a:lnTo>
                <a:close/>
              </a:path>
            </a:pathLst>
          </a:custGeom>
          <a:solidFill>
            <a:srgbClr val="1A3868"/>
          </a:solidFill>
        </p:spPr>
        <p:txBody>
          <a:bodyPr wrap="square" lIns="0" tIns="0" rIns="0" bIns="0" rtlCol="0"/>
          <a:lstStyle/>
          <a:p>
            <a:endParaRPr sz="487"/>
          </a:p>
        </p:txBody>
      </p:sp>
      <p:grpSp>
        <p:nvGrpSpPr>
          <p:cNvPr id="50" name="object 10">
            <a:extLst>
              <a:ext uri="{FF2B5EF4-FFF2-40B4-BE49-F238E27FC236}">
                <a16:creationId xmlns:a16="http://schemas.microsoft.com/office/drawing/2014/main" id="{6CC2BB37-2951-447A-B22D-1BA33E7F7FF8}"/>
              </a:ext>
            </a:extLst>
          </p:cNvPr>
          <p:cNvGrpSpPr/>
          <p:nvPr userDrawn="1"/>
        </p:nvGrpSpPr>
        <p:grpSpPr>
          <a:xfrm>
            <a:off x="4421479" y="6067561"/>
            <a:ext cx="1076325" cy="364236"/>
            <a:chOff x="7369131" y="10330678"/>
            <a:chExt cx="1793875" cy="607060"/>
          </a:xfrm>
        </p:grpSpPr>
        <p:sp>
          <p:nvSpPr>
            <p:cNvPr id="51" name="object 11">
              <a:extLst>
                <a:ext uri="{FF2B5EF4-FFF2-40B4-BE49-F238E27FC236}">
                  <a16:creationId xmlns:a16="http://schemas.microsoft.com/office/drawing/2014/main" id="{1EFDBD51-9EB2-48E9-925D-9649383ACC75}"/>
                </a:ext>
              </a:extLst>
            </p:cNvPr>
            <p:cNvSpPr/>
            <p:nvPr/>
          </p:nvSpPr>
          <p:spPr>
            <a:xfrm>
              <a:off x="8023327" y="10330681"/>
              <a:ext cx="527685" cy="607060"/>
            </a:xfrm>
            <a:custGeom>
              <a:avLst/>
              <a:gdLst/>
              <a:ahLst/>
              <a:cxnLst/>
              <a:rect l="l" t="t" r="r" b="b"/>
              <a:pathLst>
                <a:path w="527684" h="607059">
                  <a:moveTo>
                    <a:pt x="44564" y="12"/>
                  </a:moveTo>
                  <a:lnTo>
                    <a:pt x="774" y="12"/>
                  </a:lnTo>
                  <a:lnTo>
                    <a:pt x="0" y="606539"/>
                  </a:lnTo>
                  <a:lnTo>
                    <a:pt x="43802" y="606539"/>
                  </a:lnTo>
                  <a:lnTo>
                    <a:pt x="44564" y="12"/>
                  </a:lnTo>
                  <a:close/>
                </a:path>
                <a:path w="527684" h="607059">
                  <a:moveTo>
                    <a:pt x="132664" y="0"/>
                  </a:moveTo>
                  <a:lnTo>
                    <a:pt x="88874" y="0"/>
                  </a:lnTo>
                  <a:lnTo>
                    <a:pt x="88087" y="606539"/>
                  </a:lnTo>
                  <a:lnTo>
                    <a:pt x="131889" y="606539"/>
                  </a:lnTo>
                  <a:lnTo>
                    <a:pt x="132664" y="0"/>
                  </a:lnTo>
                  <a:close/>
                </a:path>
                <a:path w="527684" h="607059">
                  <a:moveTo>
                    <a:pt x="527596" y="306832"/>
                  </a:moveTo>
                  <a:lnTo>
                    <a:pt x="225171" y="606539"/>
                  </a:lnTo>
                  <a:lnTo>
                    <a:pt x="287032" y="606539"/>
                  </a:lnTo>
                  <a:lnTo>
                    <a:pt x="527596" y="368122"/>
                  </a:lnTo>
                  <a:lnTo>
                    <a:pt x="527596" y="306832"/>
                  </a:lnTo>
                  <a:close/>
                </a:path>
                <a:path w="527684" h="607059">
                  <a:moveTo>
                    <a:pt x="527596" y="0"/>
                  </a:moveTo>
                  <a:lnTo>
                    <a:pt x="520026" y="0"/>
                  </a:lnTo>
                  <a:lnTo>
                    <a:pt x="513676" y="22301"/>
                  </a:lnTo>
                  <a:lnTo>
                    <a:pt x="505726" y="44183"/>
                  </a:lnTo>
                  <a:lnTo>
                    <a:pt x="496163" y="65595"/>
                  </a:lnTo>
                  <a:lnTo>
                    <a:pt x="484962" y="86410"/>
                  </a:lnTo>
                  <a:lnTo>
                    <a:pt x="485076" y="0"/>
                  </a:lnTo>
                  <a:lnTo>
                    <a:pt x="441286" y="0"/>
                  </a:lnTo>
                  <a:lnTo>
                    <a:pt x="441109" y="145072"/>
                  </a:lnTo>
                  <a:lnTo>
                    <a:pt x="438340" y="148018"/>
                  </a:lnTo>
                  <a:lnTo>
                    <a:pt x="435851" y="151130"/>
                  </a:lnTo>
                  <a:lnTo>
                    <a:pt x="396748" y="189890"/>
                  </a:lnTo>
                  <a:lnTo>
                    <a:pt x="397002" y="0"/>
                  </a:lnTo>
                  <a:lnTo>
                    <a:pt x="353212" y="0"/>
                  </a:lnTo>
                  <a:lnTo>
                    <a:pt x="352907" y="233337"/>
                  </a:lnTo>
                  <a:lnTo>
                    <a:pt x="308546" y="277291"/>
                  </a:lnTo>
                  <a:lnTo>
                    <a:pt x="308902" y="0"/>
                  </a:lnTo>
                  <a:lnTo>
                    <a:pt x="265112" y="0"/>
                  </a:lnTo>
                  <a:lnTo>
                    <a:pt x="264718" y="320738"/>
                  </a:lnTo>
                  <a:lnTo>
                    <a:pt x="220281" y="364769"/>
                  </a:lnTo>
                  <a:lnTo>
                    <a:pt x="220751" y="0"/>
                  </a:lnTo>
                  <a:lnTo>
                    <a:pt x="176961" y="0"/>
                  </a:lnTo>
                  <a:lnTo>
                    <a:pt x="176187" y="606539"/>
                  </a:lnTo>
                  <a:lnTo>
                    <a:pt x="220002" y="606539"/>
                  </a:lnTo>
                  <a:lnTo>
                    <a:pt x="220103" y="549554"/>
                  </a:lnTo>
                  <a:lnTo>
                    <a:pt x="282016" y="488188"/>
                  </a:lnTo>
                  <a:lnTo>
                    <a:pt x="527596" y="244817"/>
                  </a:lnTo>
                  <a:lnTo>
                    <a:pt x="527596" y="179349"/>
                  </a:lnTo>
                  <a:lnTo>
                    <a:pt x="520306" y="188264"/>
                  </a:lnTo>
                  <a:lnTo>
                    <a:pt x="512737" y="197015"/>
                  </a:lnTo>
                  <a:lnTo>
                    <a:pt x="504888" y="205600"/>
                  </a:lnTo>
                  <a:lnTo>
                    <a:pt x="496735" y="214007"/>
                  </a:lnTo>
                  <a:lnTo>
                    <a:pt x="491553" y="219240"/>
                  </a:lnTo>
                  <a:lnTo>
                    <a:pt x="220167" y="488188"/>
                  </a:lnTo>
                  <a:lnTo>
                    <a:pt x="220218" y="426135"/>
                  </a:lnTo>
                  <a:lnTo>
                    <a:pt x="282143" y="364769"/>
                  </a:lnTo>
                  <a:lnTo>
                    <a:pt x="370408" y="277291"/>
                  </a:lnTo>
                  <a:lnTo>
                    <a:pt x="458609" y="189890"/>
                  </a:lnTo>
                  <a:lnTo>
                    <a:pt x="499160" y="144246"/>
                  </a:lnTo>
                  <a:lnTo>
                    <a:pt x="527596" y="100355"/>
                  </a:lnTo>
                  <a:lnTo>
                    <a:pt x="527596" y="86410"/>
                  </a:lnTo>
                  <a:lnTo>
                    <a:pt x="527596" y="0"/>
                  </a:lnTo>
                  <a:close/>
                </a:path>
              </a:pathLst>
            </a:custGeom>
            <a:solidFill>
              <a:srgbClr val="1A3868"/>
            </a:solidFill>
          </p:spPr>
          <p:txBody>
            <a:bodyPr wrap="square" lIns="0" tIns="0" rIns="0" bIns="0" rtlCol="0"/>
            <a:lstStyle/>
            <a:p>
              <a:endParaRPr sz="487"/>
            </a:p>
          </p:txBody>
        </p:sp>
        <p:pic>
          <p:nvPicPr>
            <p:cNvPr id="52" name="object 12">
              <a:extLst>
                <a:ext uri="{FF2B5EF4-FFF2-40B4-BE49-F238E27FC236}">
                  <a16:creationId xmlns:a16="http://schemas.microsoft.com/office/drawing/2014/main" id="{B2F53416-1E46-4757-9E55-EE20CA1C82F1}"/>
                </a:ext>
              </a:extLst>
            </p:cNvPr>
            <p:cNvPicPr/>
            <p:nvPr/>
          </p:nvPicPr>
          <p:blipFill>
            <a:blip r:embed="rId3" cstate="print"/>
            <a:stretch>
              <a:fillRect/>
            </a:stretch>
          </p:blipFill>
          <p:spPr>
            <a:xfrm>
              <a:off x="8372924" y="10760799"/>
              <a:ext cx="178009" cy="176413"/>
            </a:xfrm>
            <a:prstGeom prst="rect">
              <a:avLst/>
            </a:prstGeom>
          </p:spPr>
        </p:pic>
        <p:sp>
          <p:nvSpPr>
            <p:cNvPr id="53" name="object 13">
              <a:extLst>
                <a:ext uri="{FF2B5EF4-FFF2-40B4-BE49-F238E27FC236}">
                  <a16:creationId xmlns:a16="http://schemas.microsoft.com/office/drawing/2014/main" id="{7F1D767E-2F21-4724-BFEB-BC8F0BFC5201}"/>
                </a:ext>
              </a:extLst>
            </p:cNvPr>
            <p:cNvSpPr/>
            <p:nvPr/>
          </p:nvSpPr>
          <p:spPr>
            <a:xfrm>
              <a:off x="7369124" y="10330681"/>
              <a:ext cx="1793875" cy="607060"/>
            </a:xfrm>
            <a:custGeom>
              <a:avLst/>
              <a:gdLst/>
              <a:ahLst/>
              <a:cxnLst/>
              <a:rect l="l" t="t" r="r" b="b"/>
              <a:pathLst>
                <a:path w="1793875" h="607059">
                  <a:moveTo>
                    <a:pt x="569442" y="348881"/>
                  </a:moveTo>
                  <a:lnTo>
                    <a:pt x="218287" y="0"/>
                  </a:lnTo>
                  <a:lnTo>
                    <a:pt x="156438" y="0"/>
                  </a:lnTo>
                  <a:lnTo>
                    <a:pt x="569442" y="410349"/>
                  </a:lnTo>
                  <a:lnTo>
                    <a:pt x="569442" y="348881"/>
                  </a:lnTo>
                  <a:close/>
                </a:path>
                <a:path w="1793875" h="607059">
                  <a:moveTo>
                    <a:pt x="569442" y="225272"/>
                  </a:moveTo>
                  <a:lnTo>
                    <a:pt x="342722" y="0"/>
                  </a:lnTo>
                  <a:lnTo>
                    <a:pt x="280847" y="0"/>
                  </a:lnTo>
                  <a:lnTo>
                    <a:pt x="569442" y="286727"/>
                  </a:lnTo>
                  <a:lnTo>
                    <a:pt x="569442" y="225272"/>
                  </a:lnTo>
                  <a:close/>
                </a:path>
                <a:path w="1793875" h="607059">
                  <a:moveTo>
                    <a:pt x="569442" y="0"/>
                  </a:moveTo>
                  <a:lnTo>
                    <a:pt x="529704" y="0"/>
                  </a:lnTo>
                  <a:lnTo>
                    <a:pt x="569442" y="39484"/>
                  </a:lnTo>
                  <a:lnTo>
                    <a:pt x="569442" y="0"/>
                  </a:lnTo>
                  <a:close/>
                </a:path>
                <a:path w="1793875" h="607059">
                  <a:moveTo>
                    <a:pt x="569455" y="472503"/>
                  </a:moveTo>
                  <a:lnTo>
                    <a:pt x="369531" y="273875"/>
                  </a:lnTo>
                  <a:lnTo>
                    <a:pt x="281609" y="186524"/>
                  </a:lnTo>
                  <a:lnTo>
                    <a:pt x="193624" y="99098"/>
                  </a:lnTo>
                  <a:lnTo>
                    <a:pt x="105638" y="11671"/>
                  </a:lnTo>
                  <a:lnTo>
                    <a:pt x="93891" y="0"/>
                  </a:lnTo>
                  <a:lnTo>
                    <a:pt x="0" y="0"/>
                  </a:lnTo>
                  <a:lnTo>
                    <a:pt x="63" y="596049"/>
                  </a:lnTo>
                  <a:lnTo>
                    <a:pt x="520" y="596049"/>
                  </a:lnTo>
                  <a:lnTo>
                    <a:pt x="533" y="596696"/>
                  </a:lnTo>
                  <a:lnTo>
                    <a:pt x="660" y="597877"/>
                  </a:lnTo>
                  <a:lnTo>
                    <a:pt x="787" y="601408"/>
                  </a:lnTo>
                  <a:lnTo>
                    <a:pt x="1016" y="603961"/>
                  </a:lnTo>
                  <a:lnTo>
                    <a:pt x="1168" y="606539"/>
                  </a:lnTo>
                  <a:lnTo>
                    <a:pt x="44818" y="606539"/>
                  </a:lnTo>
                  <a:lnTo>
                    <a:pt x="44462" y="599567"/>
                  </a:lnTo>
                  <a:lnTo>
                    <a:pt x="44094" y="590448"/>
                  </a:lnTo>
                  <a:lnTo>
                    <a:pt x="43929" y="583971"/>
                  </a:lnTo>
                  <a:lnTo>
                    <a:pt x="43827" y="575995"/>
                  </a:lnTo>
                  <a:lnTo>
                    <a:pt x="43738" y="11671"/>
                  </a:lnTo>
                  <a:lnTo>
                    <a:pt x="87985" y="55600"/>
                  </a:lnTo>
                  <a:lnTo>
                    <a:pt x="88049" y="596049"/>
                  </a:lnTo>
                  <a:lnTo>
                    <a:pt x="88557" y="596049"/>
                  </a:lnTo>
                  <a:lnTo>
                    <a:pt x="88760" y="599998"/>
                  </a:lnTo>
                  <a:lnTo>
                    <a:pt x="89039" y="603046"/>
                  </a:lnTo>
                  <a:lnTo>
                    <a:pt x="89293" y="606539"/>
                  </a:lnTo>
                  <a:lnTo>
                    <a:pt x="133096" y="606539"/>
                  </a:lnTo>
                  <a:lnTo>
                    <a:pt x="132549" y="597877"/>
                  </a:lnTo>
                  <a:lnTo>
                    <a:pt x="132168" y="590448"/>
                  </a:lnTo>
                  <a:lnTo>
                    <a:pt x="131953" y="583971"/>
                  </a:lnTo>
                  <a:lnTo>
                    <a:pt x="131851" y="579945"/>
                  </a:lnTo>
                  <a:lnTo>
                    <a:pt x="131762" y="571944"/>
                  </a:lnTo>
                  <a:lnTo>
                    <a:pt x="131724" y="99098"/>
                  </a:lnTo>
                  <a:lnTo>
                    <a:pt x="175958" y="143090"/>
                  </a:lnTo>
                  <a:lnTo>
                    <a:pt x="176022" y="596049"/>
                  </a:lnTo>
                  <a:lnTo>
                    <a:pt x="176606" y="596049"/>
                  </a:lnTo>
                  <a:lnTo>
                    <a:pt x="176822" y="599998"/>
                  </a:lnTo>
                  <a:lnTo>
                    <a:pt x="177165" y="603961"/>
                  </a:lnTo>
                  <a:lnTo>
                    <a:pt x="177355" y="606539"/>
                  </a:lnTo>
                  <a:lnTo>
                    <a:pt x="221335" y="606539"/>
                  </a:lnTo>
                  <a:lnTo>
                    <a:pt x="220713" y="598500"/>
                  </a:lnTo>
                  <a:lnTo>
                    <a:pt x="220230" y="590448"/>
                  </a:lnTo>
                  <a:lnTo>
                    <a:pt x="219964" y="583971"/>
                  </a:lnTo>
                  <a:lnTo>
                    <a:pt x="219862" y="579945"/>
                  </a:lnTo>
                  <a:lnTo>
                    <a:pt x="219748" y="571944"/>
                  </a:lnTo>
                  <a:lnTo>
                    <a:pt x="219697" y="186524"/>
                  </a:lnTo>
                  <a:lnTo>
                    <a:pt x="263931" y="230428"/>
                  </a:lnTo>
                  <a:lnTo>
                    <a:pt x="264045" y="580669"/>
                  </a:lnTo>
                  <a:lnTo>
                    <a:pt x="264375" y="589343"/>
                  </a:lnTo>
                  <a:lnTo>
                    <a:pt x="264947" y="598500"/>
                  </a:lnTo>
                  <a:lnTo>
                    <a:pt x="265607" y="606539"/>
                  </a:lnTo>
                  <a:lnTo>
                    <a:pt x="331000" y="606539"/>
                  </a:lnTo>
                  <a:lnTo>
                    <a:pt x="308279" y="583971"/>
                  </a:lnTo>
                  <a:lnTo>
                    <a:pt x="308152" y="579945"/>
                  </a:lnTo>
                  <a:lnTo>
                    <a:pt x="307670" y="575995"/>
                  </a:lnTo>
                  <a:lnTo>
                    <a:pt x="307670" y="521208"/>
                  </a:lnTo>
                  <a:lnTo>
                    <a:pt x="393560" y="606539"/>
                  </a:lnTo>
                  <a:lnTo>
                    <a:pt x="455422" y="606539"/>
                  </a:lnTo>
                  <a:lnTo>
                    <a:pt x="369519" y="521208"/>
                  </a:lnTo>
                  <a:lnTo>
                    <a:pt x="307670" y="459752"/>
                  </a:lnTo>
                  <a:lnTo>
                    <a:pt x="307670" y="397586"/>
                  </a:lnTo>
                  <a:lnTo>
                    <a:pt x="517994" y="606539"/>
                  </a:lnTo>
                  <a:lnTo>
                    <a:pt x="569455" y="606539"/>
                  </a:lnTo>
                  <a:lnTo>
                    <a:pt x="569455" y="596214"/>
                  </a:lnTo>
                  <a:lnTo>
                    <a:pt x="369506" y="397586"/>
                  </a:lnTo>
                  <a:lnTo>
                    <a:pt x="307670" y="336156"/>
                  </a:lnTo>
                  <a:lnTo>
                    <a:pt x="307670" y="273875"/>
                  </a:lnTo>
                  <a:lnTo>
                    <a:pt x="569455" y="533958"/>
                  </a:lnTo>
                  <a:lnTo>
                    <a:pt x="569455" y="472503"/>
                  </a:lnTo>
                  <a:close/>
                </a:path>
                <a:path w="1793875" h="607059">
                  <a:moveTo>
                    <a:pt x="569455" y="101663"/>
                  </a:moveTo>
                  <a:lnTo>
                    <a:pt x="467144" y="0"/>
                  </a:lnTo>
                  <a:lnTo>
                    <a:pt x="405282" y="0"/>
                  </a:lnTo>
                  <a:lnTo>
                    <a:pt x="569455" y="163118"/>
                  </a:lnTo>
                  <a:lnTo>
                    <a:pt x="569455" y="101663"/>
                  </a:lnTo>
                  <a:close/>
                </a:path>
                <a:path w="1793875" h="607059">
                  <a:moveTo>
                    <a:pt x="610679" y="0"/>
                  </a:moveTo>
                  <a:lnTo>
                    <a:pt x="569785" y="0"/>
                  </a:lnTo>
                  <a:lnTo>
                    <a:pt x="569785" y="606539"/>
                  </a:lnTo>
                  <a:lnTo>
                    <a:pt x="609917" y="606539"/>
                  </a:lnTo>
                  <a:lnTo>
                    <a:pt x="610679" y="0"/>
                  </a:lnTo>
                  <a:close/>
                </a:path>
                <a:path w="1793875" h="607059">
                  <a:moveTo>
                    <a:pt x="1793824" y="0"/>
                  </a:moveTo>
                  <a:lnTo>
                    <a:pt x="1755241" y="0"/>
                  </a:lnTo>
                  <a:lnTo>
                    <a:pt x="1743925" y="6642"/>
                  </a:lnTo>
                  <a:lnTo>
                    <a:pt x="1709597" y="34010"/>
                  </a:lnTo>
                  <a:lnTo>
                    <a:pt x="1675371" y="79349"/>
                  </a:lnTo>
                  <a:lnTo>
                    <a:pt x="1648091" y="141249"/>
                  </a:lnTo>
                  <a:lnTo>
                    <a:pt x="1639100" y="159740"/>
                  </a:lnTo>
                  <a:lnTo>
                    <a:pt x="1611871" y="195999"/>
                  </a:lnTo>
                  <a:lnTo>
                    <a:pt x="1574850" y="224396"/>
                  </a:lnTo>
                  <a:lnTo>
                    <a:pt x="1522514" y="249605"/>
                  </a:lnTo>
                  <a:lnTo>
                    <a:pt x="1507604" y="256959"/>
                  </a:lnTo>
                  <a:lnTo>
                    <a:pt x="1441538" y="303352"/>
                  </a:lnTo>
                  <a:lnTo>
                    <a:pt x="1404874" y="343001"/>
                  </a:lnTo>
                  <a:lnTo>
                    <a:pt x="1400797" y="349034"/>
                  </a:lnTo>
                  <a:lnTo>
                    <a:pt x="1400797" y="292481"/>
                  </a:lnTo>
                  <a:lnTo>
                    <a:pt x="1432890" y="250634"/>
                  </a:lnTo>
                  <a:lnTo>
                    <a:pt x="1492364" y="219938"/>
                  </a:lnTo>
                  <a:lnTo>
                    <a:pt x="1513840" y="210223"/>
                  </a:lnTo>
                  <a:lnTo>
                    <a:pt x="1535772" y="198996"/>
                  </a:lnTo>
                  <a:lnTo>
                    <a:pt x="1580692" y="165011"/>
                  </a:lnTo>
                  <a:lnTo>
                    <a:pt x="1614932" y="119659"/>
                  </a:lnTo>
                  <a:lnTo>
                    <a:pt x="1642211" y="57785"/>
                  </a:lnTo>
                  <a:lnTo>
                    <a:pt x="1651190" y="39281"/>
                  </a:lnTo>
                  <a:lnTo>
                    <a:pt x="1662785" y="21082"/>
                  </a:lnTo>
                  <a:lnTo>
                    <a:pt x="1679524" y="1968"/>
                  </a:lnTo>
                  <a:lnTo>
                    <a:pt x="1681734" y="0"/>
                  </a:lnTo>
                  <a:lnTo>
                    <a:pt x="1624241" y="0"/>
                  </a:lnTo>
                  <a:lnTo>
                    <a:pt x="1614385" y="15697"/>
                  </a:lnTo>
                  <a:lnTo>
                    <a:pt x="1606372" y="31115"/>
                  </a:lnTo>
                  <a:lnTo>
                    <a:pt x="1599666" y="46151"/>
                  </a:lnTo>
                  <a:lnTo>
                    <a:pt x="1585988" y="79552"/>
                  </a:lnTo>
                  <a:lnTo>
                    <a:pt x="1576997" y="98044"/>
                  </a:lnTo>
                  <a:lnTo>
                    <a:pt x="1549768" y="134289"/>
                  </a:lnTo>
                  <a:lnTo>
                    <a:pt x="1512976" y="162090"/>
                  </a:lnTo>
                  <a:lnTo>
                    <a:pt x="1456867" y="187998"/>
                  </a:lnTo>
                  <a:lnTo>
                    <a:pt x="1438414" y="197065"/>
                  </a:lnTo>
                  <a:lnTo>
                    <a:pt x="1419720" y="208165"/>
                  </a:lnTo>
                  <a:lnTo>
                    <a:pt x="1400797" y="222237"/>
                  </a:lnTo>
                  <a:lnTo>
                    <a:pt x="1400797" y="174879"/>
                  </a:lnTo>
                  <a:lnTo>
                    <a:pt x="1406347" y="168833"/>
                  </a:lnTo>
                  <a:lnTo>
                    <a:pt x="1411198" y="164934"/>
                  </a:lnTo>
                  <a:lnTo>
                    <a:pt x="1418082" y="161455"/>
                  </a:lnTo>
                  <a:lnTo>
                    <a:pt x="1450809" y="147993"/>
                  </a:lnTo>
                  <a:lnTo>
                    <a:pt x="1472933" y="137274"/>
                  </a:lnTo>
                  <a:lnTo>
                    <a:pt x="1518602" y="103301"/>
                  </a:lnTo>
                  <a:lnTo>
                    <a:pt x="1552829" y="57975"/>
                  </a:lnTo>
                  <a:lnTo>
                    <a:pt x="1578444" y="0"/>
                  </a:lnTo>
                  <a:lnTo>
                    <a:pt x="1531251" y="0"/>
                  </a:lnTo>
                  <a:lnTo>
                    <a:pt x="1523555" y="18618"/>
                  </a:lnTo>
                  <a:lnTo>
                    <a:pt x="1514627" y="36842"/>
                  </a:lnTo>
                  <a:lnTo>
                    <a:pt x="1487678" y="72580"/>
                  </a:lnTo>
                  <a:lnTo>
                    <a:pt x="1451190" y="99644"/>
                  </a:lnTo>
                  <a:lnTo>
                    <a:pt x="1400797" y="121424"/>
                  </a:lnTo>
                  <a:lnTo>
                    <a:pt x="1400797" y="80848"/>
                  </a:lnTo>
                  <a:lnTo>
                    <a:pt x="1414373" y="73723"/>
                  </a:lnTo>
                  <a:lnTo>
                    <a:pt x="1428216" y="65074"/>
                  </a:lnTo>
                  <a:lnTo>
                    <a:pt x="1466303" y="31178"/>
                  </a:lnTo>
                  <a:lnTo>
                    <a:pt x="1488592" y="0"/>
                  </a:lnTo>
                  <a:lnTo>
                    <a:pt x="1435493" y="0"/>
                  </a:lnTo>
                  <a:lnTo>
                    <a:pt x="1429219" y="7277"/>
                  </a:lnTo>
                  <a:lnTo>
                    <a:pt x="1419694" y="16433"/>
                  </a:lnTo>
                  <a:lnTo>
                    <a:pt x="1413814" y="21399"/>
                  </a:lnTo>
                  <a:lnTo>
                    <a:pt x="1407896" y="25895"/>
                  </a:lnTo>
                  <a:lnTo>
                    <a:pt x="1401940" y="30035"/>
                  </a:lnTo>
                  <a:lnTo>
                    <a:pt x="1403324" y="14922"/>
                  </a:lnTo>
                  <a:lnTo>
                    <a:pt x="1405382" y="0"/>
                  </a:lnTo>
                  <a:lnTo>
                    <a:pt x="1360843" y="0"/>
                  </a:lnTo>
                  <a:lnTo>
                    <a:pt x="1359230" y="12890"/>
                  </a:lnTo>
                  <a:lnTo>
                    <a:pt x="1358036" y="25908"/>
                  </a:lnTo>
                  <a:lnTo>
                    <a:pt x="1357312" y="39052"/>
                  </a:lnTo>
                  <a:lnTo>
                    <a:pt x="1357058" y="52311"/>
                  </a:lnTo>
                  <a:lnTo>
                    <a:pt x="1357058" y="392633"/>
                  </a:lnTo>
                  <a:lnTo>
                    <a:pt x="1312837" y="436308"/>
                  </a:lnTo>
                  <a:lnTo>
                    <a:pt x="1312862" y="50927"/>
                  </a:lnTo>
                  <a:lnTo>
                    <a:pt x="1314869" y="12585"/>
                  </a:lnTo>
                  <a:lnTo>
                    <a:pt x="1316304" y="0"/>
                  </a:lnTo>
                  <a:lnTo>
                    <a:pt x="1272133" y="0"/>
                  </a:lnTo>
                  <a:lnTo>
                    <a:pt x="1270825" y="12941"/>
                  </a:lnTo>
                  <a:lnTo>
                    <a:pt x="1269873" y="25971"/>
                  </a:lnTo>
                  <a:lnTo>
                    <a:pt x="1269276" y="39090"/>
                  </a:lnTo>
                  <a:lnTo>
                    <a:pt x="1269085" y="52311"/>
                  </a:lnTo>
                  <a:lnTo>
                    <a:pt x="1269085" y="479323"/>
                  </a:lnTo>
                  <a:lnTo>
                    <a:pt x="1224838" y="523354"/>
                  </a:lnTo>
                  <a:lnTo>
                    <a:pt x="1224889" y="50901"/>
                  </a:lnTo>
                  <a:lnTo>
                    <a:pt x="1226477" y="12611"/>
                  </a:lnTo>
                  <a:lnTo>
                    <a:pt x="1227645" y="0"/>
                  </a:lnTo>
                  <a:lnTo>
                    <a:pt x="1183703" y="0"/>
                  </a:lnTo>
                  <a:lnTo>
                    <a:pt x="1182077" y="20916"/>
                  </a:lnTo>
                  <a:lnTo>
                    <a:pt x="1181798" y="26619"/>
                  </a:lnTo>
                  <a:lnTo>
                    <a:pt x="1181798" y="606539"/>
                  </a:lnTo>
                  <a:lnTo>
                    <a:pt x="1204201" y="606539"/>
                  </a:lnTo>
                  <a:lnTo>
                    <a:pt x="1363916" y="447217"/>
                  </a:lnTo>
                  <a:lnTo>
                    <a:pt x="1400797" y="411022"/>
                  </a:lnTo>
                  <a:lnTo>
                    <a:pt x="1400797" y="410438"/>
                  </a:lnTo>
                  <a:lnTo>
                    <a:pt x="1481150" y="330301"/>
                  </a:lnTo>
                  <a:lnTo>
                    <a:pt x="1513255" y="362204"/>
                  </a:lnTo>
                  <a:lnTo>
                    <a:pt x="1266202" y="606539"/>
                  </a:lnTo>
                  <a:lnTo>
                    <a:pt x="1329258" y="606539"/>
                  </a:lnTo>
                  <a:lnTo>
                    <a:pt x="1544218" y="392963"/>
                  </a:lnTo>
                  <a:lnTo>
                    <a:pt x="1574609" y="423176"/>
                  </a:lnTo>
                  <a:lnTo>
                    <a:pt x="1390040" y="606539"/>
                  </a:lnTo>
                  <a:lnTo>
                    <a:pt x="1451889" y="606539"/>
                  </a:lnTo>
                  <a:lnTo>
                    <a:pt x="1605534" y="453885"/>
                  </a:lnTo>
                  <a:lnTo>
                    <a:pt x="1636826" y="484962"/>
                  </a:lnTo>
                  <a:lnTo>
                    <a:pt x="1514449" y="606539"/>
                  </a:lnTo>
                  <a:lnTo>
                    <a:pt x="1576324" y="606539"/>
                  </a:lnTo>
                  <a:lnTo>
                    <a:pt x="1667751" y="515696"/>
                  </a:lnTo>
                  <a:lnTo>
                    <a:pt x="1699031" y="546773"/>
                  </a:lnTo>
                  <a:lnTo>
                    <a:pt x="1638884" y="606539"/>
                  </a:lnTo>
                  <a:lnTo>
                    <a:pt x="1793824" y="606539"/>
                  </a:lnTo>
                  <a:lnTo>
                    <a:pt x="1793824" y="579513"/>
                  </a:lnTo>
                  <a:lnTo>
                    <a:pt x="1515110" y="302615"/>
                  </a:lnTo>
                  <a:lnTo>
                    <a:pt x="1524965" y="297014"/>
                  </a:lnTo>
                  <a:lnTo>
                    <a:pt x="1534883" y="291922"/>
                  </a:lnTo>
                  <a:lnTo>
                    <a:pt x="1556753" y="281813"/>
                  </a:lnTo>
                  <a:lnTo>
                    <a:pt x="1793824" y="517347"/>
                  </a:lnTo>
                  <a:lnTo>
                    <a:pt x="1793824" y="455891"/>
                  </a:lnTo>
                  <a:lnTo>
                    <a:pt x="1597990" y="261315"/>
                  </a:lnTo>
                  <a:lnTo>
                    <a:pt x="1606867" y="255803"/>
                  </a:lnTo>
                  <a:lnTo>
                    <a:pt x="1615833" y="249618"/>
                  </a:lnTo>
                  <a:lnTo>
                    <a:pt x="1624876" y="242684"/>
                  </a:lnTo>
                  <a:lnTo>
                    <a:pt x="1633982" y="234924"/>
                  </a:lnTo>
                  <a:lnTo>
                    <a:pt x="1793824" y="393725"/>
                  </a:lnTo>
                  <a:lnTo>
                    <a:pt x="1793824" y="332270"/>
                  </a:lnTo>
                  <a:lnTo>
                    <a:pt x="1663395" y="202704"/>
                  </a:lnTo>
                  <a:lnTo>
                    <a:pt x="1670265" y="192646"/>
                  </a:lnTo>
                  <a:lnTo>
                    <a:pt x="1676247" y="182676"/>
                  </a:lnTo>
                  <a:lnTo>
                    <a:pt x="1681480" y="172808"/>
                  </a:lnTo>
                  <a:lnTo>
                    <a:pt x="1686115" y="163093"/>
                  </a:lnTo>
                  <a:lnTo>
                    <a:pt x="1793824" y="270116"/>
                  </a:lnTo>
                  <a:lnTo>
                    <a:pt x="1793824" y="208661"/>
                  </a:lnTo>
                  <a:lnTo>
                    <a:pt x="1704238" y="119646"/>
                  </a:lnTo>
                  <a:lnTo>
                    <a:pt x="1708848" y="109639"/>
                  </a:lnTo>
                  <a:lnTo>
                    <a:pt x="1714042" y="99720"/>
                  </a:lnTo>
                  <a:lnTo>
                    <a:pt x="1720037" y="89890"/>
                  </a:lnTo>
                  <a:lnTo>
                    <a:pt x="1727009" y="80124"/>
                  </a:lnTo>
                  <a:lnTo>
                    <a:pt x="1793824" y="146507"/>
                  </a:lnTo>
                  <a:lnTo>
                    <a:pt x="1793824" y="85051"/>
                  </a:lnTo>
                  <a:lnTo>
                    <a:pt x="1758162" y="49606"/>
                  </a:lnTo>
                  <a:lnTo>
                    <a:pt x="1766989" y="43599"/>
                  </a:lnTo>
                  <a:lnTo>
                    <a:pt x="1775866" y="38366"/>
                  </a:lnTo>
                  <a:lnTo>
                    <a:pt x="1784807" y="33769"/>
                  </a:lnTo>
                  <a:lnTo>
                    <a:pt x="1793824" y="29616"/>
                  </a:lnTo>
                  <a:lnTo>
                    <a:pt x="1793824" y="0"/>
                  </a:lnTo>
                  <a:close/>
                </a:path>
              </a:pathLst>
            </a:custGeom>
            <a:solidFill>
              <a:srgbClr val="1A3868"/>
            </a:solidFill>
          </p:spPr>
          <p:txBody>
            <a:bodyPr wrap="square" lIns="0" tIns="0" rIns="0" bIns="0" rtlCol="0"/>
            <a:lstStyle/>
            <a:p>
              <a:endParaRPr sz="487"/>
            </a:p>
          </p:txBody>
        </p:sp>
      </p:grpSp>
      <p:sp>
        <p:nvSpPr>
          <p:cNvPr id="54" name="object 14">
            <a:extLst>
              <a:ext uri="{FF2B5EF4-FFF2-40B4-BE49-F238E27FC236}">
                <a16:creationId xmlns:a16="http://schemas.microsoft.com/office/drawing/2014/main" id="{41F386AA-82E4-4A4C-B4A2-01C4FA58004D}"/>
              </a:ext>
            </a:extLst>
          </p:cNvPr>
          <p:cNvSpPr/>
          <p:nvPr userDrawn="1"/>
        </p:nvSpPr>
        <p:spPr>
          <a:xfrm>
            <a:off x="5515082" y="6067562"/>
            <a:ext cx="367284" cy="364236"/>
          </a:xfrm>
          <a:custGeom>
            <a:avLst/>
            <a:gdLst/>
            <a:ahLst/>
            <a:cxnLst/>
            <a:rect l="l" t="t" r="r" b="b"/>
            <a:pathLst>
              <a:path w="612140" h="607059">
                <a:moveTo>
                  <a:pt x="612013" y="551446"/>
                </a:moveTo>
                <a:lnTo>
                  <a:pt x="556425" y="606526"/>
                </a:lnTo>
                <a:lnTo>
                  <a:pt x="612013" y="606526"/>
                </a:lnTo>
                <a:lnTo>
                  <a:pt x="612013" y="551446"/>
                </a:lnTo>
                <a:close/>
              </a:path>
              <a:path w="612140" h="607059">
                <a:moveTo>
                  <a:pt x="612013" y="429374"/>
                </a:moveTo>
                <a:lnTo>
                  <a:pt x="433247" y="606539"/>
                </a:lnTo>
                <a:lnTo>
                  <a:pt x="494487" y="606539"/>
                </a:lnTo>
                <a:lnTo>
                  <a:pt x="612013" y="490054"/>
                </a:lnTo>
                <a:lnTo>
                  <a:pt x="612013" y="429374"/>
                </a:lnTo>
                <a:close/>
              </a:path>
              <a:path w="612140" h="607059">
                <a:moveTo>
                  <a:pt x="612013" y="39509"/>
                </a:moveTo>
                <a:lnTo>
                  <a:pt x="384937" y="39801"/>
                </a:lnTo>
                <a:lnTo>
                  <a:pt x="384987" y="0"/>
                </a:lnTo>
                <a:lnTo>
                  <a:pt x="341655" y="0"/>
                </a:lnTo>
                <a:lnTo>
                  <a:pt x="341274" y="294906"/>
                </a:lnTo>
                <a:lnTo>
                  <a:pt x="330428" y="291973"/>
                </a:lnTo>
                <a:lnTo>
                  <a:pt x="319887" y="288645"/>
                </a:lnTo>
                <a:lnTo>
                  <a:pt x="297421" y="280555"/>
                </a:lnTo>
                <a:lnTo>
                  <a:pt x="297776" y="0"/>
                </a:lnTo>
                <a:lnTo>
                  <a:pt x="254419" y="0"/>
                </a:lnTo>
                <a:lnTo>
                  <a:pt x="254088" y="266306"/>
                </a:lnTo>
                <a:lnTo>
                  <a:pt x="243967" y="263994"/>
                </a:lnTo>
                <a:lnTo>
                  <a:pt x="233324" y="262102"/>
                </a:lnTo>
                <a:lnTo>
                  <a:pt x="222097" y="260692"/>
                </a:lnTo>
                <a:lnTo>
                  <a:pt x="210235" y="259803"/>
                </a:lnTo>
                <a:lnTo>
                  <a:pt x="210566" y="0"/>
                </a:lnTo>
                <a:lnTo>
                  <a:pt x="167195" y="0"/>
                </a:lnTo>
                <a:lnTo>
                  <a:pt x="166878" y="261950"/>
                </a:lnTo>
                <a:lnTo>
                  <a:pt x="154965" y="264236"/>
                </a:lnTo>
                <a:lnTo>
                  <a:pt x="143738" y="267055"/>
                </a:lnTo>
                <a:lnTo>
                  <a:pt x="133096" y="270319"/>
                </a:lnTo>
                <a:lnTo>
                  <a:pt x="122999" y="273900"/>
                </a:lnTo>
                <a:lnTo>
                  <a:pt x="123342" y="0"/>
                </a:lnTo>
                <a:lnTo>
                  <a:pt x="79984" y="0"/>
                </a:lnTo>
                <a:lnTo>
                  <a:pt x="79603" y="291769"/>
                </a:lnTo>
                <a:lnTo>
                  <a:pt x="69303" y="295579"/>
                </a:lnTo>
                <a:lnTo>
                  <a:pt x="58661" y="298907"/>
                </a:lnTo>
                <a:lnTo>
                  <a:pt x="47523" y="301637"/>
                </a:lnTo>
                <a:lnTo>
                  <a:pt x="35737" y="303631"/>
                </a:lnTo>
                <a:lnTo>
                  <a:pt x="36118" y="0"/>
                </a:lnTo>
                <a:lnTo>
                  <a:pt x="0" y="0"/>
                </a:lnTo>
                <a:lnTo>
                  <a:pt x="0" y="347446"/>
                </a:lnTo>
                <a:lnTo>
                  <a:pt x="10045" y="348018"/>
                </a:lnTo>
                <a:lnTo>
                  <a:pt x="71361" y="340004"/>
                </a:lnTo>
                <a:lnTo>
                  <a:pt x="134175" y="315595"/>
                </a:lnTo>
                <a:lnTo>
                  <a:pt x="153543" y="308876"/>
                </a:lnTo>
                <a:lnTo>
                  <a:pt x="174523" y="304190"/>
                </a:lnTo>
                <a:lnTo>
                  <a:pt x="198208" y="302399"/>
                </a:lnTo>
                <a:lnTo>
                  <a:pt x="222554" y="303974"/>
                </a:lnTo>
                <a:lnTo>
                  <a:pt x="244182" y="308203"/>
                </a:lnTo>
                <a:lnTo>
                  <a:pt x="264185" y="314274"/>
                </a:lnTo>
                <a:lnTo>
                  <a:pt x="298653" y="326872"/>
                </a:lnTo>
                <a:lnTo>
                  <a:pt x="314286" y="332066"/>
                </a:lnTo>
                <a:lnTo>
                  <a:pt x="330898" y="336677"/>
                </a:lnTo>
                <a:lnTo>
                  <a:pt x="348894" y="340423"/>
                </a:lnTo>
                <a:lnTo>
                  <a:pt x="393306" y="345414"/>
                </a:lnTo>
                <a:lnTo>
                  <a:pt x="426364"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06" y="353098"/>
                </a:lnTo>
                <a:lnTo>
                  <a:pt x="227749" y="347751"/>
                </a:lnTo>
                <a:lnTo>
                  <a:pt x="198145" y="345719"/>
                </a:lnTo>
                <a:lnTo>
                  <a:pt x="168236" y="347954"/>
                </a:lnTo>
                <a:lnTo>
                  <a:pt x="142151" y="353707"/>
                </a:lnTo>
                <a:lnTo>
                  <a:pt x="119062" y="361607"/>
                </a:lnTo>
                <a:lnTo>
                  <a:pt x="79336" y="378117"/>
                </a:lnTo>
                <a:lnTo>
                  <a:pt x="59982" y="384822"/>
                </a:lnTo>
                <a:lnTo>
                  <a:pt x="39001" y="389521"/>
                </a:lnTo>
                <a:lnTo>
                  <a:pt x="15328" y="391312"/>
                </a:lnTo>
                <a:lnTo>
                  <a:pt x="9944" y="391312"/>
                </a:lnTo>
                <a:lnTo>
                  <a:pt x="0" y="390525"/>
                </a:lnTo>
                <a:lnTo>
                  <a:pt x="0" y="433717"/>
                </a:lnTo>
                <a:lnTo>
                  <a:pt x="9982" y="434276"/>
                </a:lnTo>
                <a:lnTo>
                  <a:pt x="15252" y="434276"/>
                </a:lnTo>
                <a:lnTo>
                  <a:pt x="45161" y="432028"/>
                </a:lnTo>
                <a:lnTo>
                  <a:pt x="71247" y="426288"/>
                </a:lnTo>
                <a:lnTo>
                  <a:pt x="94348" y="418388"/>
                </a:lnTo>
                <a:lnTo>
                  <a:pt x="134073" y="401891"/>
                </a:lnTo>
                <a:lnTo>
                  <a:pt x="153428" y="395173"/>
                </a:lnTo>
                <a:lnTo>
                  <a:pt x="174421" y="390474"/>
                </a:lnTo>
                <a:lnTo>
                  <a:pt x="198094" y="388683"/>
                </a:lnTo>
                <a:lnTo>
                  <a:pt x="222084" y="390321"/>
                </a:lnTo>
                <a:lnTo>
                  <a:pt x="243497" y="394741"/>
                </a:lnTo>
                <a:lnTo>
                  <a:pt x="263359" y="401091"/>
                </a:lnTo>
                <a:lnTo>
                  <a:pt x="301091" y="415544"/>
                </a:lnTo>
                <a:lnTo>
                  <a:pt x="320408" y="421995"/>
                </a:lnTo>
                <a:lnTo>
                  <a:pt x="341337" y="427189"/>
                </a:lnTo>
                <a:lnTo>
                  <a:pt x="364528" y="430466"/>
                </a:lnTo>
                <a:lnTo>
                  <a:pt x="331063" y="463638"/>
                </a:lnTo>
                <a:lnTo>
                  <a:pt x="322922" y="464019"/>
                </a:lnTo>
                <a:lnTo>
                  <a:pt x="316750" y="463384"/>
                </a:lnTo>
                <a:lnTo>
                  <a:pt x="309473" y="461035"/>
                </a:lnTo>
                <a:lnTo>
                  <a:pt x="277063" y="447751"/>
                </a:lnTo>
                <a:lnTo>
                  <a:pt x="254000" y="439902"/>
                </a:lnTo>
                <a:lnTo>
                  <a:pt x="227939" y="434200"/>
                </a:lnTo>
                <a:lnTo>
                  <a:pt x="198031" y="432015"/>
                </a:lnTo>
                <a:lnTo>
                  <a:pt x="168122" y="434251"/>
                </a:lnTo>
                <a:lnTo>
                  <a:pt x="142036" y="440004"/>
                </a:lnTo>
                <a:lnTo>
                  <a:pt x="118948" y="447890"/>
                </a:lnTo>
                <a:lnTo>
                  <a:pt x="79222" y="464400"/>
                </a:lnTo>
                <a:lnTo>
                  <a:pt x="59867" y="471119"/>
                </a:lnTo>
                <a:lnTo>
                  <a:pt x="38887" y="475805"/>
                </a:lnTo>
                <a:lnTo>
                  <a:pt x="15214" y="477596"/>
                </a:lnTo>
                <a:lnTo>
                  <a:pt x="9880" y="477596"/>
                </a:lnTo>
                <a:lnTo>
                  <a:pt x="0" y="476821"/>
                </a:lnTo>
                <a:lnTo>
                  <a:pt x="0" y="520001"/>
                </a:lnTo>
                <a:lnTo>
                  <a:pt x="9906" y="520560"/>
                </a:lnTo>
                <a:lnTo>
                  <a:pt x="15138" y="520560"/>
                </a:lnTo>
                <a:lnTo>
                  <a:pt x="45059" y="518312"/>
                </a:lnTo>
                <a:lnTo>
                  <a:pt x="71145" y="512559"/>
                </a:lnTo>
                <a:lnTo>
                  <a:pt x="94246" y="504672"/>
                </a:lnTo>
                <a:lnTo>
                  <a:pt x="133959" y="488162"/>
                </a:lnTo>
                <a:lnTo>
                  <a:pt x="153314" y="481444"/>
                </a:lnTo>
                <a:lnTo>
                  <a:pt x="174307" y="476745"/>
                </a:lnTo>
                <a:lnTo>
                  <a:pt x="197980" y="474967"/>
                </a:lnTo>
                <a:lnTo>
                  <a:pt x="221665" y="476694"/>
                </a:lnTo>
                <a:lnTo>
                  <a:pt x="242633" y="481342"/>
                </a:lnTo>
                <a:lnTo>
                  <a:pt x="261975" y="487997"/>
                </a:lnTo>
                <a:lnTo>
                  <a:pt x="293306" y="501053"/>
                </a:lnTo>
                <a:lnTo>
                  <a:pt x="264642" y="529450"/>
                </a:lnTo>
                <a:lnTo>
                  <a:pt x="250101" y="525030"/>
                </a:lnTo>
                <a:lnTo>
                  <a:pt x="234302" y="521474"/>
                </a:lnTo>
                <a:lnTo>
                  <a:pt x="216992" y="519112"/>
                </a:lnTo>
                <a:lnTo>
                  <a:pt x="197916" y="518274"/>
                </a:lnTo>
                <a:lnTo>
                  <a:pt x="168008" y="520522"/>
                </a:lnTo>
                <a:lnTo>
                  <a:pt x="141922" y="526275"/>
                </a:lnTo>
                <a:lnTo>
                  <a:pt x="118833" y="534174"/>
                </a:lnTo>
                <a:lnTo>
                  <a:pt x="79108" y="550684"/>
                </a:lnTo>
                <a:lnTo>
                  <a:pt x="59753" y="557403"/>
                </a:lnTo>
                <a:lnTo>
                  <a:pt x="38773" y="562102"/>
                </a:lnTo>
                <a:lnTo>
                  <a:pt x="15113" y="563880"/>
                </a:lnTo>
                <a:lnTo>
                  <a:pt x="9804" y="563892"/>
                </a:lnTo>
                <a:lnTo>
                  <a:pt x="0" y="563118"/>
                </a:lnTo>
                <a:lnTo>
                  <a:pt x="0" y="606298"/>
                </a:lnTo>
                <a:lnTo>
                  <a:pt x="6464" y="606539"/>
                </a:lnTo>
                <a:lnTo>
                  <a:pt x="23050" y="606539"/>
                </a:lnTo>
                <a:lnTo>
                  <a:pt x="50165" y="603592"/>
                </a:lnTo>
                <a:lnTo>
                  <a:pt x="74104"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39" y="564248"/>
                </a:lnTo>
                <a:lnTo>
                  <a:pt x="213169" y="576300"/>
                </a:lnTo>
                <a:lnTo>
                  <a:pt x="197891" y="587362"/>
                </a:lnTo>
                <a:lnTo>
                  <a:pt x="182130" y="597446"/>
                </a:lnTo>
                <a:lnTo>
                  <a:pt x="165925" y="606539"/>
                </a:lnTo>
                <a:lnTo>
                  <a:pt x="244944" y="606539"/>
                </a:lnTo>
                <a:lnTo>
                  <a:pt x="275107" y="579780"/>
                </a:lnTo>
                <a:lnTo>
                  <a:pt x="515531" y="341515"/>
                </a:lnTo>
                <a:lnTo>
                  <a:pt x="577354" y="341630"/>
                </a:lnTo>
                <a:lnTo>
                  <a:pt x="310032" y="606539"/>
                </a:lnTo>
                <a:lnTo>
                  <a:pt x="371297" y="606539"/>
                </a:lnTo>
                <a:lnTo>
                  <a:pt x="612013" y="367969"/>
                </a:lnTo>
                <a:lnTo>
                  <a:pt x="612013" y="298335"/>
                </a:lnTo>
                <a:lnTo>
                  <a:pt x="549275" y="298526"/>
                </a:lnTo>
                <a:lnTo>
                  <a:pt x="497890" y="298297"/>
                </a:lnTo>
                <a:lnTo>
                  <a:pt x="497484" y="298704"/>
                </a:lnTo>
                <a:lnTo>
                  <a:pt x="384606" y="299059"/>
                </a:lnTo>
                <a:lnTo>
                  <a:pt x="384670" y="254457"/>
                </a:lnTo>
                <a:lnTo>
                  <a:pt x="612013" y="254685"/>
                </a:lnTo>
                <a:lnTo>
                  <a:pt x="612013" y="211150"/>
                </a:lnTo>
                <a:lnTo>
                  <a:pt x="384721" y="211442"/>
                </a:lnTo>
                <a:lnTo>
                  <a:pt x="384771" y="169202"/>
                </a:lnTo>
                <a:lnTo>
                  <a:pt x="612013" y="168922"/>
                </a:lnTo>
                <a:lnTo>
                  <a:pt x="612013" y="125945"/>
                </a:lnTo>
                <a:lnTo>
                  <a:pt x="384835" y="126238"/>
                </a:lnTo>
                <a:lnTo>
                  <a:pt x="384886" y="82778"/>
                </a:lnTo>
                <a:lnTo>
                  <a:pt x="612013" y="82486"/>
                </a:lnTo>
                <a:lnTo>
                  <a:pt x="612013" y="39509"/>
                </a:lnTo>
                <a:close/>
              </a:path>
            </a:pathLst>
          </a:custGeom>
          <a:solidFill>
            <a:srgbClr val="1A3868"/>
          </a:solidFill>
        </p:spPr>
        <p:txBody>
          <a:bodyPr wrap="square" lIns="0" tIns="0" rIns="0" bIns="0" rtlCol="0"/>
          <a:lstStyle/>
          <a:p>
            <a:endParaRPr sz="487"/>
          </a:p>
        </p:txBody>
      </p:sp>
      <p:sp>
        <p:nvSpPr>
          <p:cNvPr id="55" name="object 15">
            <a:extLst>
              <a:ext uri="{FF2B5EF4-FFF2-40B4-BE49-F238E27FC236}">
                <a16:creationId xmlns:a16="http://schemas.microsoft.com/office/drawing/2014/main" id="{D344E90B-1B3E-4270-BC2D-A6F260EF4851}"/>
              </a:ext>
            </a:extLst>
          </p:cNvPr>
          <p:cNvSpPr/>
          <p:nvPr userDrawn="1"/>
        </p:nvSpPr>
        <p:spPr>
          <a:xfrm>
            <a:off x="5907840" y="6067562"/>
            <a:ext cx="419481" cy="364236"/>
          </a:xfrm>
          <a:custGeom>
            <a:avLst/>
            <a:gdLst/>
            <a:ahLst/>
            <a:cxnLst/>
            <a:rect l="l" t="t" r="r" b="b"/>
            <a:pathLst>
              <a:path w="699134" h="607059">
                <a:moveTo>
                  <a:pt x="569442" y="472503"/>
                </a:moveTo>
                <a:lnTo>
                  <a:pt x="369531" y="273875"/>
                </a:lnTo>
                <a:lnTo>
                  <a:pt x="281609" y="186524"/>
                </a:lnTo>
                <a:lnTo>
                  <a:pt x="193611" y="99098"/>
                </a:lnTo>
                <a:lnTo>
                  <a:pt x="105625" y="11671"/>
                </a:lnTo>
                <a:lnTo>
                  <a:pt x="93878" y="0"/>
                </a:lnTo>
                <a:lnTo>
                  <a:pt x="0" y="0"/>
                </a:lnTo>
                <a:lnTo>
                  <a:pt x="63" y="596049"/>
                </a:lnTo>
                <a:lnTo>
                  <a:pt x="508" y="596049"/>
                </a:lnTo>
                <a:lnTo>
                  <a:pt x="533" y="596696"/>
                </a:lnTo>
                <a:lnTo>
                  <a:pt x="647" y="597877"/>
                </a:lnTo>
                <a:lnTo>
                  <a:pt x="787" y="601408"/>
                </a:lnTo>
                <a:lnTo>
                  <a:pt x="1016" y="603961"/>
                </a:lnTo>
                <a:lnTo>
                  <a:pt x="1168" y="606539"/>
                </a:lnTo>
                <a:lnTo>
                  <a:pt x="44818" y="606539"/>
                </a:lnTo>
                <a:lnTo>
                  <a:pt x="44450" y="599567"/>
                </a:lnTo>
                <a:lnTo>
                  <a:pt x="44094" y="590448"/>
                </a:lnTo>
                <a:lnTo>
                  <a:pt x="43929" y="583971"/>
                </a:lnTo>
                <a:lnTo>
                  <a:pt x="43815" y="575995"/>
                </a:lnTo>
                <a:lnTo>
                  <a:pt x="43738" y="11671"/>
                </a:lnTo>
                <a:lnTo>
                  <a:pt x="87972" y="55600"/>
                </a:lnTo>
                <a:lnTo>
                  <a:pt x="88023" y="596049"/>
                </a:lnTo>
                <a:lnTo>
                  <a:pt x="88557" y="596049"/>
                </a:lnTo>
                <a:lnTo>
                  <a:pt x="88760" y="599998"/>
                </a:lnTo>
                <a:lnTo>
                  <a:pt x="89039" y="603046"/>
                </a:lnTo>
                <a:lnTo>
                  <a:pt x="89281" y="606539"/>
                </a:lnTo>
                <a:lnTo>
                  <a:pt x="133083" y="606539"/>
                </a:lnTo>
                <a:lnTo>
                  <a:pt x="132537" y="597877"/>
                </a:lnTo>
                <a:lnTo>
                  <a:pt x="132168" y="590448"/>
                </a:lnTo>
                <a:lnTo>
                  <a:pt x="131940" y="583971"/>
                </a:lnTo>
                <a:lnTo>
                  <a:pt x="131851" y="579945"/>
                </a:lnTo>
                <a:lnTo>
                  <a:pt x="131749" y="571944"/>
                </a:lnTo>
                <a:lnTo>
                  <a:pt x="131711" y="99098"/>
                </a:lnTo>
                <a:lnTo>
                  <a:pt x="175958" y="143090"/>
                </a:lnTo>
                <a:lnTo>
                  <a:pt x="176022" y="596049"/>
                </a:lnTo>
                <a:lnTo>
                  <a:pt x="176593" y="596049"/>
                </a:lnTo>
                <a:lnTo>
                  <a:pt x="176809" y="599998"/>
                </a:lnTo>
                <a:lnTo>
                  <a:pt x="177152" y="603961"/>
                </a:lnTo>
                <a:lnTo>
                  <a:pt x="177355" y="606539"/>
                </a:lnTo>
                <a:lnTo>
                  <a:pt x="221322" y="606539"/>
                </a:lnTo>
                <a:lnTo>
                  <a:pt x="220713" y="598500"/>
                </a:lnTo>
                <a:lnTo>
                  <a:pt x="220218" y="590448"/>
                </a:lnTo>
                <a:lnTo>
                  <a:pt x="219964" y="583971"/>
                </a:lnTo>
                <a:lnTo>
                  <a:pt x="219849" y="579945"/>
                </a:lnTo>
                <a:lnTo>
                  <a:pt x="219735" y="571944"/>
                </a:lnTo>
                <a:lnTo>
                  <a:pt x="219697" y="186524"/>
                </a:lnTo>
                <a:lnTo>
                  <a:pt x="263918" y="230428"/>
                </a:lnTo>
                <a:lnTo>
                  <a:pt x="264033" y="580669"/>
                </a:lnTo>
                <a:lnTo>
                  <a:pt x="264363" y="589343"/>
                </a:lnTo>
                <a:lnTo>
                  <a:pt x="264934" y="598500"/>
                </a:lnTo>
                <a:lnTo>
                  <a:pt x="265607" y="606539"/>
                </a:lnTo>
                <a:lnTo>
                  <a:pt x="331000" y="606539"/>
                </a:lnTo>
                <a:lnTo>
                  <a:pt x="308279" y="583971"/>
                </a:lnTo>
                <a:lnTo>
                  <a:pt x="308140" y="579945"/>
                </a:lnTo>
                <a:lnTo>
                  <a:pt x="307657" y="575995"/>
                </a:lnTo>
                <a:lnTo>
                  <a:pt x="307657" y="521208"/>
                </a:lnTo>
                <a:lnTo>
                  <a:pt x="393560" y="606539"/>
                </a:lnTo>
                <a:lnTo>
                  <a:pt x="455409" y="606539"/>
                </a:lnTo>
                <a:lnTo>
                  <a:pt x="369519" y="521208"/>
                </a:lnTo>
                <a:lnTo>
                  <a:pt x="307657" y="459752"/>
                </a:lnTo>
                <a:lnTo>
                  <a:pt x="307657" y="397586"/>
                </a:lnTo>
                <a:lnTo>
                  <a:pt x="517994" y="606539"/>
                </a:lnTo>
                <a:lnTo>
                  <a:pt x="569442" y="606539"/>
                </a:lnTo>
                <a:lnTo>
                  <a:pt x="569442" y="596214"/>
                </a:lnTo>
                <a:lnTo>
                  <a:pt x="369506" y="397586"/>
                </a:lnTo>
                <a:lnTo>
                  <a:pt x="307657" y="336156"/>
                </a:lnTo>
                <a:lnTo>
                  <a:pt x="307657" y="273875"/>
                </a:lnTo>
                <a:lnTo>
                  <a:pt x="569442" y="533958"/>
                </a:lnTo>
                <a:lnTo>
                  <a:pt x="569442" y="472503"/>
                </a:lnTo>
                <a:close/>
              </a:path>
              <a:path w="699134" h="607059">
                <a:moveTo>
                  <a:pt x="569442" y="348881"/>
                </a:moveTo>
                <a:lnTo>
                  <a:pt x="218287" y="0"/>
                </a:lnTo>
                <a:lnTo>
                  <a:pt x="156425" y="0"/>
                </a:lnTo>
                <a:lnTo>
                  <a:pt x="569442" y="410349"/>
                </a:lnTo>
                <a:lnTo>
                  <a:pt x="569442" y="348881"/>
                </a:lnTo>
                <a:close/>
              </a:path>
              <a:path w="699134" h="607059">
                <a:moveTo>
                  <a:pt x="569442" y="225272"/>
                </a:moveTo>
                <a:lnTo>
                  <a:pt x="342722" y="0"/>
                </a:lnTo>
                <a:lnTo>
                  <a:pt x="280847" y="0"/>
                </a:lnTo>
                <a:lnTo>
                  <a:pt x="569442" y="286727"/>
                </a:lnTo>
                <a:lnTo>
                  <a:pt x="569442" y="225272"/>
                </a:lnTo>
                <a:close/>
              </a:path>
              <a:path w="699134" h="607059">
                <a:moveTo>
                  <a:pt x="569442" y="0"/>
                </a:moveTo>
                <a:lnTo>
                  <a:pt x="529704" y="0"/>
                </a:lnTo>
                <a:lnTo>
                  <a:pt x="569442" y="39484"/>
                </a:lnTo>
                <a:lnTo>
                  <a:pt x="569442" y="0"/>
                </a:lnTo>
                <a:close/>
              </a:path>
              <a:path w="699134" h="607059">
                <a:moveTo>
                  <a:pt x="569455" y="101663"/>
                </a:moveTo>
                <a:lnTo>
                  <a:pt x="467131" y="0"/>
                </a:lnTo>
                <a:lnTo>
                  <a:pt x="405269" y="0"/>
                </a:lnTo>
                <a:lnTo>
                  <a:pt x="569455" y="163118"/>
                </a:lnTo>
                <a:lnTo>
                  <a:pt x="569455" y="101663"/>
                </a:lnTo>
                <a:close/>
              </a:path>
              <a:path w="699134" h="607059">
                <a:moveTo>
                  <a:pt x="610679" y="0"/>
                </a:moveTo>
                <a:lnTo>
                  <a:pt x="569772" y="0"/>
                </a:lnTo>
                <a:lnTo>
                  <a:pt x="569772" y="606539"/>
                </a:lnTo>
                <a:lnTo>
                  <a:pt x="609904" y="606539"/>
                </a:lnTo>
                <a:lnTo>
                  <a:pt x="610679" y="0"/>
                </a:lnTo>
                <a:close/>
              </a:path>
              <a:path w="699134" h="607059">
                <a:moveTo>
                  <a:pt x="698766" y="12"/>
                </a:moveTo>
                <a:lnTo>
                  <a:pt x="654977" y="12"/>
                </a:lnTo>
                <a:lnTo>
                  <a:pt x="654189" y="606539"/>
                </a:lnTo>
                <a:lnTo>
                  <a:pt x="697992" y="606539"/>
                </a:lnTo>
                <a:lnTo>
                  <a:pt x="698766" y="12"/>
                </a:lnTo>
                <a:close/>
              </a:path>
            </a:pathLst>
          </a:custGeom>
          <a:solidFill>
            <a:srgbClr val="1A3868"/>
          </a:solidFill>
        </p:spPr>
        <p:txBody>
          <a:bodyPr wrap="square" lIns="0" tIns="0" rIns="0" bIns="0" rtlCol="0"/>
          <a:lstStyle/>
          <a:p>
            <a:endParaRPr sz="487"/>
          </a:p>
        </p:txBody>
      </p:sp>
      <p:sp>
        <p:nvSpPr>
          <p:cNvPr id="56" name="object 16">
            <a:extLst>
              <a:ext uri="{FF2B5EF4-FFF2-40B4-BE49-F238E27FC236}">
                <a16:creationId xmlns:a16="http://schemas.microsoft.com/office/drawing/2014/main" id="{2CA7F049-5FF5-4D44-8B52-C676D1DC4E34}"/>
              </a:ext>
            </a:extLst>
          </p:cNvPr>
          <p:cNvSpPr/>
          <p:nvPr userDrawn="1"/>
        </p:nvSpPr>
        <p:spPr>
          <a:xfrm>
            <a:off x="6350745" y="6067562"/>
            <a:ext cx="367284" cy="364236"/>
          </a:xfrm>
          <a:custGeom>
            <a:avLst/>
            <a:gdLst/>
            <a:ahLst/>
            <a:cxnLst/>
            <a:rect l="l" t="t" r="r" b="b"/>
            <a:pathLst>
              <a:path w="612140" h="607059">
                <a:moveTo>
                  <a:pt x="612013" y="551446"/>
                </a:moveTo>
                <a:lnTo>
                  <a:pt x="556425" y="606526"/>
                </a:lnTo>
                <a:lnTo>
                  <a:pt x="612013" y="606526"/>
                </a:lnTo>
                <a:lnTo>
                  <a:pt x="612013" y="551446"/>
                </a:lnTo>
                <a:close/>
              </a:path>
              <a:path w="612140" h="607059">
                <a:moveTo>
                  <a:pt x="612013" y="429374"/>
                </a:moveTo>
                <a:lnTo>
                  <a:pt x="433247" y="606539"/>
                </a:lnTo>
                <a:lnTo>
                  <a:pt x="494487" y="606539"/>
                </a:lnTo>
                <a:lnTo>
                  <a:pt x="612013" y="490054"/>
                </a:lnTo>
                <a:lnTo>
                  <a:pt x="612013" y="429374"/>
                </a:lnTo>
                <a:close/>
              </a:path>
              <a:path w="612140" h="607059">
                <a:moveTo>
                  <a:pt x="612013" y="39509"/>
                </a:moveTo>
                <a:lnTo>
                  <a:pt x="384937" y="39801"/>
                </a:lnTo>
                <a:lnTo>
                  <a:pt x="384987" y="0"/>
                </a:lnTo>
                <a:lnTo>
                  <a:pt x="341655" y="0"/>
                </a:lnTo>
                <a:lnTo>
                  <a:pt x="341274" y="294906"/>
                </a:lnTo>
                <a:lnTo>
                  <a:pt x="330428" y="291973"/>
                </a:lnTo>
                <a:lnTo>
                  <a:pt x="319874" y="288645"/>
                </a:lnTo>
                <a:lnTo>
                  <a:pt x="297421" y="280555"/>
                </a:lnTo>
                <a:lnTo>
                  <a:pt x="297776" y="0"/>
                </a:lnTo>
                <a:lnTo>
                  <a:pt x="254419" y="0"/>
                </a:lnTo>
                <a:lnTo>
                  <a:pt x="254088" y="266306"/>
                </a:lnTo>
                <a:lnTo>
                  <a:pt x="243967" y="263994"/>
                </a:lnTo>
                <a:lnTo>
                  <a:pt x="233324" y="262102"/>
                </a:lnTo>
                <a:lnTo>
                  <a:pt x="222097" y="260692"/>
                </a:lnTo>
                <a:lnTo>
                  <a:pt x="210235" y="259803"/>
                </a:lnTo>
                <a:lnTo>
                  <a:pt x="210566" y="0"/>
                </a:lnTo>
                <a:lnTo>
                  <a:pt x="167195" y="0"/>
                </a:lnTo>
                <a:lnTo>
                  <a:pt x="166878" y="261950"/>
                </a:lnTo>
                <a:lnTo>
                  <a:pt x="154965" y="264236"/>
                </a:lnTo>
                <a:lnTo>
                  <a:pt x="143738" y="267055"/>
                </a:lnTo>
                <a:lnTo>
                  <a:pt x="133096" y="270319"/>
                </a:lnTo>
                <a:lnTo>
                  <a:pt x="122999" y="273900"/>
                </a:lnTo>
                <a:lnTo>
                  <a:pt x="123342" y="0"/>
                </a:lnTo>
                <a:lnTo>
                  <a:pt x="79984" y="0"/>
                </a:lnTo>
                <a:lnTo>
                  <a:pt x="79603" y="291769"/>
                </a:lnTo>
                <a:lnTo>
                  <a:pt x="69303" y="295579"/>
                </a:lnTo>
                <a:lnTo>
                  <a:pt x="58661" y="298907"/>
                </a:lnTo>
                <a:lnTo>
                  <a:pt x="47523" y="301637"/>
                </a:lnTo>
                <a:lnTo>
                  <a:pt x="35750" y="303631"/>
                </a:lnTo>
                <a:lnTo>
                  <a:pt x="36118" y="0"/>
                </a:lnTo>
                <a:lnTo>
                  <a:pt x="0" y="0"/>
                </a:lnTo>
                <a:lnTo>
                  <a:pt x="0" y="347446"/>
                </a:lnTo>
                <a:lnTo>
                  <a:pt x="10045" y="348018"/>
                </a:lnTo>
                <a:lnTo>
                  <a:pt x="71361" y="340004"/>
                </a:lnTo>
                <a:lnTo>
                  <a:pt x="134175" y="315595"/>
                </a:lnTo>
                <a:lnTo>
                  <a:pt x="153543" y="308876"/>
                </a:lnTo>
                <a:lnTo>
                  <a:pt x="174523" y="304190"/>
                </a:lnTo>
                <a:lnTo>
                  <a:pt x="198208" y="302399"/>
                </a:lnTo>
                <a:lnTo>
                  <a:pt x="222554" y="303974"/>
                </a:lnTo>
                <a:lnTo>
                  <a:pt x="244182" y="308203"/>
                </a:lnTo>
                <a:lnTo>
                  <a:pt x="264185" y="314274"/>
                </a:lnTo>
                <a:lnTo>
                  <a:pt x="298653" y="326872"/>
                </a:lnTo>
                <a:lnTo>
                  <a:pt x="314286" y="332066"/>
                </a:lnTo>
                <a:lnTo>
                  <a:pt x="330898" y="336677"/>
                </a:lnTo>
                <a:lnTo>
                  <a:pt x="348894" y="340423"/>
                </a:lnTo>
                <a:lnTo>
                  <a:pt x="393306" y="345414"/>
                </a:lnTo>
                <a:lnTo>
                  <a:pt x="426364" y="345325"/>
                </a:lnTo>
                <a:lnTo>
                  <a:pt x="446989" y="343090"/>
                </a:lnTo>
                <a:lnTo>
                  <a:pt x="454101" y="341693"/>
                </a:lnTo>
                <a:lnTo>
                  <a:pt x="414147" y="381292"/>
                </a:lnTo>
                <a:lnTo>
                  <a:pt x="384136" y="387553"/>
                </a:lnTo>
                <a:lnTo>
                  <a:pt x="362115" y="388315"/>
                </a:lnTo>
                <a:lnTo>
                  <a:pt x="337273" y="382371"/>
                </a:lnTo>
                <a:lnTo>
                  <a:pt x="298792" y="368541"/>
                </a:lnTo>
                <a:lnTo>
                  <a:pt x="276898" y="360451"/>
                </a:lnTo>
                <a:lnTo>
                  <a:pt x="253606" y="353098"/>
                </a:lnTo>
                <a:lnTo>
                  <a:pt x="227749" y="347751"/>
                </a:lnTo>
                <a:lnTo>
                  <a:pt x="198145" y="345719"/>
                </a:lnTo>
                <a:lnTo>
                  <a:pt x="168236" y="347954"/>
                </a:lnTo>
                <a:lnTo>
                  <a:pt x="142151" y="353707"/>
                </a:lnTo>
                <a:lnTo>
                  <a:pt x="119062" y="361607"/>
                </a:lnTo>
                <a:lnTo>
                  <a:pt x="79336" y="378117"/>
                </a:lnTo>
                <a:lnTo>
                  <a:pt x="59982" y="384822"/>
                </a:lnTo>
                <a:lnTo>
                  <a:pt x="39001" y="389521"/>
                </a:lnTo>
                <a:lnTo>
                  <a:pt x="15328" y="391312"/>
                </a:lnTo>
                <a:lnTo>
                  <a:pt x="9944" y="391312"/>
                </a:lnTo>
                <a:lnTo>
                  <a:pt x="0" y="390525"/>
                </a:lnTo>
                <a:lnTo>
                  <a:pt x="0" y="433717"/>
                </a:lnTo>
                <a:lnTo>
                  <a:pt x="9982" y="434276"/>
                </a:lnTo>
                <a:lnTo>
                  <a:pt x="15252" y="434276"/>
                </a:lnTo>
                <a:lnTo>
                  <a:pt x="45161" y="432028"/>
                </a:lnTo>
                <a:lnTo>
                  <a:pt x="71259" y="426288"/>
                </a:lnTo>
                <a:lnTo>
                  <a:pt x="94348" y="418388"/>
                </a:lnTo>
                <a:lnTo>
                  <a:pt x="134073" y="401891"/>
                </a:lnTo>
                <a:lnTo>
                  <a:pt x="153428" y="395173"/>
                </a:lnTo>
                <a:lnTo>
                  <a:pt x="174409" y="390474"/>
                </a:lnTo>
                <a:lnTo>
                  <a:pt x="198094" y="388683"/>
                </a:lnTo>
                <a:lnTo>
                  <a:pt x="222084" y="390321"/>
                </a:lnTo>
                <a:lnTo>
                  <a:pt x="243497" y="394741"/>
                </a:lnTo>
                <a:lnTo>
                  <a:pt x="263359" y="401091"/>
                </a:lnTo>
                <a:lnTo>
                  <a:pt x="301091" y="415544"/>
                </a:lnTo>
                <a:lnTo>
                  <a:pt x="320408" y="421995"/>
                </a:lnTo>
                <a:lnTo>
                  <a:pt x="341337" y="427189"/>
                </a:lnTo>
                <a:lnTo>
                  <a:pt x="364540" y="430466"/>
                </a:lnTo>
                <a:lnTo>
                  <a:pt x="331063" y="463638"/>
                </a:lnTo>
                <a:lnTo>
                  <a:pt x="322922" y="464019"/>
                </a:lnTo>
                <a:lnTo>
                  <a:pt x="316763" y="463384"/>
                </a:lnTo>
                <a:lnTo>
                  <a:pt x="309473" y="461035"/>
                </a:lnTo>
                <a:lnTo>
                  <a:pt x="277063" y="447751"/>
                </a:lnTo>
                <a:lnTo>
                  <a:pt x="254000" y="439902"/>
                </a:lnTo>
                <a:lnTo>
                  <a:pt x="227939" y="434200"/>
                </a:lnTo>
                <a:lnTo>
                  <a:pt x="198031" y="432015"/>
                </a:lnTo>
                <a:lnTo>
                  <a:pt x="168122" y="434251"/>
                </a:lnTo>
                <a:lnTo>
                  <a:pt x="142036" y="440004"/>
                </a:lnTo>
                <a:lnTo>
                  <a:pt x="118948" y="447890"/>
                </a:lnTo>
                <a:lnTo>
                  <a:pt x="79222" y="464400"/>
                </a:lnTo>
                <a:lnTo>
                  <a:pt x="59867" y="471119"/>
                </a:lnTo>
                <a:lnTo>
                  <a:pt x="38887" y="475805"/>
                </a:lnTo>
                <a:lnTo>
                  <a:pt x="15214" y="477596"/>
                </a:lnTo>
                <a:lnTo>
                  <a:pt x="9880" y="477596"/>
                </a:lnTo>
                <a:lnTo>
                  <a:pt x="0" y="476821"/>
                </a:lnTo>
                <a:lnTo>
                  <a:pt x="0" y="520001"/>
                </a:lnTo>
                <a:lnTo>
                  <a:pt x="9906" y="520560"/>
                </a:lnTo>
                <a:lnTo>
                  <a:pt x="15138" y="520560"/>
                </a:lnTo>
                <a:lnTo>
                  <a:pt x="45059" y="518312"/>
                </a:lnTo>
                <a:lnTo>
                  <a:pt x="71145" y="512559"/>
                </a:lnTo>
                <a:lnTo>
                  <a:pt x="94234" y="504672"/>
                </a:lnTo>
                <a:lnTo>
                  <a:pt x="133959" y="488162"/>
                </a:lnTo>
                <a:lnTo>
                  <a:pt x="153314" y="481444"/>
                </a:lnTo>
                <a:lnTo>
                  <a:pt x="174307" y="476745"/>
                </a:lnTo>
                <a:lnTo>
                  <a:pt x="197980" y="474967"/>
                </a:lnTo>
                <a:lnTo>
                  <a:pt x="221665" y="476694"/>
                </a:lnTo>
                <a:lnTo>
                  <a:pt x="242633" y="481342"/>
                </a:lnTo>
                <a:lnTo>
                  <a:pt x="261975" y="487997"/>
                </a:lnTo>
                <a:lnTo>
                  <a:pt x="293306" y="501053"/>
                </a:lnTo>
                <a:lnTo>
                  <a:pt x="264642" y="529450"/>
                </a:lnTo>
                <a:lnTo>
                  <a:pt x="250101" y="525030"/>
                </a:lnTo>
                <a:lnTo>
                  <a:pt x="234302" y="521474"/>
                </a:lnTo>
                <a:lnTo>
                  <a:pt x="216992" y="519112"/>
                </a:lnTo>
                <a:lnTo>
                  <a:pt x="197916" y="518274"/>
                </a:lnTo>
                <a:lnTo>
                  <a:pt x="168008" y="520522"/>
                </a:lnTo>
                <a:lnTo>
                  <a:pt x="141922" y="526275"/>
                </a:lnTo>
                <a:lnTo>
                  <a:pt x="118833" y="534174"/>
                </a:lnTo>
                <a:lnTo>
                  <a:pt x="79108" y="550684"/>
                </a:lnTo>
                <a:lnTo>
                  <a:pt x="59753" y="557403"/>
                </a:lnTo>
                <a:lnTo>
                  <a:pt x="38773" y="562102"/>
                </a:lnTo>
                <a:lnTo>
                  <a:pt x="15100" y="563880"/>
                </a:lnTo>
                <a:lnTo>
                  <a:pt x="9804" y="563892"/>
                </a:lnTo>
                <a:lnTo>
                  <a:pt x="0" y="563118"/>
                </a:lnTo>
                <a:lnTo>
                  <a:pt x="0" y="606298"/>
                </a:lnTo>
                <a:lnTo>
                  <a:pt x="6464" y="606539"/>
                </a:lnTo>
                <a:lnTo>
                  <a:pt x="23050" y="606539"/>
                </a:lnTo>
                <a:lnTo>
                  <a:pt x="50165" y="603592"/>
                </a:lnTo>
                <a:lnTo>
                  <a:pt x="74104" y="597852"/>
                </a:lnTo>
                <a:lnTo>
                  <a:pt x="95516" y="590384"/>
                </a:lnTo>
                <a:lnTo>
                  <a:pt x="133858" y="574446"/>
                </a:lnTo>
                <a:lnTo>
                  <a:pt x="153212" y="567728"/>
                </a:lnTo>
                <a:lnTo>
                  <a:pt x="174193" y="563029"/>
                </a:lnTo>
                <a:lnTo>
                  <a:pt x="197866" y="561238"/>
                </a:lnTo>
                <a:lnTo>
                  <a:pt x="205905" y="561454"/>
                </a:lnTo>
                <a:lnTo>
                  <a:pt x="213537" y="562063"/>
                </a:lnTo>
                <a:lnTo>
                  <a:pt x="220853" y="563016"/>
                </a:lnTo>
                <a:lnTo>
                  <a:pt x="227939" y="564248"/>
                </a:lnTo>
                <a:lnTo>
                  <a:pt x="213169" y="576300"/>
                </a:lnTo>
                <a:lnTo>
                  <a:pt x="197891" y="587362"/>
                </a:lnTo>
                <a:lnTo>
                  <a:pt x="182130" y="597446"/>
                </a:lnTo>
                <a:lnTo>
                  <a:pt x="165925" y="606539"/>
                </a:lnTo>
                <a:lnTo>
                  <a:pt x="244944" y="606539"/>
                </a:lnTo>
                <a:lnTo>
                  <a:pt x="275107" y="579780"/>
                </a:lnTo>
                <a:lnTo>
                  <a:pt x="515531" y="341515"/>
                </a:lnTo>
                <a:lnTo>
                  <a:pt x="577354" y="341630"/>
                </a:lnTo>
                <a:lnTo>
                  <a:pt x="310032" y="606539"/>
                </a:lnTo>
                <a:lnTo>
                  <a:pt x="371297" y="606539"/>
                </a:lnTo>
                <a:lnTo>
                  <a:pt x="612013" y="367969"/>
                </a:lnTo>
                <a:lnTo>
                  <a:pt x="612013" y="298335"/>
                </a:lnTo>
                <a:lnTo>
                  <a:pt x="549275" y="298526"/>
                </a:lnTo>
                <a:lnTo>
                  <a:pt x="497890" y="298297"/>
                </a:lnTo>
                <a:lnTo>
                  <a:pt x="497471" y="298704"/>
                </a:lnTo>
                <a:lnTo>
                  <a:pt x="384619" y="299059"/>
                </a:lnTo>
                <a:lnTo>
                  <a:pt x="384683" y="254457"/>
                </a:lnTo>
                <a:lnTo>
                  <a:pt x="612013" y="254685"/>
                </a:lnTo>
                <a:lnTo>
                  <a:pt x="612013" y="211150"/>
                </a:lnTo>
                <a:lnTo>
                  <a:pt x="384721" y="211442"/>
                </a:lnTo>
                <a:lnTo>
                  <a:pt x="384771" y="169202"/>
                </a:lnTo>
                <a:lnTo>
                  <a:pt x="612013" y="168922"/>
                </a:lnTo>
                <a:lnTo>
                  <a:pt x="612013" y="125945"/>
                </a:lnTo>
                <a:lnTo>
                  <a:pt x="384835" y="126238"/>
                </a:lnTo>
                <a:lnTo>
                  <a:pt x="384886" y="82778"/>
                </a:lnTo>
                <a:lnTo>
                  <a:pt x="612013" y="82486"/>
                </a:lnTo>
                <a:lnTo>
                  <a:pt x="612013" y="39509"/>
                </a:lnTo>
                <a:close/>
              </a:path>
            </a:pathLst>
          </a:custGeom>
          <a:solidFill>
            <a:srgbClr val="1A3868"/>
          </a:solidFill>
        </p:spPr>
        <p:txBody>
          <a:bodyPr wrap="square" lIns="0" tIns="0" rIns="0" bIns="0" rtlCol="0"/>
          <a:lstStyle/>
          <a:p>
            <a:endParaRPr sz="487"/>
          </a:p>
        </p:txBody>
      </p:sp>
      <p:grpSp>
        <p:nvGrpSpPr>
          <p:cNvPr id="57" name="object 17">
            <a:extLst>
              <a:ext uri="{FF2B5EF4-FFF2-40B4-BE49-F238E27FC236}">
                <a16:creationId xmlns:a16="http://schemas.microsoft.com/office/drawing/2014/main" id="{B70DF690-1386-46F8-BB6D-C2F8B7E7A0AE}"/>
              </a:ext>
            </a:extLst>
          </p:cNvPr>
          <p:cNvGrpSpPr/>
          <p:nvPr userDrawn="1"/>
        </p:nvGrpSpPr>
        <p:grpSpPr>
          <a:xfrm>
            <a:off x="6743503" y="6067561"/>
            <a:ext cx="1076325" cy="364236"/>
            <a:chOff x="11239170" y="10330678"/>
            <a:chExt cx="1793875" cy="607060"/>
          </a:xfrm>
        </p:grpSpPr>
        <p:sp>
          <p:nvSpPr>
            <p:cNvPr id="58" name="object 18">
              <a:extLst>
                <a:ext uri="{FF2B5EF4-FFF2-40B4-BE49-F238E27FC236}">
                  <a16:creationId xmlns:a16="http://schemas.microsoft.com/office/drawing/2014/main" id="{EAC5E8ED-C026-4DFC-9033-202AE30CB602}"/>
                </a:ext>
              </a:extLst>
            </p:cNvPr>
            <p:cNvSpPr/>
            <p:nvPr/>
          </p:nvSpPr>
          <p:spPr>
            <a:xfrm>
              <a:off x="11893359" y="10330681"/>
              <a:ext cx="527685" cy="607060"/>
            </a:xfrm>
            <a:custGeom>
              <a:avLst/>
              <a:gdLst/>
              <a:ahLst/>
              <a:cxnLst/>
              <a:rect l="l" t="t" r="r" b="b"/>
              <a:pathLst>
                <a:path w="527684" h="607059">
                  <a:moveTo>
                    <a:pt x="44577" y="12"/>
                  </a:moveTo>
                  <a:lnTo>
                    <a:pt x="787" y="12"/>
                  </a:lnTo>
                  <a:lnTo>
                    <a:pt x="0" y="606539"/>
                  </a:lnTo>
                  <a:lnTo>
                    <a:pt x="43802" y="606539"/>
                  </a:lnTo>
                  <a:lnTo>
                    <a:pt x="44577" y="12"/>
                  </a:lnTo>
                  <a:close/>
                </a:path>
                <a:path w="527684" h="607059">
                  <a:moveTo>
                    <a:pt x="132664" y="0"/>
                  </a:moveTo>
                  <a:lnTo>
                    <a:pt x="88874" y="0"/>
                  </a:lnTo>
                  <a:lnTo>
                    <a:pt x="88099" y="606539"/>
                  </a:lnTo>
                  <a:lnTo>
                    <a:pt x="131902" y="606539"/>
                  </a:lnTo>
                  <a:lnTo>
                    <a:pt x="132664" y="0"/>
                  </a:lnTo>
                  <a:close/>
                </a:path>
                <a:path w="527684" h="607059">
                  <a:moveTo>
                    <a:pt x="527608" y="306832"/>
                  </a:moveTo>
                  <a:lnTo>
                    <a:pt x="225183" y="606539"/>
                  </a:lnTo>
                  <a:lnTo>
                    <a:pt x="287032" y="606539"/>
                  </a:lnTo>
                  <a:lnTo>
                    <a:pt x="527608" y="368122"/>
                  </a:lnTo>
                  <a:lnTo>
                    <a:pt x="527608" y="306832"/>
                  </a:lnTo>
                  <a:close/>
                </a:path>
                <a:path w="527684" h="607059">
                  <a:moveTo>
                    <a:pt x="527608" y="0"/>
                  </a:moveTo>
                  <a:lnTo>
                    <a:pt x="520026" y="0"/>
                  </a:lnTo>
                  <a:lnTo>
                    <a:pt x="513689" y="22301"/>
                  </a:lnTo>
                  <a:lnTo>
                    <a:pt x="505726" y="44183"/>
                  </a:lnTo>
                  <a:lnTo>
                    <a:pt x="496163" y="65595"/>
                  </a:lnTo>
                  <a:lnTo>
                    <a:pt x="484974" y="86410"/>
                  </a:lnTo>
                  <a:lnTo>
                    <a:pt x="485089" y="0"/>
                  </a:lnTo>
                  <a:lnTo>
                    <a:pt x="441299" y="0"/>
                  </a:lnTo>
                  <a:lnTo>
                    <a:pt x="441121" y="145072"/>
                  </a:lnTo>
                  <a:lnTo>
                    <a:pt x="438340" y="148018"/>
                  </a:lnTo>
                  <a:lnTo>
                    <a:pt x="435851" y="151130"/>
                  </a:lnTo>
                  <a:lnTo>
                    <a:pt x="396748" y="189890"/>
                  </a:lnTo>
                  <a:lnTo>
                    <a:pt x="397002" y="0"/>
                  </a:lnTo>
                  <a:lnTo>
                    <a:pt x="353212" y="0"/>
                  </a:lnTo>
                  <a:lnTo>
                    <a:pt x="352907" y="233337"/>
                  </a:lnTo>
                  <a:lnTo>
                    <a:pt x="308559" y="277291"/>
                  </a:lnTo>
                  <a:lnTo>
                    <a:pt x="308914" y="0"/>
                  </a:lnTo>
                  <a:lnTo>
                    <a:pt x="265125" y="0"/>
                  </a:lnTo>
                  <a:lnTo>
                    <a:pt x="264718" y="320738"/>
                  </a:lnTo>
                  <a:lnTo>
                    <a:pt x="220294" y="364769"/>
                  </a:lnTo>
                  <a:lnTo>
                    <a:pt x="220751" y="0"/>
                  </a:lnTo>
                  <a:lnTo>
                    <a:pt x="176961" y="0"/>
                  </a:lnTo>
                  <a:lnTo>
                    <a:pt x="176199" y="606539"/>
                  </a:lnTo>
                  <a:lnTo>
                    <a:pt x="220014" y="606539"/>
                  </a:lnTo>
                  <a:lnTo>
                    <a:pt x="220116" y="549554"/>
                  </a:lnTo>
                  <a:lnTo>
                    <a:pt x="282028" y="488188"/>
                  </a:lnTo>
                  <a:lnTo>
                    <a:pt x="527608" y="244817"/>
                  </a:lnTo>
                  <a:lnTo>
                    <a:pt x="527608" y="179349"/>
                  </a:lnTo>
                  <a:lnTo>
                    <a:pt x="520306" y="188264"/>
                  </a:lnTo>
                  <a:lnTo>
                    <a:pt x="512749" y="197015"/>
                  </a:lnTo>
                  <a:lnTo>
                    <a:pt x="504888" y="205600"/>
                  </a:lnTo>
                  <a:lnTo>
                    <a:pt x="496747" y="214007"/>
                  </a:lnTo>
                  <a:lnTo>
                    <a:pt x="491553" y="219240"/>
                  </a:lnTo>
                  <a:lnTo>
                    <a:pt x="220179" y="488188"/>
                  </a:lnTo>
                  <a:lnTo>
                    <a:pt x="220230" y="426135"/>
                  </a:lnTo>
                  <a:lnTo>
                    <a:pt x="282155" y="364769"/>
                  </a:lnTo>
                  <a:lnTo>
                    <a:pt x="370420" y="277291"/>
                  </a:lnTo>
                  <a:lnTo>
                    <a:pt x="458609" y="189890"/>
                  </a:lnTo>
                  <a:lnTo>
                    <a:pt x="463905" y="184645"/>
                  </a:lnTo>
                  <a:lnTo>
                    <a:pt x="482396" y="164934"/>
                  </a:lnTo>
                  <a:lnTo>
                    <a:pt x="499173" y="144246"/>
                  </a:lnTo>
                  <a:lnTo>
                    <a:pt x="514235" y="122694"/>
                  </a:lnTo>
                  <a:lnTo>
                    <a:pt x="527608" y="100355"/>
                  </a:lnTo>
                  <a:lnTo>
                    <a:pt x="527608" y="86410"/>
                  </a:lnTo>
                  <a:lnTo>
                    <a:pt x="527608" y="0"/>
                  </a:lnTo>
                  <a:close/>
                </a:path>
              </a:pathLst>
            </a:custGeom>
            <a:solidFill>
              <a:srgbClr val="1A3868"/>
            </a:solidFill>
          </p:spPr>
          <p:txBody>
            <a:bodyPr wrap="square" lIns="0" tIns="0" rIns="0" bIns="0" rtlCol="0"/>
            <a:lstStyle/>
            <a:p>
              <a:endParaRPr sz="487"/>
            </a:p>
          </p:txBody>
        </p:sp>
        <p:pic>
          <p:nvPicPr>
            <p:cNvPr id="59" name="object 19">
              <a:extLst>
                <a:ext uri="{FF2B5EF4-FFF2-40B4-BE49-F238E27FC236}">
                  <a16:creationId xmlns:a16="http://schemas.microsoft.com/office/drawing/2014/main" id="{150DE201-35A6-4085-8109-6F7A87911B76}"/>
                </a:ext>
              </a:extLst>
            </p:cNvPr>
            <p:cNvPicPr/>
            <p:nvPr/>
          </p:nvPicPr>
          <p:blipFill>
            <a:blip r:embed="rId3" cstate="print"/>
            <a:stretch>
              <a:fillRect/>
            </a:stretch>
          </p:blipFill>
          <p:spPr>
            <a:xfrm>
              <a:off x="12242963" y="10760799"/>
              <a:ext cx="178009" cy="176413"/>
            </a:xfrm>
            <a:prstGeom prst="rect">
              <a:avLst/>
            </a:prstGeom>
          </p:spPr>
        </p:pic>
        <p:sp>
          <p:nvSpPr>
            <p:cNvPr id="60" name="object 20">
              <a:extLst>
                <a:ext uri="{FF2B5EF4-FFF2-40B4-BE49-F238E27FC236}">
                  <a16:creationId xmlns:a16="http://schemas.microsoft.com/office/drawing/2014/main" id="{E77B2F89-40DF-42D6-BF8B-2034C515F8D5}"/>
                </a:ext>
              </a:extLst>
            </p:cNvPr>
            <p:cNvSpPr/>
            <p:nvPr/>
          </p:nvSpPr>
          <p:spPr>
            <a:xfrm>
              <a:off x="11239170" y="10330681"/>
              <a:ext cx="1793875" cy="607060"/>
            </a:xfrm>
            <a:custGeom>
              <a:avLst/>
              <a:gdLst/>
              <a:ahLst/>
              <a:cxnLst/>
              <a:rect l="l" t="t" r="r" b="b"/>
              <a:pathLst>
                <a:path w="1793875" h="607059">
                  <a:moveTo>
                    <a:pt x="569442" y="472503"/>
                  </a:moveTo>
                  <a:lnTo>
                    <a:pt x="369531" y="273875"/>
                  </a:lnTo>
                  <a:lnTo>
                    <a:pt x="281609" y="186524"/>
                  </a:lnTo>
                  <a:lnTo>
                    <a:pt x="193611" y="99098"/>
                  </a:lnTo>
                  <a:lnTo>
                    <a:pt x="105625" y="11671"/>
                  </a:lnTo>
                  <a:lnTo>
                    <a:pt x="93878" y="0"/>
                  </a:lnTo>
                  <a:lnTo>
                    <a:pt x="0" y="0"/>
                  </a:lnTo>
                  <a:lnTo>
                    <a:pt x="63" y="596049"/>
                  </a:lnTo>
                  <a:lnTo>
                    <a:pt x="508" y="596049"/>
                  </a:lnTo>
                  <a:lnTo>
                    <a:pt x="533" y="596696"/>
                  </a:lnTo>
                  <a:lnTo>
                    <a:pt x="647" y="597877"/>
                  </a:lnTo>
                  <a:lnTo>
                    <a:pt x="787" y="601408"/>
                  </a:lnTo>
                  <a:lnTo>
                    <a:pt x="1016" y="603961"/>
                  </a:lnTo>
                  <a:lnTo>
                    <a:pt x="1168" y="606539"/>
                  </a:lnTo>
                  <a:lnTo>
                    <a:pt x="44818" y="606539"/>
                  </a:lnTo>
                  <a:lnTo>
                    <a:pt x="44450" y="599567"/>
                  </a:lnTo>
                  <a:lnTo>
                    <a:pt x="44094" y="590448"/>
                  </a:lnTo>
                  <a:lnTo>
                    <a:pt x="43929" y="583971"/>
                  </a:lnTo>
                  <a:lnTo>
                    <a:pt x="43815" y="575995"/>
                  </a:lnTo>
                  <a:lnTo>
                    <a:pt x="43738" y="11671"/>
                  </a:lnTo>
                  <a:lnTo>
                    <a:pt x="87972" y="55600"/>
                  </a:lnTo>
                  <a:lnTo>
                    <a:pt x="88036" y="596049"/>
                  </a:lnTo>
                  <a:lnTo>
                    <a:pt x="88557" y="596049"/>
                  </a:lnTo>
                  <a:lnTo>
                    <a:pt x="88760" y="599998"/>
                  </a:lnTo>
                  <a:lnTo>
                    <a:pt x="89039" y="603046"/>
                  </a:lnTo>
                  <a:lnTo>
                    <a:pt x="89281" y="606539"/>
                  </a:lnTo>
                  <a:lnTo>
                    <a:pt x="133083" y="606539"/>
                  </a:lnTo>
                  <a:lnTo>
                    <a:pt x="132537" y="597877"/>
                  </a:lnTo>
                  <a:lnTo>
                    <a:pt x="132168" y="590448"/>
                  </a:lnTo>
                  <a:lnTo>
                    <a:pt x="131940" y="583971"/>
                  </a:lnTo>
                  <a:lnTo>
                    <a:pt x="131851" y="579945"/>
                  </a:lnTo>
                  <a:lnTo>
                    <a:pt x="131749" y="571944"/>
                  </a:lnTo>
                  <a:lnTo>
                    <a:pt x="131711" y="99098"/>
                  </a:lnTo>
                  <a:lnTo>
                    <a:pt x="175958" y="143090"/>
                  </a:lnTo>
                  <a:lnTo>
                    <a:pt x="176022" y="596049"/>
                  </a:lnTo>
                  <a:lnTo>
                    <a:pt x="176593" y="596049"/>
                  </a:lnTo>
                  <a:lnTo>
                    <a:pt x="176809" y="599998"/>
                  </a:lnTo>
                  <a:lnTo>
                    <a:pt x="177152" y="603961"/>
                  </a:lnTo>
                  <a:lnTo>
                    <a:pt x="177355" y="606539"/>
                  </a:lnTo>
                  <a:lnTo>
                    <a:pt x="221322" y="606539"/>
                  </a:lnTo>
                  <a:lnTo>
                    <a:pt x="220713" y="598500"/>
                  </a:lnTo>
                  <a:lnTo>
                    <a:pt x="220218" y="590448"/>
                  </a:lnTo>
                  <a:lnTo>
                    <a:pt x="219964" y="583971"/>
                  </a:lnTo>
                  <a:lnTo>
                    <a:pt x="219849" y="579945"/>
                  </a:lnTo>
                  <a:lnTo>
                    <a:pt x="219735" y="571944"/>
                  </a:lnTo>
                  <a:lnTo>
                    <a:pt x="219697" y="186524"/>
                  </a:lnTo>
                  <a:lnTo>
                    <a:pt x="263918" y="230428"/>
                  </a:lnTo>
                  <a:lnTo>
                    <a:pt x="264033" y="580669"/>
                  </a:lnTo>
                  <a:lnTo>
                    <a:pt x="264363" y="589343"/>
                  </a:lnTo>
                  <a:lnTo>
                    <a:pt x="264934" y="598500"/>
                  </a:lnTo>
                  <a:lnTo>
                    <a:pt x="265607" y="606539"/>
                  </a:lnTo>
                  <a:lnTo>
                    <a:pt x="331000" y="606539"/>
                  </a:lnTo>
                  <a:lnTo>
                    <a:pt x="308279" y="583971"/>
                  </a:lnTo>
                  <a:lnTo>
                    <a:pt x="308140" y="579945"/>
                  </a:lnTo>
                  <a:lnTo>
                    <a:pt x="307657" y="575995"/>
                  </a:lnTo>
                  <a:lnTo>
                    <a:pt x="307657" y="521208"/>
                  </a:lnTo>
                  <a:lnTo>
                    <a:pt x="393560" y="606539"/>
                  </a:lnTo>
                  <a:lnTo>
                    <a:pt x="455409" y="606539"/>
                  </a:lnTo>
                  <a:lnTo>
                    <a:pt x="369519" y="521208"/>
                  </a:lnTo>
                  <a:lnTo>
                    <a:pt x="307657" y="459752"/>
                  </a:lnTo>
                  <a:lnTo>
                    <a:pt x="307657" y="397586"/>
                  </a:lnTo>
                  <a:lnTo>
                    <a:pt x="517994" y="606539"/>
                  </a:lnTo>
                  <a:lnTo>
                    <a:pt x="569442" y="606539"/>
                  </a:lnTo>
                  <a:lnTo>
                    <a:pt x="569442" y="596214"/>
                  </a:lnTo>
                  <a:lnTo>
                    <a:pt x="369493" y="397586"/>
                  </a:lnTo>
                  <a:lnTo>
                    <a:pt x="307657" y="336156"/>
                  </a:lnTo>
                  <a:lnTo>
                    <a:pt x="307657" y="273875"/>
                  </a:lnTo>
                  <a:lnTo>
                    <a:pt x="569442" y="533958"/>
                  </a:lnTo>
                  <a:lnTo>
                    <a:pt x="569442" y="472503"/>
                  </a:lnTo>
                  <a:close/>
                </a:path>
                <a:path w="1793875" h="607059">
                  <a:moveTo>
                    <a:pt x="569442" y="348881"/>
                  </a:moveTo>
                  <a:lnTo>
                    <a:pt x="218287" y="0"/>
                  </a:lnTo>
                  <a:lnTo>
                    <a:pt x="156425" y="0"/>
                  </a:lnTo>
                  <a:lnTo>
                    <a:pt x="569442" y="410349"/>
                  </a:lnTo>
                  <a:lnTo>
                    <a:pt x="569442" y="348881"/>
                  </a:lnTo>
                  <a:close/>
                </a:path>
                <a:path w="1793875" h="607059">
                  <a:moveTo>
                    <a:pt x="569442" y="225272"/>
                  </a:moveTo>
                  <a:lnTo>
                    <a:pt x="342722" y="0"/>
                  </a:lnTo>
                  <a:lnTo>
                    <a:pt x="280847" y="0"/>
                  </a:lnTo>
                  <a:lnTo>
                    <a:pt x="569442" y="286727"/>
                  </a:lnTo>
                  <a:lnTo>
                    <a:pt x="569442" y="225272"/>
                  </a:lnTo>
                  <a:close/>
                </a:path>
                <a:path w="1793875" h="607059">
                  <a:moveTo>
                    <a:pt x="569442" y="0"/>
                  </a:moveTo>
                  <a:lnTo>
                    <a:pt x="529704" y="0"/>
                  </a:lnTo>
                  <a:lnTo>
                    <a:pt x="569442" y="39484"/>
                  </a:lnTo>
                  <a:lnTo>
                    <a:pt x="569442" y="0"/>
                  </a:lnTo>
                  <a:close/>
                </a:path>
                <a:path w="1793875" h="607059">
                  <a:moveTo>
                    <a:pt x="569455" y="101663"/>
                  </a:moveTo>
                  <a:lnTo>
                    <a:pt x="467131" y="0"/>
                  </a:lnTo>
                  <a:lnTo>
                    <a:pt x="405269" y="0"/>
                  </a:lnTo>
                  <a:lnTo>
                    <a:pt x="569455" y="163118"/>
                  </a:lnTo>
                  <a:lnTo>
                    <a:pt x="569455" y="101663"/>
                  </a:lnTo>
                  <a:close/>
                </a:path>
                <a:path w="1793875" h="607059">
                  <a:moveTo>
                    <a:pt x="610666" y="0"/>
                  </a:moveTo>
                  <a:lnTo>
                    <a:pt x="569772" y="0"/>
                  </a:lnTo>
                  <a:lnTo>
                    <a:pt x="569772" y="606539"/>
                  </a:lnTo>
                  <a:lnTo>
                    <a:pt x="609904" y="606539"/>
                  </a:lnTo>
                  <a:lnTo>
                    <a:pt x="610666" y="0"/>
                  </a:lnTo>
                  <a:close/>
                </a:path>
                <a:path w="1793875" h="607059">
                  <a:moveTo>
                    <a:pt x="1793811" y="0"/>
                  </a:moveTo>
                  <a:lnTo>
                    <a:pt x="1755228" y="0"/>
                  </a:lnTo>
                  <a:lnTo>
                    <a:pt x="1743925" y="6642"/>
                  </a:lnTo>
                  <a:lnTo>
                    <a:pt x="1709597" y="34010"/>
                  </a:lnTo>
                  <a:lnTo>
                    <a:pt x="1675358" y="79349"/>
                  </a:lnTo>
                  <a:lnTo>
                    <a:pt x="1648079" y="141249"/>
                  </a:lnTo>
                  <a:lnTo>
                    <a:pt x="1639100" y="159740"/>
                  </a:lnTo>
                  <a:lnTo>
                    <a:pt x="1611858" y="195999"/>
                  </a:lnTo>
                  <a:lnTo>
                    <a:pt x="1574850" y="224396"/>
                  </a:lnTo>
                  <a:lnTo>
                    <a:pt x="1522501" y="249605"/>
                  </a:lnTo>
                  <a:lnTo>
                    <a:pt x="1507591" y="256959"/>
                  </a:lnTo>
                  <a:lnTo>
                    <a:pt x="1441526" y="303352"/>
                  </a:lnTo>
                  <a:lnTo>
                    <a:pt x="1404861" y="343001"/>
                  </a:lnTo>
                  <a:lnTo>
                    <a:pt x="1400797" y="349034"/>
                  </a:lnTo>
                  <a:lnTo>
                    <a:pt x="1400797" y="292481"/>
                  </a:lnTo>
                  <a:lnTo>
                    <a:pt x="1432890" y="250634"/>
                  </a:lnTo>
                  <a:lnTo>
                    <a:pt x="1492351" y="219938"/>
                  </a:lnTo>
                  <a:lnTo>
                    <a:pt x="1513840" y="210223"/>
                  </a:lnTo>
                  <a:lnTo>
                    <a:pt x="1535772" y="198996"/>
                  </a:lnTo>
                  <a:lnTo>
                    <a:pt x="1580692" y="165011"/>
                  </a:lnTo>
                  <a:lnTo>
                    <a:pt x="1614919" y="119659"/>
                  </a:lnTo>
                  <a:lnTo>
                    <a:pt x="1642198" y="57785"/>
                  </a:lnTo>
                  <a:lnTo>
                    <a:pt x="1651190" y="39281"/>
                  </a:lnTo>
                  <a:lnTo>
                    <a:pt x="1662785" y="21082"/>
                  </a:lnTo>
                  <a:lnTo>
                    <a:pt x="1679511" y="1968"/>
                  </a:lnTo>
                  <a:lnTo>
                    <a:pt x="1681721" y="0"/>
                  </a:lnTo>
                  <a:lnTo>
                    <a:pt x="1624241" y="0"/>
                  </a:lnTo>
                  <a:lnTo>
                    <a:pt x="1614373" y="15697"/>
                  </a:lnTo>
                  <a:lnTo>
                    <a:pt x="1606359" y="31115"/>
                  </a:lnTo>
                  <a:lnTo>
                    <a:pt x="1599666" y="46151"/>
                  </a:lnTo>
                  <a:lnTo>
                    <a:pt x="1585976" y="79552"/>
                  </a:lnTo>
                  <a:lnTo>
                    <a:pt x="1576984" y="98044"/>
                  </a:lnTo>
                  <a:lnTo>
                    <a:pt x="1549768" y="134289"/>
                  </a:lnTo>
                  <a:lnTo>
                    <a:pt x="1512976" y="162090"/>
                  </a:lnTo>
                  <a:lnTo>
                    <a:pt x="1456855" y="187998"/>
                  </a:lnTo>
                  <a:lnTo>
                    <a:pt x="1438414" y="197065"/>
                  </a:lnTo>
                  <a:lnTo>
                    <a:pt x="1419720" y="208165"/>
                  </a:lnTo>
                  <a:lnTo>
                    <a:pt x="1400797" y="222237"/>
                  </a:lnTo>
                  <a:lnTo>
                    <a:pt x="1400797" y="174879"/>
                  </a:lnTo>
                  <a:lnTo>
                    <a:pt x="1406334" y="168833"/>
                  </a:lnTo>
                  <a:lnTo>
                    <a:pt x="1411185" y="164934"/>
                  </a:lnTo>
                  <a:lnTo>
                    <a:pt x="1418069" y="161455"/>
                  </a:lnTo>
                  <a:lnTo>
                    <a:pt x="1450809" y="147993"/>
                  </a:lnTo>
                  <a:lnTo>
                    <a:pt x="1472933" y="137274"/>
                  </a:lnTo>
                  <a:lnTo>
                    <a:pt x="1518589" y="103301"/>
                  </a:lnTo>
                  <a:lnTo>
                    <a:pt x="1552829" y="57975"/>
                  </a:lnTo>
                  <a:lnTo>
                    <a:pt x="1578444" y="0"/>
                  </a:lnTo>
                  <a:lnTo>
                    <a:pt x="1531239" y="0"/>
                  </a:lnTo>
                  <a:lnTo>
                    <a:pt x="1523542" y="18618"/>
                  </a:lnTo>
                  <a:lnTo>
                    <a:pt x="1514614" y="36842"/>
                  </a:lnTo>
                  <a:lnTo>
                    <a:pt x="1487665" y="72580"/>
                  </a:lnTo>
                  <a:lnTo>
                    <a:pt x="1451190" y="99644"/>
                  </a:lnTo>
                  <a:lnTo>
                    <a:pt x="1400797" y="121424"/>
                  </a:lnTo>
                  <a:lnTo>
                    <a:pt x="1400797" y="80848"/>
                  </a:lnTo>
                  <a:lnTo>
                    <a:pt x="1414373" y="73723"/>
                  </a:lnTo>
                  <a:lnTo>
                    <a:pt x="1428216" y="65074"/>
                  </a:lnTo>
                  <a:lnTo>
                    <a:pt x="1466291" y="31178"/>
                  </a:lnTo>
                  <a:lnTo>
                    <a:pt x="1488592" y="0"/>
                  </a:lnTo>
                  <a:lnTo>
                    <a:pt x="1435481" y="0"/>
                  </a:lnTo>
                  <a:lnTo>
                    <a:pt x="1429219" y="7277"/>
                  </a:lnTo>
                  <a:lnTo>
                    <a:pt x="1419694" y="16433"/>
                  </a:lnTo>
                  <a:lnTo>
                    <a:pt x="1413802" y="21399"/>
                  </a:lnTo>
                  <a:lnTo>
                    <a:pt x="1407883" y="25895"/>
                  </a:lnTo>
                  <a:lnTo>
                    <a:pt x="1401940" y="30035"/>
                  </a:lnTo>
                  <a:lnTo>
                    <a:pt x="1403324" y="14922"/>
                  </a:lnTo>
                  <a:lnTo>
                    <a:pt x="1405382" y="0"/>
                  </a:lnTo>
                  <a:lnTo>
                    <a:pt x="1360843" y="0"/>
                  </a:lnTo>
                  <a:lnTo>
                    <a:pt x="1359217" y="12890"/>
                  </a:lnTo>
                  <a:lnTo>
                    <a:pt x="1358036" y="25908"/>
                  </a:lnTo>
                  <a:lnTo>
                    <a:pt x="1357299" y="39052"/>
                  </a:lnTo>
                  <a:lnTo>
                    <a:pt x="1357058" y="52311"/>
                  </a:lnTo>
                  <a:lnTo>
                    <a:pt x="1357058" y="392633"/>
                  </a:lnTo>
                  <a:lnTo>
                    <a:pt x="1312824" y="436308"/>
                  </a:lnTo>
                  <a:lnTo>
                    <a:pt x="1312849" y="50927"/>
                  </a:lnTo>
                  <a:lnTo>
                    <a:pt x="1314869" y="12585"/>
                  </a:lnTo>
                  <a:lnTo>
                    <a:pt x="1316291" y="0"/>
                  </a:lnTo>
                  <a:lnTo>
                    <a:pt x="1272133" y="0"/>
                  </a:lnTo>
                  <a:lnTo>
                    <a:pt x="1270812" y="12941"/>
                  </a:lnTo>
                  <a:lnTo>
                    <a:pt x="1269860" y="25971"/>
                  </a:lnTo>
                  <a:lnTo>
                    <a:pt x="1269276" y="39090"/>
                  </a:lnTo>
                  <a:lnTo>
                    <a:pt x="1269072" y="52311"/>
                  </a:lnTo>
                  <a:lnTo>
                    <a:pt x="1269072" y="479323"/>
                  </a:lnTo>
                  <a:lnTo>
                    <a:pt x="1224838" y="523354"/>
                  </a:lnTo>
                  <a:lnTo>
                    <a:pt x="1224889" y="50901"/>
                  </a:lnTo>
                  <a:lnTo>
                    <a:pt x="1226464" y="12611"/>
                  </a:lnTo>
                  <a:lnTo>
                    <a:pt x="1227632" y="0"/>
                  </a:lnTo>
                  <a:lnTo>
                    <a:pt x="1183690" y="0"/>
                  </a:lnTo>
                  <a:lnTo>
                    <a:pt x="1182077" y="20916"/>
                  </a:lnTo>
                  <a:lnTo>
                    <a:pt x="1181798" y="26619"/>
                  </a:lnTo>
                  <a:lnTo>
                    <a:pt x="1181798" y="606539"/>
                  </a:lnTo>
                  <a:lnTo>
                    <a:pt x="1204201" y="606539"/>
                  </a:lnTo>
                  <a:lnTo>
                    <a:pt x="1363916" y="447217"/>
                  </a:lnTo>
                  <a:lnTo>
                    <a:pt x="1400797" y="411022"/>
                  </a:lnTo>
                  <a:lnTo>
                    <a:pt x="1400797" y="410438"/>
                  </a:lnTo>
                  <a:lnTo>
                    <a:pt x="1481150" y="330301"/>
                  </a:lnTo>
                  <a:lnTo>
                    <a:pt x="1513255" y="362204"/>
                  </a:lnTo>
                  <a:lnTo>
                    <a:pt x="1266202" y="606539"/>
                  </a:lnTo>
                  <a:lnTo>
                    <a:pt x="1329245" y="606539"/>
                  </a:lnTo>
                  <a:lnTo>
                    <a:pt x="1544205" y="392963"/>
                  </a:lnTo>
                  <a:lnTo>
                    <a:pt x="1574609" y="423176"/>
                  </a:lnTo>
                  <a:lnTo>
                    <a:pt x="1390040" y="606539"/>
                  </a:lnTo>
                  <a:lnTo>
                    <a:pt x="1451889" y="606539"/>
                  </a:lnTo>
                  <a:lnTo>
                    <a:pt x="1605534" y="453885"/>
                  </a:lnTo>
                  <a:lnTo>
                    <a:pt x="1636814" y="484962"/>
                  </a:lnTo>
                  <a:lnTo>
                    <a:pt x="1514449" y="606539"/>
                  </a:lnTo>
                  <a:lnTo>
                    <a:pt x="1576311" y="606539"/>
                  </a:lnTo>
                  <a:lnTo>
                    <a:pt x="1667738" y="515696"/>
                  </a:lnTo>
                  <a:lnTo>
                    <a:pt x="1699031" y="546773"/>
                  </a:lnTo>
                  <a:lnTo>
                    <a:pt x="1638871" y="606539"/>
                  </a:lnTo>
                  <a:lnTo>
                    <a:pt x="1793811" y="606539"/>
                  </a:lnTo>
                  <a:lnTo>
                    <a:pt x="1793811" y="579513"/>
                  </a:lnTo>
                  <a:lnTo>
                    <a:pt x="1515097" y="302615"/>
                  </a:lnTo>
                  <a:lnTo>
                    <a:pt x="1524952" y="297014"/>
                  </a:lnTo>
                  <a:lnTo>
                    <a:pt x="1534883" y="291922"/>
                  </a:lnTo>
                  <a:lnTo>
                    <a:pt x="1556753" y="281813"/>
                  </a:lnTo>
                  <a:lnTo>
                    <a:pt x="1793811" y="517347"/>
                  </a:lnTo>
                  <a:lnTo>
                    <a:pt x="1793811" y="455891"/>
                  </a:lnTo>
                  <a:lnTo>
                    <a:pt x="1597977" y="261315"/>
                  </a:lnTo>
                  <a:lnTo>
                    <a:pt x="1606867" y="255803"/>
                  </a:lnTo>
                  <a:lnTo>
                    <a:pt x="1615821" y="249618"/>
                  </a:lnTo>
                  <a:lnTo>
                    <a:pt x="1624863" y="242684"/>
                  </a:lnTo>
                  <a:lnTo>
                    <a:pt x="1633982" y="234924"/>
                  </a:lnTo>
                  <a:lnTo>
                    <a:pt x="1793811" y="393725"/>
                  </a:lnTo>
                  <a:lnTo>
                    <a:pt x="1793811" y="332270"/>
                  </a:lnTo>
                  <a:lnTo>
                    <a:pt x="1663395" y="202704"/>
                  </a:lnTo>
                  <a:lnTo>
                    <a:pt x="1670253" y="192646"/>
                  </a:lnTo>
                  <a:lnTo>
                    <a:pt x="1676234" y="182676"/>
                  </a:lnTo>
                  <a:lnTo>
                    <a:pt x="1681480" y="172808"/>
                  </a:lnTo>
                  <a:lnTo>
                    <a:pt x="1686102" y="163093"/>
                  </a:lnTo>
                  <a:lnTo>
                    <a:pt x="1793811" y="270116"/>
                  </a:lnTo>
                  <a:lnTo>
                    <a:pt x="1793811" y="208661"/>
                  </a:lnTo>
                  <a:lnTo>
                    <a:pt x="1704225" y="119646"/>
                  </a:lnTo>
                  <a:lnTo>
                    <a:pt x="1708835" y="109639"/>
                  </a:lnTo>
                  <a:lnTo>
                    <a:pt x="1714042" y="99720"/>
                  </a:lnTo>
                  <a:lnTo>
                    <a:pt x="1720024" y="89890"/>
                  </a:lnTo>
                  <a:lnTo>
                    <a:pt x="1727009" y="80124"/>
                  </a:lnTo>
                  <a:lnTo>
                    <a:pt x="1793811" y="146507"/>
                  </a:lnTo>
                  <a:lnTo>
                    <a:pt x="1793811" y="85051"/>
                  </a:lnTo>
                  <a:lnTo>
                    <a:pt x="1758162" y="49606"/>
                  </a:lnTo>
                  <a:lnTo>
                    <a:pt x="1766976" y="43599"/>
                  </a:lnTo>
                  <a:lnTo>
                    <a:pt x="1775853" y="38366"/>
                  </a:lnTo>
                  <a:lnTo>
                    <a:pt x="1784794" y="33769"/>
                  </a:lnTo>
                  <a:lnTo>
                    <a:pt x="1793811" y="29616"/>
                  </a:lnTo>
                  <a:lnTo>
                    <a:pt x="1793811" y="0"/>
                  </a:lnTo>
                  <a:close/>
                </a:path>
              </a:pathLst>
            </a:custGeom>
            <a:solidFill>
              <a:srgbClr val="1A3868"/>
            </a:solidFill>
          </p:spPr>
          <p:txBody>
            <a:bodyPr wrap="square" lIns="0" tIns="0" rIns="0" bIns="0" rtlCol="0"/>
            <a:lstStyle/>
            <a:p>
              <a:endParaRPr sz="487"/>
            </a:p>
          </p:txBody>
        </p:sp>
      </p:grpSp>
      <p:sp>
        <p:nvSpPr>
          <p:cNvPr id="61" name="object 21">
            <a:extLst>
              <a:ext uri="{FF2B5EF4-FFF2-40B4-BE49-F238E27FC236}">
                <a16:creationId xmlns:a16="http://schemas.microsoft.com/office/drawing/2014/main" id="{0FE47A32-8711-4AC5-BC0E-82D79A1E2E18}"/>
              </a:ext>
            </a:extLst>
          </p:cNvPr>
          <p:cNvSpPr/>
          <p:nvPr userDrawn="1"/>
        </p:nvSpPr>
        <p:spPr>
          <a:xfrm>
            <a:off x="7837102" y="6067562"/>
            <a:ext cx="367284" cy="364236"/>
          </a:xfrm>
          <a:custGeom>
            <a:avLst/>
            <a:gdLst/>
            <a:ahLst/>
            <a:cxnLst/>
            <a:rect l="l" t="t" r="r" b="b"/>
            <a:pathLst>
              <a:path w="612140" h="607059">
                <a:moveTo>
                  <a:pt x="612025" y="551446"/>
                </a:moveTo>
                <a:lnTo>
                  <a:pt x="556437" y="606526"/>
                </a:lnTo>
                <a:lnTo>
                  <a:pt x="612025" y="606526"/>
                </a:lnTo>
                <a:lnTo>
                  <a:pt x="612025" y="551446"/>
                </a:lnTo>
                <a:close/>
              </a:path>
              <a:path w="612140" h="607059">
                <a:moveTo>
                  <a:pt x="612025" y="429374"/>
                </a:moveTo>
                <a:lnTo>
                  <a:pt x="433247" y="606539"/>
                </a:lnTo>
                <a:lnTo>
                  <a:pt x="494487" y="606539"/>
                </a:lnTo>
                <a:lnTo>
                  <a:pt x="612025" y="490054"/>
                </a:lnTo>
                <a:lnTo>
                  <a:pt x="612025" y="429374"/>
                </a:lnTo>
                <a:close/>
              </a:path>
              <a:path w="612140" h="607059">
                <a:moveTo>
                  <a:pt x="612025" y="39509"/>
                </a:moveTo>
                <a:lnTo>
                  <a:pt x="384949" y="39801"/>
                </a:lnTo>
                <a:lnTo>
                  <a:pt x="385000" y="0"/>
                </a:lnTo>
                <a:lnTo>
                  <a:pt x="341655" y="0"/>
                </a:lnTo>
                <a:lnTo>
                  <a:pt x="341287" y="294906"/>
                </a:lnTo>
                <a:lnTo>
                  <a:pt x="330428" y="291973"/>
                </a:lnTo>
                <a:lnTo>
                  <a:pt x="319887" y="288645"/>
                </a:lnTo>
                <a:lnTo>
                  <a:pt x="297434" y="280555"/>
                </a:lnTo>
                <a:lnTo>
                  <a:pt x="297789" y="0"/>
                </a:lnTo>
                <a:lnTo>
                  <a:pt x="254419" y="0"/>
                </a:lnTo>
                <a:lnTo>
                  <a:pt x="254088" y="266306"/>
                </a:lnTo>
                <a:lnTo>
                  <a:pt x="243967" y="263994"/>
                </a:lnTo>
                <a:lnTo>
                  <a:pt x="233324" y="262102"/>
                </a:lnTo>
                <a:lnTo>
                  <a:pt x="222110" y="260692"/>
                </a:lnTo>
                <a:lnTo>
                  <a:pt x="210248" y="259803"/>
                </a:lnTo>
                <a:lnTo>
                  <a:pt x="210566" y="0"/>
                </a:lnTo>
                <a:lnTo>
                  <a:pt x="167208" y="0"/>
                </a:lnTo>
                <a:lnTo>
                  <a:pt x="166878" y="261950"/>
                </a:lnTo>
                <a:lnTo>
                  <a:pt x="154978" y="264236"/>
                </a:lnTo>
                <a:lnTo>
                  <a:pt x="143738" y="267055"/>
                </a:lnTo>
                <a:lnTo>
                  <a:pt x="133108" y="270319"/>
                </a:lnTo>
                <a:lnTo>
                  <a:pt x="122999" y="273900"/>
                </a:lnTo>
                <a:lnTo>
                  <a:pt x="123355" y="0"/>
                </a:lnTo>
                <a:lnTo>
                  <a:pt x="79997" y="0"/>
                </a:lnTo>
                <a:lnTo>
                  <a:pt x="79616" y="291769"/>
                </a:lnTo>
                <a:lnTo>
                  <a:pt x="69316" y="295579"/>
                </a:lnTo>
                <a:lnTo>
                  <a:pt x="58674" y="298907"/>
                </a:lnTo>
                <a:lnTo>
                  <a:pt x="47536" y="301637"/>
                </a:lnTo>
                <a:lnTo>
                  <a:pt x="35750" y="303631"/>
                </a:lnTo>
                <a:lnTo>
                  <a:pt x="36131" y="0"/>
                </a:lnTo>
                <a:lnTo>
                  <a:pt x="0" y="0"/>
                </a:lnTo>
                <a:lnTo>
                  <a:pt x="0" y="347446"/>
                </a:lnTo>
                <a:lnTo>
                  <a:pt x="10058" y="348018"/>
                </a:lnTo>
                <a:lnTo>
                  <a:pt x="71361" y="340004"/>
                </a:lnTo>
                <a:lnTo>
                  <a:pt x="134175" y="315595"/>
                </a:lnTo>
                <a:lnTo>
                  <a:pt x="153543" y="308876"/>
                </a:lnTo>
                <a:lnTo>
                  <a:pt x="174536" y="304190"/>
                </a:lnTo>
                <a:lnTo>
                  <a:pt x="198221" y="302399"/>
                </a:lnTo>
                <a:lnTo>
                  <a:pt x="222554" y="303974"/>
                </a:lnTo>
                <a:lnTo>
                  <a:pt x="244182" y="308203"/>
                </a:lnTo>
                <a:lnTo>
                  <a:pt x="264185" y="314274"/>
                </a:lnTo>
                <a:lnTo>
                  <a:pt x="298665" y="326872"/>
                </a:lnTo>
                <a:lnTo>
                  <a:pt x="314286" y="332066"/>
                </a:lnTo>
                <a:lnTo>
                  <a:pt x="330911" y="336677"/>
                </a:lnTo>
                <a:lnTo>
                  <a:pt x="348894" y="340423"/>
                </a:lnTo>
                <a:lnTo>
                  <a:pt x="393319" y="345414"/>
                </a:lnTo>
                <a:lnTo>
                  <a:pt x="426377"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19" y="353098"/>
                </a:lnTo>
                <a:lnTo>
                  <a:pt x="227761" y="347751"/>
                </a:lnTo>
                <a:lnTo>
                  <a:pt x="198158" y="345719"/>
                </a:lnTo>
                <a:lnTo>
                  <a:pt x="168249" y="347954"/>
                </a:lnTo>
                <a:lnTo>
                  <a:pt x="142163" y="353707"/>
                </a:lnTo>
                <a:lnTo>
                  <a:pt x="119075" y="361607"/>
                </a:lnTo>
                <a:lnTo>
                  <a:pt x="79336" y="378117"/>
                </a:lnTo>
                <a:lnTo>
                  <a:pt x="59982" y="384822"/>
                </a:lnTo>
                <a:lnTo>
                  <a:pt x="39001" y="389521"/>
                </a:lnTo>
                <a:lnTo>
                  <a:pt x="15328" y="391312"/>
                </a:lnTo>
                <a:lnTo>
                  <a:pt x="9956" y="391312"/>
                </a:lnTo>
                <a:lnTo>
                  <a:pt x="0" y="390525"/>
                </a:lnTo>
                <a:lnTo>
                  <a:pt x="0" y="433717"/>
                </a:lnTo>
                <a:lnTo>
                  <a:pt x="9994" y="434276"/>
                </a:lnTo>
                <a:lnTo>
                  <a:pt x="15252" y="434276"/>
                </a:lnTo>
                <a:lnTo>
                  <a:pt x="45173" y="432028"/>
                </a:lnTo>
                <a:lnTo>
                  <a:pt x="71259" y="426288"/>
                </a:lnTo>
                <a:lnTo>
                  <a:pt x="94348" y="418388"/>
                </a:lnTo>
                <a:lnTo>
                  <a:pt x="134073" y="401891"/>
                </a:lnTo>
                <a:lnTo>
                  <a:pt x="153428" y="395173"/>
                </a:lnTo>
                <a:lnTo>
                  <a:pt x="174421" y="390474"/>
                </a:lnTo>
                <a:lnTo>
                  <a:pt x="198107" y="388683"/>
                </a:lnTo>
                <a:lnTo>
                  <a:pt x="222097" y="390321"/>
                </a:lnTo>
                <a:lnTo>
                  <a:pt x="243497" y="394741"/>
                </a:lnTo>
                <a:lnTo>
                  <a:pt x="263359" y="401091"/>
                </a:lnTo>
                <a:lnTo>
                  <a:pt x="301091" y="415544"/>
                </a:lnTo>
                <a:lnTo>
                  <a:pt x="320408" y="421995"/>
                </a:lnTo>
                <a:lnTo>
                  <a:pt x="341337" y="427189"/>
                </a:lnTo>
                <a:lnTo>
                  <a:pt x="364540" y="430466"/>
                </a:lnTo>
                <a:lnTo>
                  <a:pt x="331063" y="463638"/>
                </a:lnTo>
                <a:lnTo>
                  <a:pt x="322922" y="464019"/>
                </a:lnTo>
                <a:lnTo>
                  <a:pt x="316763" y="463384"/>
                </a:lnTo>
                <a:lnTo>
                  <a:pt x="309486" y="461035"/>
                </a:lnTo>
                <a:lnTo>
                  <a:pt x="277063" y="447751"/>
                </a:lnTo>
                <a:lnTo>
                  <a:pt x="254000" y="439902"/>
                </a:lnTo>
                <a:lnTo>
                  <a:pt x="227939" y="434200"/>
                </a:lnTo>
                <a:lnTo>
                  <a:pt x="198043" y="432015"/>
                </a:lnTo>
                <a:lnTo>
                  <a:pt x="168122" y="434251"/>
                </a:lnTo>
                <a:lnTo>
                  <a:pt x="142036" y="440004"/>
                </a:lnTo>
                <a:lnTo>
                  <a:pt x="118960" y="447890"/>
                </a:lnTo>
                <a:lnTo>
                  <a:pt x="79222" y="464400"/>
                </a:lnTo>
                <a:lnTo>
                  <a:pt x="59867" y="471119"/>
                </a:lnTo>
                <a:lnTo>
                  <a:pt x="38887" y="475805"/>
                </a:lnTo>
                <a:lnTo>
                  <a:pt x="15214" y="477596"/>
                </a:lnTo>
                <a:lnTo>
                  <a:pt x="9880" y="477596"/>
                </a:lnTo>
                <a:lnTo>
                  <a:pt x="0" y="476821"/>
                </a:lnTo>
                <a:lnTo>
                  <a:pt x="0" y="520001"/>
                </a:lnTo>
                <a:lnTo>
                  <a:pt x="9918" y="520560"/>
                </a:lnTo>
                <a:lnTo>
                  <a:pt x="15151" y="520560"/>
                </a:lnTo>
                <a:lnTo>
                  <a:pt x="45059" y="518312"/>
                </a:lnTo>
                <a:lnTo>
                  <a:pt x="71158" y="512559"/>
                </a:lnTo>
                <a:lnTo>
                  <a:pt x="94246" y="504672"/>
                </a:lnTo>
                <a:lnTo>
                  <a:pt x="133972" y="488162"/>
                </a:lnTo>
                <a:lnTo>
                  <a:pt x="153327" y="481444"/>
                </a:lnTo>
                <a:lnTo>
                  <a:pt x="174307" y="476745"/>
                </a:lnTo>
                <a:lnTo>
                  <a:pt x="197993" y="474967"/>
                </a:lnTo>
                <a:lnTo>
                  <a:pt x="221665" y="476694"/>
                </a:lnTo>
                <a:lnTo>
                  <a:pt x="242646" y="481342"/>
                </a:lnTo>
                <a:lnTo>
                  <a:pt x="261988" y="487997"/>
                </a:lnTo>
                <a:lnTo>
                  <a:pt x="293306" y="501053"/>
                </a:lnTo>
                <a:lnTo>
                  <a:pt x="264655" y="529450"/>
                </a:lnTo>
                <a:lnTo>
                  <a:pt x="250101" y="525030"/>
                </a:lnTo>
                <a:lnTo>
                  <a:pt x="234302" y="521474"/>
                </a:lnTo>
                <a:lnTo>
                  <a:pt x="216992" y="519112"/>
                </a:lnTo>
                <a:lnTo>
                  <a:pt x="197929" y="518274"/>
                </a:lnTo>
                <a:lnTo>
                  <a:pt x="168021" y="520522"/>
                </a:lnTo>
                <a:lnTo>
                  <a:pt x="141935" y="526275"/>
                </a:lnTo>
                <a:lnTo>
                  <a:pt x="118846" y="534174"/>
                </a:lnTo>
                <a:lnTo>
                  <a:pt x="79121" y="550684"/>
                </a:lnTo>
                <a:lnTo>
                  <a:pt x="59766" y="557403"/>
                </a:lnTo>
                <a:lnTo>
                  <a:pt x="38785" y="562102"/>
                </a:lnTo>
                <a:lnTo>
                  <a:pt x="15125" y="563880"/>
                </a:lnTo>
                <a:lnTo>
                  <a:pt x="9817" y="563892"/>
                </a:lnTo>
                <a:lnTo>
                  <a:pt x="0" y="563118"/>
                </a:lnTo>
                <a:lnTo>
                  <a:pt x="0" y="606298"/>
                </a:lnTo>
                <a:lnTo>
                  <a:pt x="6477" y="606539"/>
                </a:lnTo>
                <a:lnTo>
                  <a:pt x="23063" y="606539"/>
                </a:lnTo>
                <a:lnTo>
                  <a:pt x="50177" y="603592"/>
                </a:lnTo>
                <a:lnTo>
                  <a:pt x="74117"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52" y="564248"/>
                </a:lnTo>
                <a:lnTo>
                  <a:pt x="213182" y="576300"/>
                </a:lnTo>
                <a:lnTo>
                  <a:pt x="197891" y="587362"/>
                </a:lnTo>
                <a:lnTo>
                  <a:pt x="182130" y="597446"/>
                </a:lnTo>
                <a:lnTo>
                  <a:pt x="165938" y="606539"/>
                </a:lnTo>
                <a:lnTo>
                  <a:pt x="244944" y="606539"/>
                </a:lnTo>
                <a:lnTo>
                  <a:pt x="275120" y="579780"/>
                </a:lnTo>
                <a:lnTo>
                  <a:pt x="515531" y="341515"/>
                </a:lnTo>
                <a:lnTo>
                  <a:pt x="577354" y="341630"/>
                </a:lnTo>
                <a:lnTo>
                  <a:pt x="310019" y="606539"/>
                </a:lnTo>
                <a:lnTo>
                  <a:pt x="371297" y="606539"/>
                </a:lnTo>
                <a:lnTo>
                  <a:pt x="612025" y="367969"/>
                </a:lnTo>
                <a:lnTo>
                  <a:pt x="612025" y="298335"/>
                </a:lnTo>
                <a:lnTo>
                  <a:pt x="549287" y="298526"/>
                </a:lnTo>
                <a:lnTo>
                  <a:pt x="497890" y="298297"/>
                </a:lnTo>
                <a:lnTo>
                  <a:pt x="497484" y="298704"/>
                </a:lnTo>
                <a:lnTo>
                  <a:pt x="384619" y="299059"/>
                </a:lnTo>
                <a:lnTo>
                  <a:pt x="384683" y="254457"/>
                </a:lnTo>
                <a:lnTo>
                  <a:pt x="612025" y="254685"/>
                </a:lnTo>
                <a:lnTo>
                  <a:pt x="612025" y="211150"/>
                </a:lnTo>
                <a:lnTo>
                  <a:pt x="384733" y="211442"/>
                </a:lnTo>
                <a:lnTo>
                  <a:pt x="384784" y="169202"/>
                </a:lnTo>
                <a:lnTo>
                  <a:pt x="612025" y="168922"/>
                </a:lnTo>
                <a:lnTo>
                  <a:pt x="612025" y="125945"/>
                </a:lnTo>
                <a:lnTo>
                  <a:pt x="384848" y="126238"/>
                </a:lnTo>
                <a:lnTo>
                  <a:pt x="384898" y="82778"/>
                </a:lnTo>
                <a:lnTo>
                  <a:pt x="612025" y="82486"/>
                </a:lnTo>
                <a:lnTo>
                  <a:pt x="612025" y="39509"/>
                </a:lnTo>
                <a:close/>
              </a:path>
            </a:pathLst>
          </a:custGeom>
          <a:solidFill>
            <a:srgbClr val="1A3868"/>
          </a:solidFill>
        </p:spPr>
        <p:txBody>
          <a:bodyPr wrap="square" lIns="0" tIns="0" rIns="0" bIns="0" rtlCol="0"/>
          <a:lstStyle/>
          <a:p>
            <a:endParaRPr sz="487"/>
          </a:p>
        </p:txBody>
      </p:sp>
      <p:sp>
        <p:nvSpPr>
          <p:cNvPr id="62" name="object 22">
            <a:extLst>
              <a:ext uri="{FF2B5EF4-FFF2-40B4-BE49-F238E27FC236}">
                <a16:creationId xmlns:a16="http://schemas.microsoft.com/office/drawing/2014/main" id="{E1126580-45C7-472E-8963-BA94CCB413E5}"/>
              </a:ext>
            </a:extLst>
          </p:cNvPr>
          <p:cNvSpPr/>
          <p:nvPr userDrawn="1"/>
        </p:nvSpPr>
        <p:spPr>
          <a:xfrm>
            <a:off x="8229861" y="6067562"/>
            <a:ext cx="419481" cy="364236"/>
          </a:xfrm>
          <a:custGeom>
            <a:avLst/>
            <a:gdLst/>
            <a:ahLst/>
            <a:cxnLst/>
            <a:rect l="l" t="t" r="r" b="b"/>
            <a:pathLst>
              <a:path w="699134" h="607059">
                <a:moveTo>
                  <a:pt x="569442" y="472503"/>
                </a:moveTo>
                <a:lnTo>
                  <a:pt x="369531" y="273875"/>
                </a:lnTo>
                <a:lnTo>
                  <a:pt x="281609" y="186524"/>
                </a:lnTo>
                <a:lnTo>
                  <a:pt x="193611" y="99098"/>
                </a:lnTo>
                <a:lnTo>
                  <a:pt x="105638" y="11671"/>
                </a:lnTo>
                <a:lnTo>
                  <a:pt x="93891" y="0"/>
                </a:lnTo>
                <a:lnTo>
                  <a:pt x="0" y="0"/>
                </a:lnTo>
                <a:lnTo>
                  <a:pt x="63" y="596049"/>
                </a:lnTo>
                <a:lnTo>
                  <a:pt x="520" y="596049"/>
                </a:lnTo>
                <a:lnTo>
                  <a:pt x="546" y="596976"/>
                </a:lnTo>
                <a:lnTo>
                  <a:pt x="647" y="597877"/>
                </a:lnTo>
                <a:lnTo>
                  <a:pt x="787" y="601408"/>
                </a:lnTo>
                <a:lnTo>
                  <a:pt x="1016" y="603961"/>
                </a:lnTo>
                <a:lnTo>
                  <a:pt x="1168" y="606539"/>
                </a:lnTo>
                <a:lnTo>
                  <a:pt x="44831" y="606539"/>
                </a:lnTo>
                <a:lnTo>
                  <a:pt x="44462" y="599567"/>
                </a:lnTo>
                <a:lnTo>
                  <a:pt x="44094" y="590448"/>
                </a:lnTo>
                <a:lnTo>
                  <a:pt x="43929" y="583971"/>
                </a:lnTo>
                <a:lnTo>
                  <a:pt x="43815" y="575995"/>
                </a:lnTo>
                <a:lnTo>
                  <a:pt x="43738" y="11671"/>
                </a:lnTo>
                <a:lnTo>
                  <a:pt x="87985" y="55600"/>
                </a:lnTo>
                <a:lnTo>
                  <a:pt x="88049" y="596049"/>
                </a:lnTo>
                <a:lnTo>
                  <a:pt x="88569" y="596049"/>
                </a:lnTo>
                <a:lnTo>
                  <a:pt x="88760" y="599998"/>
                </a:lnTo>
                <a:lnTo>
                  <a:pt x="89039" y="603046"/>
                </a:lnTo>
                <a:lnTo>
                  <a:pt x="89281" y="606539"/>
                </a:lnTo>
                <a:lnTo>
                  <a:pt x="133083" y="606539"/>
                </a:lnTo>
                <a:lnTo>
                  <a:pt x="132549" y="597877"/>
                </a:lnTo>
                <a:lnTo>
                  <a:pt x="132168" y="590448"/>
                </a:lnTo>
                <a:lnTo>
                  <a:pt x="131953" y="583971"/>
                </a:lnTo>
                <a:lnTo>
                  <a:pt x="131851" y="579945"/>
                </a:lnTo>
                <a:lnTo>
                  <a:pt x="131749" y="571944"/>
                </a:lnTo>
                <a:lnTo>
                  <a:pt x="131724" y="99098"/>
                </a:lnTo>
                <a:lnTo>
                  <a:pt x="175958" y="143090"/>
                </a:lnTo>
                <a:lnTo>
                  <a:pt x="176022" y="596049"/>
                </a:lnTo>
                <a:lnTo>
                  <a:pt x="176606" y="596049"/>
                </a:lnTo>
                <a:lnTo>
                  <a:pt x="176822" y="599998"/>
                </a:lnTo>
                <a:lnTo>
                  <a:pt x="177165" y="603961"/>
                </a:lnTo>
                <a:lnTo>
                  <a:pt x="177368" y="606539"/>
                </a:lnTo>
                <a:lnTo>
                  <a:pt x="221335" y="606539"/>
                </a:lnTo>
                <a:lnTo>
                  <a:pt x="220713" y="598500"/>
                </a:lnTo>
                <a:lnTo>
                  <a:pt x="220230" y="590448"/>
                </a:lnTo>
                <a:lnTo>
                  <a:pt x="219976" y="583971"/>
                </a:lnTo>
                <a:lnTo>
                  <a:pt x="219862" y="579945"/>
                </a:lnTo>
                <a:lnTo>
                  <a:pt x="219748" y="571944"/>
                </a:lnTo>
                <a:lnTo>
                  <a:pt x="219697" y="186524"/>
                </a:lnTo>
                <a:lnTo>
                  <a:pt x="263944" y="230428"/>
                </a:lnTo>
                <a:lnTo>
                  <a:pt x="264058" y="580669"/>
                </a:lnTo>
                <a:lnTo>
                  <a:pt x="264375" y="589343"/>
                </a:lnTo>
                <a:lnTo>
                  <a:pt x="264947" y="598500"/>
                </a:lnTo>
                <a:lnTo>
                  <a:pt x="265607" y="606539"/>
                </a:lnTo>
                <a:lnTo>
                  <a:pt x="331000" y="606539"/>
                </a:lnTo>
                <a:lnTo>
                  <a:pt x="308279" y="583971"/>
                </a:lnTo>
                <a:lnTo>
                  <a:pt x="308140" y="579945"/>
                </a:lnTo>
                <a:lnTo>
                  <a:pt x="307670" y="575995"/>
                </a:lnTo>
                <a:lnTo>
                  <a:pt x="307670" y="521208"/>
                </a:lnTo>
                <a:lnTo>
                  <a:pt x="393560" y="606539"/>
                </a:lnTo>
                <a:lnTo>
                  <a:pt x="455422" y="606539"/>
                </a:lnTo>
                <a:lnTo>
                  <a:pt x="369519" y="521208"/>
                </a:lnTo>
                <a:lnTo>
                  <a:pt x="307670" y="459752"/>
                </a:lnTo>
                <a:lnTo>
                  <a:pt x="307670" y="397586"/>
                </a:lnTo>
                <a:lnTo>
                  <a:pt x="517994" y="606539"/>
                </a:lnTo>
                <a:lnTo>
                  <a:pt x="569442" y="606539"/>
                </a:lnTo>
                <a:lnTo>
                  <a:pt x="569442" y="596214"/>
                </a:lnTo>
                <a:lnTo>
                  <a:pt x="369506" y="397586"/>
                </a:lnTo>
                <a:lnTo>
                  <a:pt x="307670" y="336156"/>
                </a:lnTo>
                <a:lnTo>
                  <a:pt x="307670" y="273875"/>
                </a:lnTo>
                <a:lnTo>
                  <a:pt x="569442" y="533958"/>
                </a:lnTo>
                <a:lnTo>
                  <a:pt x="569442" y="472503"/>
                </a:lnTo>
                <a:close/>
              </a:path>
              <a:path w="699134" h="607059">
                <a:moveTo>
                  <a:pt x="569442" y="348881"/>
                </a:moveTo>
                <a:lnTo>
                  <a:pt x="218287" y="0"/>
                </a:lnTo>
                <a:lnTo>
                  <a:pt x="156438" y="0"/>
                </a:lnTo>
                <a:lnTo>
                  <a:pt x="569442" y="410349"/>
                </a:lnTo>
                <a:lnTo>
                  <a:pt x="569442" y="348881"/>
                </a:lnTo>
                <a:close/>
              </a:path>
              <a:path w="699134" h="607059">
                <a:moveTo>
                  <a:pt x="569442" y="225272"/>
                </a:moveTo>
                <a:lnTo>
                  <a:pt x="342722" y="0"/>
                </a:lnTo>
                <a:lnTo>
                  <a:pt x="280860" y="0"/>
                </a:lnTo>
                <a:lnTo>
                  <a:pt x="569442" y="286727"/>
                </a:lnTo>
                <a:lnTo>
                  <a:pt x="569442" y="225272"/>
                </a:lnTo>
                <a:close/>
              </a:path>
              <a:path w="699134" h="607059">
                <a:moveTo>
                  <a:pt x="569442" y="0"/>
                </a:moveTo>
                <a:lnTo>
                  <a:pt x="529704" y="0"/>
                </a:lnTo>
                <a:lnTo>
                  <a:pt x="569442" y="39484"/>
                </a:lnTo>
                <a:lnTo>
                  <a:pt x="569442" y="0"/>
                </a:lnTo>
                <a:close/>
              </a:path>
              <a:path w="699134" h="607059">
                <a:moveTo>
                  <a:pt x="569455" y="101663"/>
                </a:moveTo>
                <a:lnTo>
                  <a:pt x="467144" y="0"/>
                </a:lnTo>
                <a:lnTo>
                  <a:pt x="405282" y="0"/>
                </a:lnTo>
                <a:lnTo>
                  <a:pt x="569455" y="163118"/>
                </a:lnTo>
                <a:lnTo>
                  <a:pt x="569455" y="101663"/>
                </a:lnTo>
                <a:close/>
              </a:path>
              <a:path w="699134" h="607059">
                <a:moveTo>
                  <a:pt x="610679" y="0"/>
                </a:moveTo>
                <a:lnTo>
                  <a:pt x="569785" y="0"/>
                </a:lnTo>
                <a:lnTo>
                  <a:pt x="569785" y="606539"/>
                </a:lnTo>
                <a:lnTo>
                  <a:pt x="609917" y="606539"/>
                </a:lnTo>
                <a:lnTo>
                  <a:pt x="610679" y="0"/>
                </a:lnTo>
                <a:close/>
              </a:path>
              <a:path w="699134" h="607059">
                <a:moveTo>
                  <a:pt x="698766" y="12"/>
                </a:moveTo>
                <a:lnTo>
                  <a:pt x="654977" y="12"/>
                </a:lnTo>
                <a:lnTo>
                  <a:pt x="654202" y="606539"/>
                </a:lnTo>
                <a:lnTo>
                  <a:pt x="698004" y="606539"/>
                </a:lnTo>
                <a:lnTo>
                  <a:pt x="698766" y="12"/>
                </a:lnTo>
                <a:close/>
              </a:path>
            </a:pathLst>
          </a:custGeom>
          <a:solidFill>
            <a:srgbClr val="1A3868"/>
          </a:solidFill>
        </p:spPr>
        <p:txBody>
          <a:bodyPr wrap="square" lIns="0" tIns="0" rIns="0" bIns="0" rtlCol="0"/>
          <a:lstStyle/>
          <a:p>
            <a:endParaRPr sz="487"/>
          </a:p>
        </p:txBody>
      </p:sp>
      <p:sp>
        <p:nvSpPr>
          <p:cNvPr id="63" name="object 23">
            <a:extLst>
              <a:ext uri="{FF2B5EF4-FFF2-40B4-BE49-F238E27FC236}">
                <a16:creationId xmlns:a16="http://schemas.microsoft.com/office/drawing/2014/main" id="{AA554E8C-CF43-48A9-A58B-EA64130A66B5}"/>
              </a:ext>
            </a:extLst>
          </p:cNvPr>
          <p:cNvSpPr/>
          <p:nvPr userDrawn="1"/>
        </p:nvSpPr>
        <p:spPr>
          <a:xfrm>
            <a:off x="8680309" y="6067562"/>
            <a:ext cx="367284" cy="364236"/>
          </a:xfrm>
          <a:custGeom>
            <a:avLst/>
            <a:gdLst/>
            <a:ahLst/>
            <a:cxnLst/>
            <a:rect l="l" t="t" r="r" b="b"/>
            <a:pathLst>
              <a:path w="612140" h="607059">
                <a:moveTo>
                  <a:pt x="612013" y="551446"/>
                </a:moveTo>
                <a:lnTo>
                  <a:pt x="556425" y="606526"/>
                </a:lnTo>
                <a:lnTo>
                  <a:pt x="612013" y="606526"/>
                </a:lnTo>
                <a:lnTo>
                  <a:pt x="612013" y="551446"/>
                </a:lnTo>
                <a:close/>
              </a:path>
              <a:path w="612140" h="607059">
                <a:moveTo>
                  <a:pt x="612013" y="429374"/>
                </a:moveTo>
                <a:lnTo>
                  <a:pt x="433235" y="606539"/>
                </a:lnTo>
                <a:lnTo>
                  <a:pt x="494487" y="606539"/>
                </a:lnTo>
                <a:lnTo>
                  <a:pt x="612013" y="490054"/>
                </a:lnTo>
                <a:lnTo>
                  <a:pt x="612013" y="429374"/>
                </a:lnTo>
                <a:close/>
              </a:path>
              <a:path w="612140" h="607059">
                <a:moveTo>
                  <a:pt x="612013" y="39509"/>
                </a:moveTo>
                <a:lnTo>
                  <a:pt x="384937" y="39801"/>
                </a:lnTo>
                <a:lnTo>
                  <a:pt x="384987" y="0"/>
                </a:lnTo>
                <a:lnTo>
                  <a:pt x="341655" y="0"/>
                </a:lnTo>
                <a:lnTo>
                  <a:pt x="341274" y="294906"/>
                </a:lnTo>
                <a:lnTo>
                  <a:pt x="330428" y="291973"/>
                </a:lnTo>
                <a:lnTo>
                  <a:pt x="319874" y="288645"/>
                </a:lnTo>
                <a:lnTo>
                  <a:pt x="297421" y="280555"/>
                </a:lnTo>
                <a:lnTo>
                  <a:pt x="297776" y="0"/>
                </a:lnTo>
                <a:lnTo>
                  <a:pt x="254406" y="0"/>
                </a:lnTo>
                <a:lnTo>
                  <a:pt x="254088" y="266306"/>
                </a:lnTo>
                <a:lnTo>
                  <a:pt x="243967" y="263994"/>
                </a:lnTo>
                <a:lnTo>
                  <a:pt x="233324" y="262102"/>
                </a:lnTo>
                <a:lnTo>
                  <a:pt x="222097" y="260692"/>
                </a:lnTo>
                <a:lnTo>
                  <a:pt x="210235" y="259803"/>
                </a:lnTo>
                <a:lnTo>
                  <a:pt x="210566" y="0"/>
                </a:lnTo>
                <a:lnTo>
                  <a:pt x="167195" y="0"/>
                </a:lnTo>
                <a:lnTo>
                  <a:pt x="166865" y="261950"/>
                </a:lnTo>
                <a:lnTo>
                  <a:pt x="154965" y="264236"/>
                </a:lnTo>
                <a:lnTo>
                  <a:pt x="143725" y="267055"/>
                </a:lnTo>
                <a:lnTo>
                  <a:pt x="133096" y="270319"/>
                </a:lnTo>
                <a:lnTo>
                  <a:pt x="122999" y="273900"/>
                </a:lnTo>
                <a:lnTo>
                  <a:pt x="123342" y="0"/>
                </a:lnTo>
                <a:lnTo>
                  <a:pt x="79984" y="0"/>
                </a:lnTo>
                <a:lnTo>
                  <a:pt x="79603" y="291769"/>
                </a:lnTo>
                <a:lnTo>
                  <a:pt x="69303" y="295579"/>
                </a:lnTo>
                <a:lnTo>
                  <a:pt x="58661" y="298907"/>
                </a:lnTo>
                <a:lnTo>
                  <a:pt x="47523" y="301637"/>
                </a:lnTo>
                <a:lnTo>
                  <a:pt x="35737" y="303631"/>
                </a:lnTo>
                <a:lnTo>
                  <a:pt x="36118" y="0"/>
                </a:lnTo>
                <a:lnTo>
                  <a:pt x="0" y="0"/>
                </a:lnTo>
                <a:lnTo>
                  <a:pt x="0" y="347446"/>
                </a:lnTo>
                <a:lnTo>
                  <a:pt x="10045" y="348018"/>
                </a:lnTo>
                <a:lnTo>
                  <a:pt x="71361" y="340004"/>
                </a:lnTo>
                <a:lnTo>
                  <a:pt x="134175" y="315595"/>
                </a:lnTo>
                <a:lnTo>
                  <a:pt x="153530" y="308876"/>
                </a:lnTo>
                <a:lnTo>
                  <a:pt x="174523" y="304190"/>
                </a:lnTo>
                <a:lnTo>
                  <a:pt x="198208" y="302399"/>
                </a:lnTo>
                <a:lnTo>
                  <a:pt x="222554" y="303974"/>
                </a:lnTo>
                <a:lnTo>
                  <a:pt x="244182" y="308203"/>
                </a:lnTo>
                <a:lnTo>
                  <a:pt x="264185" y="314274"/>
                </a:lnTo>
                <a:lnTo>
                  <a:pt x="298653" y="326872"/>
                </a:lnTo>
                <a:lnTo>
                  <a:pt x="314274" y="332066"/>
                </a:lnTo>
                <a:lnTo>
                  <a:pt x="330898" y="336677"/>
                </a:lnTo>
                <a:lnTo>
                  <a:pt x="348894" y="340423"/>
                </a:lnTo>
                <a:lnTo>
                  <a:pt x="393306" y="345414"/>
                </a:lnTo>
                <a:lnTo>
                  <a:pt x="426364" y="345325"/>
                </a:lnTo>
                <a:lnTo>
                  <a:pt x="446989" y="343090"/>
                </a:lnTo>
                <a:lnTo>
                  <a:pt x="454101" y="341693"/>
                </a:lnTo>
                <a:lnTo>
                  <a:pt x="414134" y="381292"/>
                </a:lnTo>
                <a:lnTo>
                  <a:pt x="384124" y="387553"/>
                </a:lnTo>
                <a:lnTo>
                  <a:pt x="362115" y="388315"/>
                </a:lnTo>
                <a:lnTo>
                  <a:pt x="337273" y="382371"/>
                </a:lnTo>
                <a:lnTo>
                  <a:pt x="298792" y="368541"/>
                </a:lnTo>
                <a:lnTo>
                  <a:pt x="276898" y="360451"/>
                </a:lnTo>
                <a:lnTo>
                  <a:pt x="253606" y="353098"/>
                </a:lnTo>
                <a:lnTo>
                  <a:pt x="227749" y="347751"/>
                </a:lnTo>
                <a:lnTo>
                  <a:pt x="198145" y="345719"/>
                </a:lnTo>
                <a:lnTo>
                  <a:pt x="168236" y="347954"/>
                </a:lnTo>
                <a:lnTo>
                  <a:pt x="142151" y="353707"/>
                </a:lnTo>
                <a:lnTo>
                  <a:pt x="119062" y="361607"/>
                </a:lnTo>
                <a:lnTo>
                  <a:pt x="79324" y="378117"/>
                </a:lnTo>
                <a:lnTo>
                  <a:pt x="59969" y="384822"/>
                </a:lnTo>
                <a:lnTo>
                  <a:pt x="39001" y="389521"/>
                </a:lnTo>
                <a:lnTo>
                  <a:pt x="15328" y="391312"/>
                </a:lnTo>
                <a:lnTo>
                  <a:pt x="9944" y="391312"/>
                </a:lnTo>
                <a:lnTo>
                  <a:pt x="0" y="390525"/>
                </a:lnTo>
                <a:lnTo>
                  <a:pt x="0" y="433717"/>
                </a:lnTo>
                <a:lnTo>
                  <a:pt x="9982" y="434276"/>
                </a:lnTo>
                <a:lnTo>
                  <a:pt x="15252" y="434276"/>
                </a:lnTo>
                <a:lnTo>
                  <a:pt x="45161" y="432028"/>
                </a:lnTo>
                <a:lnTo>
                  <a:pt x="71247" y="426288"/>
                </a:lnTo>
                <a:lnTo>
                  <a:pt x="94335" y="418388"/>
                </a:lnTo>
                <a:lnTo>
                  <a:pt x="134073" y="401891"/>
                </a:lnTo>
                <a:lnTo>
                  <a:pt x="153428" y="395173"/>
                </a:lnTo>
                <a:lnTo>
                  <a:pt x="174409" y="390474"/>
                </a:lnTo>
                <a:lnTo>
                  <a:pt x="198094" y="388683"/>
                </a:lnTo>
                <a:lnTo>
                  <a:pt x="222084" y="390321"/>
                </a:lnTo>
                <a:lnTo>
                  <a:pt x="243497" y="394741"/>
                </a:lnTo>
                <a:lnTo>
                  <a:pt x="263359" y="401091"/>
                </a:lnTo>
                <a:lnTo>
                  <a:pt x="301078" y="415544"/>
                </a:lnTo>
                <a:lnTo>
                  <a:pt x="320408" y="421995"/>
                </a:lnTo>
                <a:lnTo>
                  <a:pt x="341337" y="427189"/>
                </a:lnTo>
                <a:lnTo>
                  <a:pt x="364528" y="430466"/>
                </a:lnTo>
                <a:lnTo>
                  <a:pt x="331063" y="463638"/>
                </a:lnTo>
                <a:lnTo>
                  <a:pt x="322910" y="464019"/>
                </a:lnTo>
                <a:lnTo>
                  <a:pt x="316750" y="463384"/>
                </a:lnTo>
                <a:lnTo>
                  <a:pt x="309473" y="461035"/>
                </a:lnTo>
                <a:lnTo>
                  <a:pt x="277050" y="447751"/>
                </a:lnTo>
                <a:lnTo>
                  <a:pt x="253987" y="439902"/>
                </a:lnTo>
                <a:lnTo>
                  <a:pt x="227939" y="434200"/>
                </a:lnTo>
                <a:lnTo>
                  <a:pt x="198031" y="432015"/>
                </a:lnTo>
                <a:lnTo>
                  <a:pt x="168122" y="434251"/>
                </a:lnTo>
                <a:lnTo>
                  <a:pt x="142036" y="440004"/>
                </a:lnTo>
                <a:lnTo>
                  <a:pt x="118948" y="447890"/>
                </a:lnTo>
                <a:lnTo>
                  <a:pt x="79222" y="464400"/>
                </a:lnTo>
                <a:lnTo>
                  <a:pt x="59855" y="471119"/>
                </a:lnTo>
                <a:lnTo>
                  <a:pt x="38887" y="475805"/>
                </a:lnTo>
                <a:lnTo>
                  <a:pt x="15214" y="477596"/>
                </a:lnTo>
                <a:lnTo>
                  <a:pt x="9880" y="477596"/>
                </a:lnTo>
                <a:lnTo>
                  <a:pt x="0" y="476821"/>
                </a:lnTo>
                <a:lnTo>
                  <a:pt x="0" y="520001"/>
                </a:lnTo>
                <a:lnTo>
                  <a:pt x="9906" y="520560"/>
                </a:lnTo>
                <a:lnTo>
                  <a:pt x="15138" y="520560"/>
                </a:lnTo>
                <a:lnTo>
                  <a:pt x="45046" y="518312"/>
                </a:lnTo>
                <a:lnTo>
                  <a:pt x="71145" y="512559"/>
                </a:lnTo>
                <a:lnTo>
                  <a:pt x="94234" y="504672"/>
                </a:lnTo>
                <a:lnTo>
                  <a:pt x="133959" y="488162"/>
                </a:lnTo>
                <a:lnTo>
                  <a:pt x="153314" y="481444"/>
                </a:lnTo>
                <a:lnTo>
                  <a:pt x="174294" y="476745"/>
                </a:lnTo>
                <a:lnTo>
                  <a:pt x="197980" y="474967"/>
                </a:lnTo>
                <a:lnTo>
                  <a:pt x="221665" y="476694"/>
                </a:lnTo>
                <a:lnTo>
                  <a:pt x="242633" y="481342"/>
                </a:lnTo>
                <a:lnTo>
                  <a:pt x="261975" y="487997"/>
                </a:lnTo>
                <a:lnTo>
                  <a:pt x="293306" y="501053"/>
                </a:lnTo>
                <a:lnTo>
                  <a:pt x="264642" y="529450"/>
                </a:lnTo>
                <a:lnTo>
                  <a:pt x="250088" y="525030"/>
                </a:lnTo>
                <a:lnTo>
                  <a:pt x="234289" y="521474"/>
                </a:lnTo>
                <a:lnTo>
                  <a:pt x="216992" y="519112"/>
                </a:lnTo>
                <a:lnTo>
                  <a:pt x="197916" y="518274"/>
                </a:lnTo>
                <a:lnTo>
                  <a:pt x="168008" y="520522"/>
                </a:lnTo>
                <a:lnTo>
                  <a:pt x="141922" y="526275"/>
                </a:lnTo>
                <a:lnTo>
                  <a:pt x="118833" y="534174"/>
                </a:lnTo>
                <a:lnTo>
                  <a:pt x="79108" y="550684"/>
                </a:lnTo>
                <a:lnTo>
                  <a:pt x="59753" y="557403"/>
                </a:lnTo>
                <a:lnTo>
                  <a:pt x="38773" y="562102"/>
                </a:lnTo>
                <a:lnTo>
                  <a:pt x="15100" y="563880"/>
                </a:lnTo>
                <a:lnTo>
                  <a:pt x="9804" y="563892"/>
                </a:lnTo>
                <a:lnTo>
                  <a:pt x="0" y="563118"/>
                </a:lnTo>
                <a:lnTo>
                  <a:pt x="0" y="606298"/>
                </a:lnTo>
                <a:lnTo>
                  <a:pt x="6464" y="606539"/>
                </a:lnTo>
                <a:lnTo>
                  <a:pt x="23050" y="606539"/>
                </a:lnTo>
                <a:lnTo>
                  <a:pt x="50165" y="603592"/>
                </a:lnTo>
                <a:lnTo>
                  <a:pt x="74104" y="597852"/>
                </a:lnTo>
                <a:lnTo>
                  <a:pt x="95504" y="590384"/>
                </a:lnTo>
                <a:lnTo>
                  <a:pt x="133845" y="574446"/>
                </a:lnTo>
                <a:lnTo>
                  <a:pt x="153212" y="567728"/>
                </a:lnTo>
                <a:lnTo>
                  <a:pt x="174193" y="563029"/>
                </a:lnTo>
                <a:lnTo>
                  <a:pt x="197878" y="561238"/>
                </a:lnTo>
                <a:lnTo>
                  <a:pt x="205905" y="561454"/>
                </a:lnTo>
                <a:lnTo>
                  <a:pt x="213537" y="562063"/>
                </a:lnTo>
                <a:lnTo>
                  <a:pt x="220853" y="563016"/>
                </a:lnTo>
                <a:lnTo>
                  <a:pt x="227939" y="564248"/>
                </a:lnTo>
                <a:lnTo>
                  <a:pt x="213169" y="576300"/>
                </a:lnTo>
                <a:lnTo>
                  <a:pt x="197878" y="587362"/>
                </a:lnTo>
                <a:lnTo>
                  <a:pt x="182118" y="597446"/>
                </a:lnTo>
                <a:lnTo>
                  <a:pt x="165925" y="606539"/>
                </a:lnTo>
                <a:lnTo>
                  <a:pt x="244932" y="606539"/>
                </a:lnTo>
                <a:lnTo>
                  <a:pt x="275107" y="579780"/>
                </a:lnTo>
                <a:lnTo>
                  <a:pt x="515531" y="341515"/>
                </a:lnTo>
                <a:lnTo>
                  <a:pt x="577342" y="341630"/>
                </a:lnTo>
                <a:lnTo>
                  <a:pt x="310019" y="606539"/>
                </a:lnTo>
                <a:lnTo>
                  <a:pt x="371297" y="606539"/>
                </a:lnTo>
                <a:lnTo>
                  <a:pt x="612013" y="367969"/>
                </a:lnTo>
                <a:lnTo>
                  <a:pt x="612013" y="298335"/>
                </a:lnTo>
                <a:lnTo>
                  <a:pt x="549275" y="298526"/>
                </a:lnTo>
                <a:lnTo>
                  <a:pt x="497890" y="298297"/>
                </a:lnTo>
                <a:lnTo>
                  <a:pt x="497484" y="298704"/>
                </a:lnTo>
                <a:lnTo>
                  <a:pt x="384606" y="299059"/>
                </a:lnTo>
                <a:lnTo>
                  <a:pt x="384670" y="254457"/>
                </a:lnTo>
                <a:lnTo>
                  <a:pt x="612013" y="254685"/>
                </a:lnTo>
                <a:lnTo>
                  <a:pt x="612013" y="211150"/>
                </a:lnTo>
                <a:lnTo>
                  <a:pt x="384721" y="211442"/>
                </a:lnTo>
                <a:lnTo>
                  <a:pt x="384771" y="169202"/>
                </a:lnTo>
                <a:lnTo>
                  <a:pt x="612013" y="168922"/>
                </a:lnTo>
                <a:lnTo>
                  <a:pt x="612013" y="125945"/>
                </a:lnTo>
                <a:lnTo>
                  <a:pt x="384835" y="126238"/>
                </a:lnTo>
                <a:lnTo>
                  <a:pt x="384886" y="82778"/>
                </a:lnTo>
                <a:lnTo>
                  <a:pt x="612013" y="82486"/>
                </a:lnTo>
                <a:lnTo>
                  <a:pt x="612013" y="39509"/>
                </a:lnTo>
                <a:close/>
              </a:path>
            </a:pathLst>
          </a:custGeom>
          <a:solidFill>
            <a:srgbClr val="1A3868"/>
          </a:solidFill>
        </p:spPr>
        <p:txBody>
          <a:bodyPr wrap="square" lIns="0" tIns="0" rIns="0" bIns="0" rtlCol="0"/>
          <a:lstStyle/>
          <a:p>
            <a:endParaRPr sz="487"/>
          </a:p>
        </p:txBody>
      </p:sp>
      <p:grpSp>
        <p:nvGrpSpPr>
          <p:cNvPr id="64" name="object 24">
            <a:extLst>
              <a:ext uri="{FF2B5EF4-FFF2-40B4-BE49-F238E27FC236}">
                <a16:creationId xmlns:a16="http://schemas.microsoft.com/office/drawing/2014/main" id="{CE9320B0-CCE1-4414-A9F5-983BA5CD425A}"/>
              </a:ext>
            </a:extLst>
          </p:cNvPr>
          <p:cNvGrpSpPr/>
          <p:nvPr userDrawn="1"/>
        </p:nvGrpSpPr>
        <p:grpSpPr>
          <a:xfrm>
            <a:off x="9073064" y="6067561"/>
            <a:ext cx="1076325" cy="364236"/>
            <a:chOff x="15121774" y="10330678"/>
            <a:chExt cx="1793875" cy="607060"/>
          </a:xfrm>
        </p:grpSpPr>
        <p:sp>
          <p:nvSpPr>
            <p:cNvPr id="65" name="object 25">
              <a:extLst>
                <a:ext uri="{FF2B5EF4-FFF2-40B4-BE49-F238E27FC236}">
                  <a16:creationId xmlns:a16="http://schemas.microsoft.com/office/drawing/2014/main" id="{1C6CF5EA-791F-401B-84FE-01933926E074}"/>
                </a:ext>
              </a:extLst>
            </p:cNvPr>
            <p:cNvSpPr/>
            <p:nvPr/>
          </p:nvSpPr>
          <p:spPr>
            <a:xfrm>
              <a:off x="15775965" y="10330681"/>
              <a:ext cx="527685" cy="607060"/>
            </a:xfrm>
            <a:custGeom>
              <a:avLst/>
              <a:gdLst/>
              <a:ahLst/>
              <a:cxnLst/>
              <a:rect l="l" t="t" r="r" b="b"/>
              <a:pathLst>
                <a:path w="527684" h="607059">
                  <a:moveTo>
                    <a:pt x="44577" y="12"/>
                  </a:moveTo>
                  <a:lnTo>
                    <a:pt x="787" y="12"/>
                  </a:lnTo>
                  <a:lnTo>
                    <a:pt x="0" y="606539"/>
                  </a:lnTo>
                  <a:lnTo>
                    <a:pt x="43802" y="606539"/>
                  </a:lnTo>
                  <a:lnTo>
                    <a:pt x="44577" y="12"/>
                  </a:lnTo>
                  <a:close/>
                </a:path>
                <a:path w="527684" h="607059">
                  <a:moveTo>
                    <a:pt x="132664" y="0"/>
                  </a:moveTo>
                  <a:lnTo>
                    <a:pt x="88874" y="0"/>
                  </a:lnTo>
                  <a:lnTo>
                    <a:pt x="88099" y="606539"/>
                  </a:lnTo>
                  <a:lnTo>
                    <a:pt x="131902" y="606539"/>
                  </a:lnTo>
                  <a:lnTo>
                    <a:pt x="132664" y="0"/>
                  </a:lnTo>
                  <a:close/>
                </a:path>
                <a:path w="527684" h="607059">
                  <a:moveTo>
                    <a:pt x="527608" y="306832"/>
                  </a:moveTo>
                  <a:lnTo>
                    <a:pt x="225171" y="606539"/>
                  </a:lnTo>
                  <a:lnTo>
                    <a:pt x="287032" y="606539"/>
                  </a:lnTo>
                  <a:lnTo>
                    <a:pt x="527608" y="368122"/>
                  </a:lnTo>
                  <a:lnTo>
                    <a:pt x="527608" y="306832"/>
                  </a:lnTo>
                  <a:close/>
                </a:path>
                <a:path w="527684" h="607059">
                  <a:moveTo>
                    <a:pt x="527608" y="0"/>
                  </a:moveTo>
                  <a:lnTo>
                    <a:pt x="520026" y="0"/>
                  </a:lnTo>
                  <a:lnTo>
                    <a:pt x="513676" y="22301"/>
                  </a:lnTo>
                  <a:lnTo>
                    <a:pt x="505726" y="44183"/>
                  </a:lnTo>
                  <a:lnTo>
                    <a:pt x="496163" y="65595"/>
                  </a:lnTo>
                  <a:lnTo>
                    <a:pt x="484987" y="86410"/>
                  </a:lnTo>
                  <a:lnTo>
                    <a:pt x="485076" y="0"/>
                  </a:lnTo>
                  <a:lnTo>
                    <a:pt x="441299" y="0"/>
                  </a:lnTo>
                  <a:lnTo>
                    <a:pt x="441121" y="145072"/>
                  </a:lnTo>
                  <a:lnTo>
                    <a:pt x="438340" y="148018"/>
                  </a:lnTo>
                  <a:lnTo>
                    <a:pt x="435851" y="151130"/>
                  </a:lnTo>
                  <a:lnTo>
                    <a:pt x="396760" y="189890"/>
                  </a:lnTo>
                  <a:lnTo>
                    <a:pt x="397002" y="0"/>
                  </a:lnTo>
                  <a:lnTo>
                    <a:pt x="353212" y="0"/>
                  </a:lnTo>
                  <a:lnTo>
                    <a:pt x="352907" y="233337"/>
                  </a:lnTo>
                  <a:lnTo>
                    <a:pt x="308559" y="277291"/>
                  </a:lnTo>
                  <a:lnTo>
                    <a:pt x="308902" y="0"/>
                  </a:lnTo>
                  <a:lnTo>
                    <a:pt x="265125" y="0"/>
                  </a:lnTo>
                  <a:lnTo>
                    <a:pt x="264718" y="320738"/>
                  </a:lnTo>
                  <a:lnTo>
                    <a:pt x="220281" y="364769"/>
                  </a:lnTo>
                  <a:lnTo>
                    <a:pt x="220751" y="0"/>
                  </a:lnTo>
                  <a:lnTo>
                    <a:pt x="176961" y="0"/>
                  </a:lnTo>
                  <a:lnTo>
                    <a:pt x="176199" y="606539"/>
                  </a:lnTo>
                  <a:lnTo>
                    <a:pt x="220014" y="606539"/>
                  </a:lnTo>
                  <a:lnTo>
                    <a:pt x="220116" y="549554"/>
                  </a:lnTo>
                  <a:lnTo>
                    <a:pt x="282016" y="488188"/>
                  </a:lnTo>
                  <a:lnTo>
                    <a:pt x="527608" y="244817"/>
                  </a:lnTo>
                  <a:lnTo>
                    <a:pt x="527608" y="179349"/>
                  </a:lnTo>
                  <a:lnTo>
                    <a:pt x="520306" y="188264"/>
                  </a:lnTo>
                  <a:lnTo>
                    <a:pt x="512737" y="197015"/>
                  </a:lnTo>
                  <a:lnTo>
                    <a:pt x="504888" y="205600"/>
                  </a:lnTo>
                  <a:lnTo>
                    <a:pt x="496747" y="214007"/>
                  </a:lnTo>
                  <a:lnTo>
                    <a:pt x="491553" y="219240"/>
                  </a:lnTo>
                  <a:lnTo>
                    <a:pt x="220167" y="488188"/>
                  </a:lnTo>
                  <a:lnTo>
                    <a:pt x="220218" y="426135"/>
                  </a:lnTo>
                  <a:lnTo>
                    <a:pt x="282143" y="364769"/>
                  </a:lnTo>
                  <a:lnTo>
                    <a:pt x="370420" y="277291"/>
                  </a:lnTo>
                  <a:lnTo>
                    <a:pt x="458609" y="189890"/>
                  </a:lnTo>
                  <a:lnTo>
                    <a:pt x="499160" y="144246"/>
                  </a:lnTo>
                  <a:lnTo>
                    <a:pt x="527608" y="100355"/>
                  </a:lnTo>
                  <a:lnTo>
                    <a:pt x="527608" y="86410"/>
                  </a:lnTo>
                  <a:lnTo>
                    <a:pt x="527608" y="0"/>
                  </a:lnTo>
                  <a:close/>
                </a:path>
              </a:pathLst>
            </a:custGeom>
            <a:solidFill>
              <a:srgbClr val="1A3868"/>
            </a:solidFill>
          </p:spPr>
          <p:txBody>
            <a:bodyPr wrap="square" lIns="0" tIns="0" rIns="0" bIns="0" rtlCol="0"/>
            <a:lstStyle/>
            <a:p>
              <a:endParaRPr sz="487"/>
            </a:p>
          </p:txBody>
        </p:sp>
        <p:pic>
          <p:nvPicPr>
            <p:cNvPr id="66" name="object 26">
              <a:extLst>
                <a:ext uri="{FF2B5EF4-FFF2-40B4-BE49-F238E27FC236}">
                  <a16:creationId xmlns:a16="http://schemas.microsoft.com/office/drawing/2014/main" id="{943FD254-0F5C-4E2E-B494-070C7BF62D01}"/>
                </a:ext>
              </a:extLst>
            </p:cNvPr>
            <p:cNvPicPr/>
            <p:nvPr/>
          </p:nvPicPr>
          <p:blipFill>
            <a:blip r:embed="rId3" cstate="print"/>
            <a:stretch>
              <a:fillRect/>
            </a:stretch>
          </p:blipFill>
          <p:spPr>
            <a:xfrm>
              <a:off x="16125567" y="10760799"/>
              <a:ext cx="178009" cy="176413"/>
            </a:xfrm>
            <a:prstGeom prst="rect">
              <a:avLst/>
            </a:prstGeom>
          </p:spPr>
        </p:pic>
        <p:sp>
          <p:nvSpPr>
            <p:cNvPr id="67" name="object 27">
              <a:extLst>
                <a:ext uri="{FF2B5EF4-FFF2-40B4-BE49-F238E27FC236}">
                  <a16:creationId xmlns:a16="http://schemas.microsoft.com/office/drawing/2014/main" id="{9627AABE-A7EA-4C2D-9D05-CCA17AE8AC81}"/>
                </a:ext>
              </a:extLst>
            </p:cNvPr>
            <p:cNvSpPr/>
            <p:nvPr/>
          </p:nvSpPr>
          <p:spPr>
            <a:xfrm>
              <a:off x="15121763" y="10330681"/>
              <a:ext cx="1793875" cy="607060"/>
            </a:xfrm>
            <a:custGeom>
              <a:avLst/>
              <a:gdLst/>
              <a:ahLst/>
              <a:cxnLst/>
              <a:rect l="l" t="t" r="r" b="b"/>
              <a:pathLst>
                <a:path w="1793875" h="607059">
                  <a:moveTo>
                    <a:pt x="569455" y="472503"/>
                  </a:moveTo>
                  <a:lnTo>
                    <a:pt x="369531" y="273875"/>
                  </a:lnTo>
                  <a:lnTo>
                    <a:pt x="281622" y="186524"/>
                  </a:lnTo>
                  <a:lnTo>
                    <a:pt x="193624" y="99098"/>
                  </a:lnTo>
                  <a:lnTo>
                    <a:pt x="105638" y="11671"/>
                  </a:lnTo>
                  <a:lnTo>
                    <a:pt x="93891" y="0"/>
                  </a:lnTo>
                  <a:lnTo>
                    <a:pt x="0" y="0"/>
                  </a:lnTo>
                  <a:lnTo>
                    <a:pt x="63" y="596049"/>
                  </a:lnTo>
                  <a:lnTo>
                    <a:pt x="520" y="596049"/>
                  </a:lnTo>
                  <a:lnTo>
                    <a:pt x="533" y="596696"/>
                  </a:lnTo>
                  <a:lnTo>
                    <a:pt x="660" y="597877"/>
                  </a:lnTo>
                  <a:lnTo>
                    <a:pt x="800" y="601408"/>
                  </a:lnTo>
                  <a:lnTo>
                    <a:pt x="1028" y="603961"/>
                  </a:lnTo>
                  <a:lnTo>
                    <a:pt x="1168" y="606539"/>
                  </a:lnTo>
                  <a:lnTo>
                    <a:pt x="44831" y="606539"/>
                  </a:lnTo>
                  <a:lnTo>
                    <a:pt x="44462" y="599567"/>
                  </a:lnTo>
                  <a:lnTo>
                    <a:pt x="44094" y="590448"/>
                  </a:lnTo>
                  <a:lnTo>
                    <a:pt x="43942" y="583971"/>
                  </a:lnTo>
                  <a:lnTo>
                    <a:pt x="43827" y="575995"/>
                  </a:lnTo>
                  <a:lnTo>
                    <a:pt x="43738" y="11671"/>
                  </a:lnTo>
                  <a:lnTo>
                    <a:pt x="87985" y="55600"/>
                  </a:lnTo>
                  <a:lnTo>
                    <a:pt x="88049" y="596049"/>
                  </a:lnTo>
                  <a:lnTo>
                    <a:pt x="88569" y="596049"/>
                  </a:lnTo>
                  <a:lnTo>
                    <a:pt x="88760" y="599998"/>
                  </a:lnTo>
                  <a:lnTo>
                    <a:pt x="89052" y="603046"/>
                  </a:lnTo>
                  <a:lnTo>
                    <a:pt x="89293" y="606539"/>
                  </a:lnTo>
                  <a:lnTo>
                    <a:pt x="133083" y="606539"/>
                  </a:lnTo>
                  <a:lnTo>
                    <a:pt x="132549" y="597877"/>
                  </a:lnTo>
                  <a:lnTo>
                    <a:pt x="132168" y="590448"/>
                  </a:lnTo>
                  <a:lnTo>
                    <a:pt x="131953" y="583971"/>
                  </a:lnTo>
                  <a:lnTo>
                    <a:pt x="131864" y="579945"/>
                  </a:lnTo>
                  <a:lnTo>
                    <a:pt x="131762" y="571944"/>
                  </a:lnTo>
                  <a:lnTo>
                    <a:pt x="131724" y="99098"/>
                  </a:lnTo>
                  <a:lnTo>
                    <a:pt x="175971" y="143090"/>
                  </a:lnTo>
                  <a:lnTo>
                    <a:pt x="176034" y="596049"/>
                  </a:lnTo>
                  <a:lnTo>
                    <a:pt x="176606" y="596049"/>
                  </a:lnTo>
                  <a:lnTo>
                    <a:pt x="176822" y="599998"/>
                  </a:lnTo>
                  <a:lnTo>
                    <a:pt x="177165" y="603961"/>
                  </a:lnTo>
                  <a:lnTo>
                    <a:pt x="177368" y="606539"/>
                  </a:lnTo>
                  <a:lnTo>
                    <a:pt x="221335" y="606539"/>
                  </a:lnTo>
                  <a:lnTo>
                    <a:pt x="220713" y="598500"/>
                  </a:lnTo>
                  <a:lnTo>
                    <a:pt x="220230" y="590448"/>
                  </a:lnTo>
                  <a:lnTo>
                    <a:pt x="219976" y="583971"/>
                  </a:lnTo>
                  <a:lnTo>
                    <a:pt x="219862" y="579945"/>
                  </a:lnTo>
                  <a:lnTo>
                    <a:pt x="219748" y="571944"/>
                  </a:lnTo>
                  <a:lnTo>
                    <a:pt x="219710" y="186524"/>
                  </a:lnTo>
                  <a:lnTo>
                    <a:pt x="263944" y="230428"/>
                  </a:lnTo>
                  <a:lnTo>
                    <a:pt x="264058" y="580669"/>
                  </a:lnTo>
                  <a:lnTo>
                    <a:pt x="264388" y="589343"/>
                  </a:lnTo>
                  <a:lnTo>
                    <a:pt x="264947" y="598500"/>
                  </a:lnTo>
                  <a:lnTo>
                    <a:pt x="265620" y="606539"/>
                  </a:lnTo>
                  <a:lnTo>
                    <a:pt x="331012" y="606539"/>
                  </a:lnTo>
                  <a:lnTo>
                    <a:pt x="308292" y="583971"/>
                  </a:lnTo>
                  <a:lnTo>
                    <a:pt x="308152" y="579945"/>
                  </a:lnTo>
                  <a:lnTo>
                    <a:pt x="307670" y="575995"/>
                  </a:lnTo>
                  <a:lnTo>
                    <a:pt x="307670" y="521208"/>
                  </a:lnTo>
                  <a:lnTo>
                    <a:pt x="393573" y="606539"/>
                  </a:lnTo>
                  <a:lnTo>
                    <a:pt x="455422" y="606539"/>
                  </a:lnTo>
                  <a:lnTo>
                    <a:pt x="369531" y="521208"/>
                  </a:lnTo>
                  <a:lnTo>
                    <a:pt x="307670" y="459752"/>
                  </a:lnTo>
                  <a:lnTo>
                    <a:pt x="307670" y="397586"/>
                  </a:lnTo>
                  <a:lnTo>
                    <a:pt x="517994" y="606539"/>
                  </a:lnTo>
                  <a:lnTo>
                    <a:pt x="569455" y="606539"/>
                  </a:lnTo>
                  <a:lnTo>
                    <a:pt x="569455" y="596214"/>
                  </a:lnTo>
                  <a:lnTo>
                    <a:pt x="369506" y="397586"/>
                  </a:lnTo>
                  <a:lnTo>
                    <a:pt x="307670" y="336156"/>
                  </a:lnTo>
                  <a:lnTo>
                    <a:pt x="307670" y="273875"/>
                  </a:lnTo>
                  <a:lnTo>
                    <a:pt x="569455" y="533958"/>
                  </a:lnTo>
                  <a:lnTo>
                    <a:pt x="569455" y="472503"/>
                  </a:lnTo>
                  <a:close/>
                </a:path>
                <a:path w="1793875" h="607059">
                  <a:moveTo>
                    <a:pt x="569455" y="348881"/>
                  </a:moveTo>
                  <a:lnTo>
                    <a:pt x="218300" y="0"/>
                  </a:lnTo>
                  <a:lnTo>
                    <a:pt x="156438" y="0"/>
                  </a:lnTo>
                  <a:lnTo>
                    <a:pt x="569455" y="410349"/>
                  </a:lnTo>
                  <a:lnTo>
                    <a:pt x="569455" y="348881"/>
                  </a:lnTo>
                  <a:close/>
                </a:path>
                <a:path w="1793875" h="607059">
                  <a:moveTo>
                    <a:pt x="569455" y="225272"/>
                  </a:moveTo>
                  <a:lnTo>
                    <a:pt x="342734" y="0"/>
                  </a:lnTo>
                  <a:lnTo>
                    <a:pt x="280860" y="0"/>
                  </a:lnTo>
                  <a:lnTo>
                    <a:pt x="569455" y="286727"/>
                  </a:lnTo>
                  <a:lnTo>
                    <a:pt x="569455" y="225272"/>
                  </a:lnTo>
                  <a:close/>
                </a:path>
                <a:path w="1793875" h="607059">
                  <a:moveTo>
                    <a:pt x="569455" y="101663"/>
                  </a:moveTo>
                  <a:lnTo>
                    <a:pt x="467144" y="0"/>
                  </a:lnTo>
                  <a:lnTo>
                    <a:pt x="405282" y="0"/>
                  </a:lnTo>
                  <a:lnTo>
                    <a:pt x="569455" y="163118"/>
                  </a:lnTo>
                  <a:lnTo>
                    <a:pt x="569455" y="101663"/>
                  </a:lnTo>
                  <a:close/>
                </a:path>
                <a:path w="1793875" h="607059">
                  <a:moveTo>
                    <a:pt x="569455" y="0"/>
                  </a:moveTo>
                  <a:lnTo>
                    <a:pt x="529717" y="0"/>
                  </a:lnTo>
                  <a:lnTo>
                    <a:pt x="569455" y="39484"/>
                  </a:lnTo>
                  <a:lnTo>
                    <a:pt x="569455" y="0"/>
                  </a:lnTo>
                  <a:close/>
                </a:path>
                <a:path w="1793875" h="607059">
                  <a:moveTo>
                    <a:pt x="610679" y="0"/>
                  </a:moveTo>
                  <a:lnTo>
                    <a:pt x="569785" y="0"/>
                  </a:lnTo>
                  <a:lnTo>
                    <a:pt x="569785" y="606539"/>
                  </a:lnTo>
                  <a:lnTo>
                    <a:pt x="609917" y="606539"/>
                  </a:lnTo>
                  <a:lnTo>
                    <a:pt x="610679" y="0"/>
                  </a:lnTo>
                  <a:close/>
                </a:path>
                <a:path w="1793875" h="607059">
                  <a:moveTo>
                    <a:pt x="1793824" y="0"/>
                  </a:moveTo>
                  <a:lnTo>
                    <a:pt x="1755241" y="0"/>
                  </a:lnTo>
                  <a:lnTo>
                    <a:pt x="1743938" y="6642"/>
                  </a:lnTo>
                  <a:lnTo>
                    <a:pt x="1709610" y="34010"/>
                  </a:lnTo>
                  <a:lnTo>
                    <a:pt x="1675371" y="79349"/>
                  </a:lnTo>
                  <a:lnTo>
                    <a:pt x="1648091" y="141249"/>
                  </a:lnTo>
                  <a:lnTo>
                    <a:pt x="1639100" y="159740"/>
                  </a:lnTo>
                  <a:lnTo>
                    <a:pt x="1611871" y="195999"/>
                  </a:lnTo>
                  <a:lnTo>
                    <a:pt x="1574863" y="224396"/>
                  </a:lnTo>
                  <a:lnTo>
                    <a:pt x="1522514" y="249605"/>
                  </a:lnTo>
                  <a:lnTo>
                    <a:pt x="1507604" y="256959"/>
                  </a:lnTo>
                  <a:lnTo>
                    <a:pt x="1441538" y="303352"/>
                  </a:lnTo>
                  <a:lnTo>
                    <a:pt x="1404874" y="343001"/>
                  </a:lnTo>
                  <a:lnTo>
                    <a:pt x="1400810" y="349034"/>
                  </a:lnTo>
                  <a:lnTo>
                    <a:pt x="1400810" y="292481"/>
                  </a:lnTo>
                  <a:lnTo>
                    <a:pt x="1432902" y="250634"/>
                  </a:lnTo>
                  <a:lnTo>
                    <a:pt x="1492364" y="219938"/>
                  </a:lnTo>
                  <a:lnTo>
                    <a:pt x="1513840" y="210223"/>
                  </a:lnTo>
                  <a:lnTo>
                    <a:pt x="1535772" y="198996"/>
                  </a:lnTo>
                  <a:lnTo>
                    <a:pt x="1580705" y="165011"/>
                  </a:lnTo>
                  <a:lnTo>
                    <a:pt x="1614932" y="119659"/>
                  </a:lnTo>
                  <a:lnTo>
                    <a:pt x="1642211" y="57785"/>
                  </a:lnTo>
                  <a:lnTo>
                    <a:pt x="1651203" y="39281"/>
                  </a:lnTo>
                  <a:lnTo>
                    <a:pt x="1662798" y="21082"/>
                  </a:lnTo>
                  <a:lnTo>
                    <a:pt x="1679524" y="1968"/>
                  </a:lnTo>
                  <a:lnTo>
                    <a:pt x="1681734" y="0"/>
                  </a:lnTo>
                  <a:lnTo>
                    <a:pt x="1624253" y="0"/>
                  </a:lnTo>
                  <a:lnTo>
                    <a:pt x="1614385" y="15697"/>
                  </a:lnTo>
                  <a:lnTo>
                    <a:pt x="1606372" y="31115"/>
                  </a:lnTo>
                  <a:lnTo>
                    <a:pt x="1599679" y="46151"/>
                  </a:lnTo>
                  <a:lnTo>
                    <a:pt x="1585988" y="79552"/>
                  </a:lnTo>
                  <a:lnTo>
                    <a:pt x="1577009" y="98044"/>
                  </a:lnTo>
                  <a:lnTo>
                    <a:pt x="1549781" y="134289"/>
                  </a:lnTo>
                  <a:lnTo>
                    <a:pt x="1512989" y="162090"/>
                  </a:lnTo>
                  <a:lnTo>
                    <a:pt x="1456867" y="187998"/>
                  </a:lnTo>
                  <a:lnTo>
                    <a:pt x="1438414" y="197065"/>
                  </a:lnTo>
                  <a:lnTo>
                    <a:pt x="1419733" y="208165"/>
                  </a:lnTo>
                  <a:lnTo>
                    <a:pt x="1400810" y="222237"/>
                  </a:lnTo>
                  <a:lnTo>
                    <a:pt x="1400810" y="174879"/>
                  </a:lnTo>
                  <a:lnTo>
                    <a:pt x="1406347" y="168833"/>
                  </a:lnTo>
                  <a:lnTo>
                    <a:pt x="1411198" y="164934"/>
                  </a:lnTo>
                  <a:lnTo>
                    <a:pt x="1418082" y="161455"/>
                  </a:lnTo>
                  <a:lnTo>
                    <a:pt x="1450822" y="147993"/>
                  </a:lnTo>
                  <a:lnTo>
                    <a:pt x="1472946" y="137274"/>
                  </a:lnTo>
                  <a:lnTo>
                    <a:pt x="1518602" y="103301"/>
                  </a:lnTo>
                  <a:lnTo>
                    <a:pt x="1552829" y="57975"/>
                  </a:lnTo>
                  <a:lnTo>
                    <a:pt x="1578444" y="0"/>
                  </a:lnTo>
                  <a:lnTo>
                    <a:pt x="1531251" y="0"/>
                  </a:lnTo>
                  <a:lnTo>
                    <a:pt x="1523555" y="18618"/>
                  </a:lnTo>
                  <a:lnTo>
                    <a:pt x="1514627" y="36842"/>
                  </a:lnTo>
                  <a:lnTo>
                    <a:pt x="1487678" y="72580"/>
                  </a:lnTo>
                  <a:lnTo>
                    <a:pt x="1451203" y="99644"/>
                  </a:lnTo>
                  <a:lnTo>
                    <a:pt x="1400810" y="121424"/>
                  </a:lnTo>
                  <a:lnTo>
                    <a:pt x="1400810" y="80848"/>
                  </a:lnTo>
                  <a:lnTo>
                    <a:pt x="1414386" y="73723"/>
                  </a:lnTo>
                  <a:lnTo>
                    <a:pt x="1428229" y="65074"/>
                  </a:lnTo>
                  <a:lnTo>
                    <a:pt x="1466303" y="31178"/>
                  </a:lnTo>
                  <a:lnTo>
                    <a:pt x="1488592" y="0"/>
                  </a:lnTo>
                  <a:lnTo>
                    <a:pt x="1435493" y="0"/>
                  </a:lnTo>
                  <a:lnTo>
                    <a:pt x="1429232" y="7277"/>
                  </a:lnTo>
                  <a:lnTo>
                    <a:pt x="1419707" y="16433"/>
                  </a:lnTo>
                  <a:lnTo>
                    <a:pt x="1413814" y="21399"/>
                  </a:lnTo>
                  <a:lnTo>
                    <a:pt x="1407896" y="25895"/>
                  </a:lnTo>
                  <a:lnTo>
                    <a:pt x="1401953" y="30035"/>
                  </a:lnTo>
                  <a:lnTo>
                    <a:pt x="1403324" y="14922"/>
                  </a:lnTo>
                  <a:lnTo>
                    <a:pt x="1405394" y="0"/>
                  </a:lnTo>
                  <a:lnTo>
                    <a:pt x="1360843" y="0"/>
                  </a:lnTo>
                  <a:lnTo>
                    <a:pt x="1359230" y="12890"/>
                  </a:lnTo>
                  <a:lnTo>
                    <a:pt x="1358049" y="25908"/>
                  </a:lnTo>
                  <a:lnTo>
                    <a:pt x="1357312" y="39052"/>
                  </a:lnTo>
                  <a:lnTo>
                    <a:pt x="1357071" y="52311"/>
                  </a:lnTo>
                  <a:lnTo>
                    <a:pt x="1357071" y="392633"/>
                  </a:lnTo>
                  <a:lnTo>
                    <a:pt x="1312837" y="436308"/>
                  </a:lnTo>
                  <a:lnTo>
                    <a:pt x="1312862" y="50927"/>
                  </a:lnTo>
                  <a:lnTo>
                    <a:pt x="1314869" y="12585"/>
                  </a:lnTo>
                  <a:lnTo>
                    <a:pt x="1316304" y="0"/>
                  </a:lnTo>
                  <a:lnTo>
                    <a:pt x="1272133" y="0"/>
                  </a:lnTo>
                  <a:lnTo>
                    <a:pt x="1270825" y="12941"/>
                  </a:lnTo>
                  <a:lnTo>
                    <a:pt x="1269873" y="25971"/>
                  </a:lnTo>
                  <a:lnTo>
                    <a:pt x="1269288" y="39090"/>
                  </a:lnTo>
                  <a:lnTo>
                    <a:pt x="1269085" y="52311"/>
                  </a:lnTo>
                  <a:lnTo>
                    <a:pt x="1269085" y="479323"/>
                  </a:lnTo>
                  <a:lnTo>
                    <a:pt x="1224838" y="523354"/>
                  </a:lnTo>
                  <a:lnTo>
                    <a:pt x="1224889" y="50901"/>
                  </a:lnTo>
                  <a:lnTo>
                    <a:pt x="1226477" y="12611"/>
                  </a:lnTo>
                  <a:lnTo>
                    <a:pt x="1227645" y="0"/>
                  </a:lnTo>
                  <a:lnTo>
                    <a:pt x="1183703" y="0"/>
                  </a:lnTo>
                  <a:lnTo>
                    <a:pt x="1182090" y="20916"/>
                  </a:lnTo>
                  <a:lnTo>
                    <a:pt x="1181811" y="26619"/>
                  </a:lnTo>
                  <a:lnTo>
                    <a:pt x="1181811" y="606539"/>
                  </a:lnTo>
                  <a:lnTo>
                    <a:pt x="1204214" y="606539"/>
                  </a:lnTo>
                  <a:lnTo>
                    <a:pt x="1363929" y="447217"/>
                  </a:lnTo>
                  <a:lnTo>
                    <a:pt x="1400810" y="411022"/>
                  </a:lnTo>
                  <a:lnTo>
                    <a:pt x="1400810" y="410438"/>
                  </a:lnTo>
                  <a:lnTo>
                    <a:pt x="1481162" y="330301"/>
                  </a:lnTo>
                  <a:lnTo>
                    <a:pt x="1513268" y="362204"/>
                  </a:lnTo>
                  <a:lnTo>
                    <a:pt x="1266215" y="606539"/>
                  </a:lnTo>
                  <a:lnTo>
                    <a:pt x="1329258" y="606539"/>
                  </a:lnTo>
                  <a:lnTo>
                    <a:pt x="1544218" y="392963"/>
                  </a:lnTo>
                  <a:lnTo>
                    <a:pt x="1574622" y="423176"/>
                  </a:lnTo>
                  <a:lnTo>
                    <a:pt x="1390053" y="606539"/>
                  </a:lnTo>
                  <a:lnTo>
                    <a:pt x="1451889" y="606539"/>
                  </a:lnTo>
                  <a:lnTo>
                    <a:pt x="1605546" y="453885"/>
                  </a:lnTo>
                  <a:lnTo>
                    <a:pt x="1636826" y="484962"/>
                  </a:lnTo>
                  <a:lnTo>
                    <a:pt x="1514462" y="606539"/>
                  </a:lnTo>
                  <a:lnTo>
                    <a:pt x="1576311" y="606539"/>
                  </a:lnTo>
                  <a:lnTo>
                    <a:pt x="1667751" y="515696"/>
                  </a:lnTo>
                  <a:lnTo>
                    <a:pt x="1699031" y="546773"/>
                  </a:lnTo>
                  <a:lnTo>
                    <a:pt x="1638884" y="606539"/>
                  </a:lnTo>
                  <a:lnTo>
                    <a:pt x="1793824" y="606539"/>
                  </a:lnTo>
                  <a:lnTo>
                    <a:pt x="1793824" y="579513"/>
                  </a:lnTo>
                  <a:lnTo>
                    <a:pt x="1515110" y="302615"/>
                  </a:lnTo>
                  <a:lnTo>
                    <a:pt x="1524965" y="297014"/>
                  </a:lnTo>
                  <a:lnTo>
                    <a:pt x="1534896" y="291922"/>
                  </a:lnTo>
                  <a:lnTo>
                    <a:pt x="1556766" y="281813"/>
                  </a:lnTo>
                  <a:lnTo>
                    <a:pt x="1793824" y="517347"/>
                  </a:lnTo>
                  <a:lnTo>
                    <a:pt x="1793824" y="455891"/>
                  </a:lnTo>
                  <a:lnTo>
                    <a:pt x="1597990" y="261315"/>
                  </a:lnTo>
                  <a:lnTo>
                    <a:pt x="1606880" y="255803"/>
                  </a:lnTo>
                  <a:lnTo>
                    <a:pt x="1615833" y="249618"/>
                  </a:lnTo>
                  <a:lnTo>
                    <a:pt x="1624876" y="242684"/>
                  </a:lnTo>
                  <a:lnTo>
                    <a:pt x="1633982" y="234924"/>
                  </a:lnTo>
                  <a:lnTo>
                    <a:pt x="1793824" y="393725"/>
                  </a:lnTo>
                  <a:lnTo>
                    <a:pt x="1793824" y="332270"/>
                  </a:lnTo>
                  <a:lnTo>
                    <a:pt x="1663407" y="202704"/>
                  </a:lnTo>
                  <a:lnTo>
                    <a:pt x="1670265" y="192646"/>
                  </a:lnTo>
                  <a:lnTo>
                    <a:pt x="1676247" y="182676"/>
                  </a:lnTo>
                  <a:lnTo>
                    <a:pt x="1681492" y="172808"/>
                  </a:lnTo>
                  <a:lnTo>
                    <a:pt x="1686115" y="163093"/>
                  </a:lnTo>
                  <a:lnTo>
                    <a:pt x="1793824" y="270116"/>
                  </a:lnTo>
                  <a:lnTo>
                    <a:pt x="1793824" y="208661"/>
                  </a:lnTo>
                  <a:lnTo>
                    <a:pt x="1704238" y="119646"/>
                  </a:lnTo>
                  <a:lnTo>
                    <a:pt x="1708848" y="109639"/>
                  </a:lnTo>
                  <a:lnTo>
                    <a:pt x="1714055" y="99720"/>
                  </a:lnTo>
                  <a:lnTo>
                    <a:pt x="1720037" y="89890"/>
                  </a:lnTo>
                  <a:lnTo>
                    <a:pt x="1727022" y="80124"/>
                  </a:lnTo>
                  <a:lnTo>
                    <a:pt x="1793824" y="146507"/>
                  </a:lnTo>
                  <a:lnTo>
                    <a:pt x="1793824" y="85051"/>
                  </a:lnTo>
                  <a:lnTo>
                    <a:pt x="1758162" y="49606"/>
                  </a:lnTo>
                  <a:lnTo>
                    <a:pt x="1766989" y="43599"/>
                  </a:lnTo>
                  <a:lnTo>
                    <a:pt x="1775866" y="38366"/>
                  </a:lnTo>
                  <a:lnTo>
                    <a:pt x="1784807" y="33769"/>
                  </a:lnTo>
                  <a:lnTo>
                    <a:pt x="1793824" y="29616"/>
                  </a:lnTo>
                  <a:lnTo>
                    <a:pt x="1793824" y="0"/>
                  </a:lnTo>
                  <a:close/>
                </a:path>
              </a:pathLst>
            </a:custGeom>
            <a:solidFill>
              <a:srgbClr val="1A3868"/>
            </a:solidFill>
          </p:spPr>
          <p:txBody>
            <a:bodyPr wrap="square" lIns="0" tIns="0" rIns="0" bIns="0" rtlCol="0"/>
            <a:lstStyle/>
            <a:p>
              <a:endParaRPr sz="487"/>
            </a:p>
          </p:txBody>
        </p:sp>
      </p:grpSp>
      <p:sp>
        <p:nvSpPr>
          <p:cNvPr id="68" name="object 28">
            <a:extLst>
              <a:ext uri="{FF2B5EF4-FFF2-40B4-BE49-F238E27FC236}">
                <a16:creationId xmlns:a16="http://schemas.microsoft.com/office/drawing/2014/main" id="{40E8F0FD-3E10-4656-BE60-52D4138A5CFB}"/>
              </a:ext>
            </a:extLst>
          </p:cNvPr>
          <p:cNvSpPr/>
          <p:nvPr userDrawn="1"/>
        </p:nvSpPr>
        <p:spPr>
          <a:xfrm>
            <a:off x="10166665" y="6067562"/>
            <a:ext cx="367284" cy="364236"/>
          </a:xfrm>
          <a:custGeom>
            <a:avLst/>
            <a:gdLst/>
            <a:ahLst/>
            <a:cxnLst/>
            <a:rect l="l" t="t" r="r" b="b"/>
            <a:pathLst>
              <a:path w="612140" h="607059">
                <a:moveTo>
                  <a:pt x="612025" y="551446"/>
                </a:moveTo>
                <a:lnTo>
                  <a:pt x="556437" y="606526"/>
                </a:lnTo>
                <a:lnTo>
                  <a:pt x="612025" y="606526"/>
                </a:lnTo>
                <a:lnTo>
                  <a:pt x="612025" y="551446"/>
                </a:lnTo>
                <a:close/>
              </a:path>
              <a:path w="612140" h="607059">
                <a:moveTo>
                  <a:pt x="612025" y="429374"/>
                </a:moveTo>
                <a:lnTo>
                  <a:pt x="433247" y="606539"/>
                </a:lnTo>
                <a:lnTo>
                  <a:pt x="494487" y="606539"/>
                </a:lnTo>
                <a:lnTo>
                  <a:pt x="612025" y="490054"/>
                </a:lnTo>
                <a:lnTo>
                  <a:pt x="612025" y="429374"/>
                </a:lnTo>
                <a:close/>
              </a:path>
              <a:path w="612140" h="607059">
                <a:moveTo>
                  <a:pt x="612025" y="39509"/>
                </a:moveTo>
                <a:lnTo>
                  <a:pt x="384949" y="39801"/>
                </a:lnTo>
                <a:lnTo>
                  <a:pt x="385000" y="0"/>
                </a:lnTo>
                <a:lnTo>
                  <a:pt x="341655" y="0"/>
                </a:lnTo>
                <a:lnTo>
                  <a:pt x="341287" y="294906"/>
                </a:lnTo>
                <a:lnTo>
                  <a:pt x="330428" y="291973"/>
                </a:lnTo>
                <a:lnTo>
                  <a:pt x="319887" y="288645"/>
                </a:lnTo>
                <a:lnTo>
                  <a:pt x="297434" y="280555"/>
                </a:lnTo>
                <a:lnTo>
                  <a:pt x="297776" y="0"/>
                </a:lnTo>
                <a:lnTo>
                  <a:pt x="254419" y="0"/>
                </a:lnTo>
                <a:lnTo>
                  <a:pt x="254088" y="266306"/>
                </a:lnTo>
                <a:lnTo>
                  <a:pt x="243967" y="263994"/>
                </a:lnTo>
                <a:lnTo>
                  <a:pt x="233324" y="262102"/>
                </a:lnTo>
                <a:lnTo>
                  <a:pt x="222110" y="260692"/>
                </a:lnTo>
                <a:lnTo>
                  <a:pt x="210235" y="259803"/>
                </a:lnTo>
                <a:lnTo>
                  <a:pt x="210566" y="0"/>
                </a:lnTo>
                <a:lnTo>
                  <a:pt x="167208" y="0"/>
                </a:lnTo>
                <a:lnTo>
                  <a:pt x="166878" y="261950"/>
                </a:lnTo>
                <a:lnTo>
                  <a:pt x="154965" y="264236"/>
                </a:lnTo>
                <a:lnTo>
                  <a:pt x="143738" y="267055"/>
                </a:lnTo>
                <a:lnTo>
                  <a:pt x="133108" y="270319"/>
                </a:lnTo>
                <a:lnTo>
                  <a:pt x="122999" y="273900"/>
                </a:lnTo>
                <a:lnTo>
                  <a:pt x="123355" y="0"/>
                </a:lnTo>
                <a:lnTo>
                  <a:pt x="79997" y="0"/>
                </a:lnTo>
                <a:lnTo>
                  <a:pt x="79616" y="291769"/>
                </a:lnTo>
                <a:lnTo>
                  <a:pt x="69303" y="295579"/>
                </a:lnTo>
                <a:lnTo>
                  <a:pt x="58661" y="298907"/>
                </a:lnTo>
                <a:lnTo>
                  <a:pt x="47536" y="301637"/>
                </a:lnTo>
                <a:lnTo>
                  <a:pt x="35750" y="303631"/>
                </a:lnTo>
                <a:lnTo>
                  <a:pt x="36131" y="0"/>
                </a:lnTo>
                <a:lnTo>
                  <a:pt x="0" y="0"/>
                </a:lnTo>
                <a:lnTo>
                  <a:pt x="0" y="347446"/>
                </a:lnTo>
                <a:lnTo>
                  <a:pt x="10058" y="348018"/>
                </a:lnTo>
                <a:lnTo>
                  <a:pt x="71361" y="340004"/>
                </a:lnTo>
                <a:lnTo>
                  <a:pt x="134175" y="315595"/>
                </a:lnTo>
                <a:lnTo>
                  <a:pt x="153543" y="308876"/>
                </a:lnTo>
                <a:lnTo>
                  <a:pt x="174523" y="304190"/>
                </a:lnTo>
                <a:lnTo>
                  <a:pt x="198221" y="302399"/>
                </a:lnTo>
                <a:lnTo>
                  <a:pt x="222554" y="303974"/>
                </a:lnTo>
                <a:lnTo>
                  <a:pt x="244182" y="308203"/>
                </a:lnTo>
                <a:lnTo>
                  <a:pt x="264185" y="314274"/>
                </a:lnTo>
                <a:lnTo>
                  <a:pt x="298665" y="326872"/>
                </a:lnTo>
                <a:lnTo>
                  <a:pt x="314286" y="332066"/>
                </a:lnTo>
                <a:lnTo>
                  <a:pt x="330911" y="336677"/>
                </a:lnTo>
                <a:lnTo>
                  <a:pt x="348894" y="340423"/>
                </a:lnTo>
                <a:lnTo>
                  <a:pt x="393319" y="345414"/>
                </a:lnTo>
                <a:lnTo>
                  <a:pt x="426364"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06" y="353098"/>
                </a:lnTo>
                <a:lnTo>
                  <a:pt x="227761" y="347751"/>
                </a:lnTo>
                <a:lnTo>
                  <a:pt x="198158" y="345719"/>
                </a:lnTo>
                <a:lnTo>
                  <a:pt x="168249" y="347954"/>
                </a:lnTo>
                <a:lnTo>
                  <a:pt x="142151" y="353707"/>
                </a:lnTo>
                <a:lnTo>
                  <a:pt x="119062" y="361607"/>
                </a:lnTo>
                <a:lnTo>
                  <a:pt x="79336" y="378117"/>
                </a:lnTo>
                <a:lnTo>
                  <a:pt x="59982" y="384822"/>
                </a:lnTo>
                <a:lnTo>
                  <a:pt x="39001" y="389521"/>
                </a:lnTo>
                <a:lnTo>
                  <a:pt x="15328" y="391312"/>
                </a:lnTo>
                <a:lnTo>
                  <a:pt x="9956" y="391312"/>
                </a:lnTo>
                <a:lnTo>
                  <a:pt x="0" y="390525"/>
                </a:lnTo>
                <a:lnTo>
                  <a:pt x="0" y="433717"/>
                </a:lnTo>
                <a:lnTo>
                  <a:pt x="9994" y="434276"/>
                </a:lnTo>
                <a:lnTo>
                  <a:pt x="15252" y="434276"/>
                </a:lnTo>
                <a:lnTo>
                  <a:pt x="45173" y="432028"/>
                </a:lnTo>
                <a:lnTo>
                  <a:pt x="71259" y="426288"/>
                </a:lnTo>
                <a:lnTo>
                  <a:pt x="94348" y="418388"/>
                </a:lnTo>
                <a:lnTo>
                  <a:pt x="134073" y="401891"/>
                </a:lnTo>
                <a:lnTo>
                  <a:pt x="153428" y="395173"/>
                </a:lnTo>
                <a:lnTo>
                  <a:pt x="174421" y="390474"/>
                </a:lnTo>
                <a:lnTo>
                  <a:pt x="198107" y="388683"/>
                </a:lnTo>
                <a:lnTo>
                  <a:pt x="222084" y="390321"/>
                </a:lnTo>
                <a:lnTo>
                  <a:pt x="243497" y="394741"/>
                </a:lnTo>
                <a:lnTo>
                  <a:pt x="263359" y="401091"/>
                </a:lnTo>
                <a:lnTo>
                  <a:pt x="301091" y="415544"/>
                </a:lnTo>
                <a:lnTo>
                  <a:pt x="320408" y="421995"/>
                </a:lnTo>
                <a:lnTo>
                  <a:pt x="341337" y="427189"/>
                </a:lnTo>
                <a:lnTo>
                  <a:pt x="364540" y="430466"/>
                </a:lnTo>
                <a:lnTo>
                  <a:pt x="331063" y="463638"/>
                </a:lnTo>
                <a:lnTo>
                  <a:pt x="322922" y="464019"/>
                </a:lnTo>
                <a:lnTo>
                  <a:pt x="316763" y="463384"/>
                </a:lnTo>
                <a:lnTo>
                  <a:pt x="309486" y="461035"/>
                </a:lnTo>
                <a:lnTo>
                  <a:pt x="277063" y="447751"/>
                </a:lnTo>
                <a:lnTo>
                  <a:pt x="254000" y="439902"/>
                </a:lnTo>
                <a:lnTo>
                  <a:pt x="227939" y="434200"/>
                </a:lnTo>
                <a:lnTo>
                  <a:pt x="198043" y="432015"/>
                </a:lnTo>
                <a:lnTo>
                  <a:pt x="168122" y="434251"/>
                </a:lnTo>
                <a:lnTo>
                  <a:pt x="142036" y="440004"/>
                </a:lnTo>
                <a:lnTo>
                  <a:pt x="118948" y="447890"/>
                </a:lnTo>
                <a:lnTo>
                  <a:pt x="79222" y="464400"/>
                </a:lnTo>
                <a:lnTo>
                  <a:pt x="59867" y="471119"/>
                </a:lnTo>
                <a:lnTo>
                  <a:pt x="38887" y="475805"/>
                </a:lnTo>
                <a:lnTo>
                  <a:pt x="15214" y="477596"/>
                </a:lnTo>
                <a:lnTo>
                  <a:pt x="9880" y="477596"/>
                </a:lnTo>
                <a:lnTo>
                  <a:pt x="0" y="476821"/>
                </a:lnTo>
                <a:lnTo>
                  <a:pt x="0" y="520001"/>
                </a:lnTo>
                <a:lnTo>
                  <a:pt x="9918" y="520560"/>
                </a:lnTo>
                <a:lnTo>
                  <a:pt x="15138" y="520560"/>
                </a:lnTo>
                <a:lnTo>
                  <a:pt x="45059" y="518312"/>
                </a:lnTo>
                <a:lnTo>
                  <a:pt x="71145" y="512559"/>
                </a:lnTo>
                <a:lnTo>
                  <a:pt x="94246" y="504672"/>
                </a:lnTo>
                <a:lnTo>
                  <a:pt x="133972" y="488162"/>
                </a:lnTo>
                <a:lnTo>
                  <a:pt x="153327" y="481444"/>
                </a:lnTo>
                <a:lnTo>
                  <a:pt x="174307" y="476745"/>
                </a:lnTo>
                <a:lnTo>
                  <a:pt x="197993" y="474967"/>
                </a:lnTo>
                <a:lnTo>
                  <a:pt x="221665" y="476694"/>
                </a:lnTo>
                <a:lnTo>
                  <a:pt x="242646" y="481342"/>
                </a:lnTo>
                <a:lnTo>
                  <a:pt x="261988" y="487997"/>
                </a:lnTo>
                <a:lnTo>
                  <a:pt x="293306" y="501053"/>
                </a:lnTo>
                <a:lnTo>
                  <a:pt x="264642" y="529450"/>
                </a:lnTo>
                <a:lnTo>
                  <a:pt x="250101" y="525030"/>
                </a:lnTo>
                <a:lnTo>
                  <a:pt x="234302" y="521474"/>
                </a:lnTo>
                <a:lnTo>
                  <a:pt x="216992" y="519112"/>
                </a:lnTo>
                <a:lnTo>
                  <a:pt x="197929" y="518274"/>
                </a:lnTo>
                <a:lnTo>
                  <a:pt x="168021" y="520522"/>
                </a:lnTo>
                <a:lnTo>
                  <a:pt x="141935" y="526275"/>
                </a:lnTo>
                <a:lnTo>
                  <a:pt x="118846" y="534174"/>
                </a:lnTo>
                <a:lnTo>
                  <a:pt x="79121" y="550684"/>
                </a:lnTo>
                <a:lnTo>
                  <a:pt x="59766" y="557403"/>
                </a:lnTo>
                <a:lnTo>
                  <a:pt x="38785" y="562102"/>
                </a:lnTo>
                <a:lnTo>
                  <a:pt x="15113" y="563880"/>
                </a:lnTo>
                <a:lnTo>
                  <a:pt x="9817" y="563892"/>
                </a:lnTo>
                <a:lnTo>
                  <a:pt x="0" y="563118"/>
                </a:lnTo>
                <a:lnTo>
                  <a:pt x="0" y="606298"/>
                </a:lnTo>
                <a:lnTo>
                  <a:pt x="6477" y="606539"/>
                </a:lnTo>
                <a:lnTo>
                  <a:pt x="23063" y="606539"/>
                </a:lnTo>
                <a:lnTo>
                  <a:pt x="50177" y="603592"/>
                </a:lnTo>
                <a:lnTo>
                  <a:pt x="74104"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39" y="564248"/>
                </a:lnTo>
                <a:lnTo>
                  <a:pt x="213182" y="576300"/>
                </a:lnTo>
                <a:lnTo>
                  <a:pt x="197891" y="587362"/>
                </a:lnTo>
                <a:lnTo>
                  <a:pt x="182130" y="597446"/>
                </a:lnTo>
                <a:lnTo>
                  <a:pt x="165938" y="606539"/>
                </a:lnTo>
                <a:lnTo>
                  <a:pt x="244944" y="606539"/>
                </a:lnTo>
                <a:lnTo>
                  <a:pt x="275120" y="579780"/>
                </a:lnTo>
                <a:lnTo>
                  <a:pt x="515531" y="341515"/>
                </a:lnTo>
                <a:lnTo>
                  <a:pt x="577354" y="341630"/>
                </a:lnTo>
                <a:lnTo>
                  <a:pt x="310019" y="606539"/>
                </a:lnTo>
                <a:lnTo>
                  <a:pt x="371297" y="606539"/>
                </a:lnTo>
                <a:lnTo>
                  <a:pt x="612025" y="367969"/>
                </a:lnTo>
                <a:lnTo>
                  <a:pt x="612025" y="298335"/>
                </a:lnTo>
                <a:lnTo>
                  <a:pt x="549287" y="298526"/>
                </a:lnTo>
                <a:lnTo>
                  <a:pt x="497890" y="298297"/>
                </a:lnTo>
                <a:lnTo>
                  <a:pt x="497484" y="298704"/>
                </a:lnTo>
                <a:lnTo>
                  <a:pt x="384619" y="299059"/>
                </a:lnTo>
                <a:lnTo>
                  <a:pt x="384683" y="254457"/>
                </a:lnTo>
                <a:lnTo>
                  <a:pt x="612025" y="254685"/>
                </a:lnTo>
                <a:lnTo>
                  <a:pt x="612025" y="211150"/>
                </a:lnTo>
                <a:lnTo>
                  <a:pt x="384733" y="211442"/>
                </a:lnTo>
                <a:lnTo>
                  <a:pt x="384784" y="169202"/>
                </a:lnTo>
                <a:lnTo>
                  <a:pt x="612025" y="168922"/>
                </a:lnTo>
                <a:lnTo>
                  <a:pt x="612025" y="125945"/>
                </a:lnTo>
                <a:lnTo>
                  <a:pt x="384848" y="126238"/>
                </a:lnTo>
                <a:lnTo>
                  <a:pt x="384898" y="82778"/>
                </a:lnTo>
                <a:lnTo>
                  <a:pt x="612025" y="82486"/>
                </a:lnTo>
                <a:lnTo>
                  <a:pt x="612025" y="39509"/>
                </a:lnTo>
                <a:close/>
              </a:path>
            </a:pathLst>
          </a:custGeom>
          <a:solidFill>
            <a:srgbClr val="1A3868"/>
          </a:solidFill>
        </p:spPr>
        <p:txBody>
          <a:bodyPr wrap="square" lIns="0" tIns="0" rIns="0" bIns="0" rtlCol="0"/>
          <a:lstStyle/>
          <a:p>
            <a:endParaRPr sz="487"/>
          </a:p>
        </p:txBody>
      </p:sp>
      <p:sp>
        <p:nvSpPr>
          <p:cNvPr id="69" name="object 29">
            <a:extLst>
              <a:ext uri="{FF2B5EF4-FFF2-40B4-BE49-F238E27FC236}">
                <a16:creationId xmlns:a16="http://schemas.microsoft.com/office/drawing/2014/main" id="{35027652-0E44-40D2-AB29-273766014D8D}"/>
              </a:ext>
            </a:extLst>
          </p:cNvPr>
          <p:cNvSpPr/>
          <p:nvPr userDrawn="1"/>
        </p:nvSpPr>
        <p:spPr>
          <a:xfrm>
            <a:off x="10559424" y="6067562"/>
            <a:ext cx="419481" cy="364236"/>
          </a:xfrm>
          <a:custGeom>
            <a:avLst/>
            <a:gdLst/>
            <a:ahLst/>
            <a:cxnLst/>
            <a:rect l="l" t="t" r="r" b="b"/>
            <a:pathLst>
              <a:path w="699134" h="607059">
                <a:moveTo>
                  <a:pt x="569442" y="472503"/>
                </a:moveTo>
                <a:lnTo>
                  <a:pt x="369531" y="273875"/>
                </a:lnTo>
                <a:lnTo>
                  <a:pt x="281609" y="186524"/>
                </a:lnTo>
                <a:lnTo>
                  <a:pt x="193611" y="99098"/>
                </a:lnTo>
                <a:lnTo>
                  <a:pt x="105638" y="11671"/>
                </a:lnTo>
                <a:lnTo>
                  <a:pt x="93878" y="0"/>
                </a:lnTo>
                <a:lnTo>
                  <a:pt x="0" y="0"/>
                </a:lnTo>
                <a:lnTo>
                  <a:pt x="63" y="596049"/>
                </a:lnTo>
                <a:lnTo>
                  <a:pt x="508" y="596049"/>
                </a:lnTo>
                <a:lnTo>
                  <a:pt x="533" y="596976"/>
                </a:lnTo>
                <a:lnTo>
                  <a:pt x="647" y="597877"/>
                </a:lnTo>
                <a:lnTo>
                  <a:pt x="787" y="601408"/>
                </a:lnTo>
                <a:lnTo>
                  <a:pt x="1016" y="603961"/>
                </a:lnTo>
                <a:lnTo>
                  <a:pt x="1168" y="606539"/>
                </a:lnTo>
                <a:lnTo>
                  <a:pt x="44831" y="606539"/>
                </a:lnTo>
                <a:lnTo>
                  <a:pt x="44462" y="599567"/>
                </a:lnTo>
                <a:lnTo>
                  <a:pt x="44094" y="590448"/>
                </a:lnTo>
                <a:lnTo>
                  <a:pt x="43929" y="583971"/>
                </a:lnTo>
                <a:lnTo>
                  <a:pt x="43815" y="575995"/>
                </a:lnTo>
                <a:lnTo>
                  <a:pt x="43738" y="11671"/>
                </a:lnTo>
                <a:lnTo>
                  <a:pt x="87972" y="55600"/>
                </a:lnTo>
                <a:lnTo>
                  <a:pt x="88036" y="596049"/>
                </a:lnTo>
                <a:lnTo>
                  <a:pt x="88569" y="596049"/>
                </a:lnTo>
                <a:lnTo>
                  <a:pt x="88760" y="599998"/>
                </a:lnTo>
                <a:lnTo>
                  <a:pt x="89039" y="603046"/>
                </a:lnTo>
                <a:lnTo>
                  <a:pt x="89281" y="606539"/>
                </a:lnTo>
                <a:lnTo>
                  <a:pt x="133083" y="606539"/>
                </a:lnTo>
                <a:lnTo>
                  <a:pt x="132549" y="597877"/>
                </a:lnTo>
                <a:lnTo>
                  <a:pt x="132168" y="590448"/>
                </a:lnTo>
                <a:lnTo>
                  <a:pt x="131953" y="583971"/>
                </a:lnTo>
                <a:lnTo>
                  <a:pt x="131851" y="579945"/>
                </a:lnTo>
                <a:lnTo>
                  <a:pt x="131749" y="571944"/>
                </a:lnTo>
                <a:lnTo>
                  <a:pt x="131711" y="99098"/>
                </a:lnTo>
                <a:lnTo>
                  <a:pt x="175958" y="143090"/>
                </a:lnTo>
                <a:lnTo>
                  <a:pt x="176022" y="596049"/>
                </a:lnTo>
                <a:lnTo>
                  <a:pt x="176606" y="596049"/>
                </a:lnTo>
                <a:lnTo>
                  <a:pt x="176809" y="599998"/>
                </a:lnTo>
                <a:lnTo>
                  <a:pt x="177165" y="603961"/>
                </a:lnTo>
                <a:lnTo>
                  <a:pt x="177368" y="606539"/>
                </a:lnTo>
                <a:lnTo>
                  <a:pt x="221335" y="606539"/>
                </a:lnTo>
                <a:lnTo>
                  <a:pt x="220713" y="598500"/>
                </a:lnTo>
                <a:lnTo>
                  <a:pt x="220230" y="590448"/>
                </a:lnTo>
                <a:lnTo>
                  <a:pt x="219976" y="583971"/>
                </a:lnTo>
                <a:lnTo>
                  <a:pt x="219862" y="579945"/>
                </a:lnTo>
                <a:lnTo>
                  <a:pt x="219748" y="571944"/>
                </a:lnTo>
                <a:lnTo>
                  <a:pt x="219697" y="186524"/>
                </a:lnTo>
                <a:lnTo>
                  <a:pt x="263944" y="230428"/>
                </a:lnTo>
                <a:lnTo>
                  <a:pt x="264045" y="580669"/>
                </a:lnTo>
                <a:lnTo>
                  <a:pt x="264375" y="589343"/>
                </a:lnTo>
                <a:lnTo>
                  <a:pt x="264947" y="598500"/>
                </a:lnTo>
                <a:lnTo>
                  <a:pt x="265607" y="606539"/>
                </a:lnTo>
                <a:lnTo>
                  <a:pt x="331000" y="606539"/>
                </a:lnTo>
                <a:lnTo>
                  <a:pt x="308279" y="583971"/>
                </a:lnTo>
                <a:lnTo>
                  <a:pt x="308140" y="579945"/>
                </a:lnTo>
                <a:lnTo>
                  <a:pt x="307670" y="575995"/>
                </a:lnTo>
                <a:lnTo>
                  <a:pt x="307670" y="521208"/>
                </a:lnTo>
                <a:lnTo>
                  <a:pt x="393560" y="606539"/>
                </a:lnTo>
                <a:lnTo>
                  <a:pt x="455422" y="606539"/>
                </a:lnTo>
                <a:lnTo>
                  <a:pt x="369519" y="521208"/>
                </a:lnTo>
                <a:lnTo>
                  <a:pt x="307670" y="459752"/>
                </a:lnTo>
                <a:lnTo>
                  <a:pt x="307670" y="397586"/>
                </a:lnTo>
                <a:lnTo>
                  <a:pt x="517994" y="606539"/>
                </a:lnTo>
                <a:lnTo>
                  <a:pt x="569442" y="606539"/>
                </a:lnTo>
                <a:lnTo>
                  <a:pt x="569442" y="596214"/>
                </a:lnTo>
                <a:lnTo>
                  <a:pt x="369506" y="397586"/>
                </a:lnTo>
                <a:lnTo>
                  <a:pt x="307670" y="336156"/>
                </a:lnTo>
                <a:lnTo>
                  <a:pt x="307670" y="273875"/>
                </a:lnTo>
                <a:lnTo>
                  <a:pt x="569442" y="533958"/>
                </a:lnTo>
                <a:lnTo>
                  <a:pt x="569442" y="472503"/>
                </a:lnTo>
                <a:close/>
              </a:path>
              <a:path w="699134" h="607059">
                <a:moveTo>
                  <a:pt x="569442" y="348881"/>
                </a:moveTo>
                <a:lnTo>
                  <a:pt x="218287" y="0"/>
                </a:lnTo>
                <a:lnTo>
                  <a:pt x="156438" y="0"/>
                </a:lnTo>
                <a:lnTo>
                  <a:pt x="569442" y="410349"/>
                </a:lnTo>
                <a:lnTo>
                  <a:pt x="569442" y="348881"/>
                </a:lnTo>
                <a:close/>
              </a:path>
              <a:path w="699134" h="607059">
                <a:moveTo>
                  <a:pt x="569442" y="225272"/>
                </a:moveTo>
                <a:lnTo>
                  <a:pt x="342722" y="0"/>
                </a:lnTo>
                <a:lnTo>
                  <a:pt x="280847" y="0"/>
                </a:lnTo>
                <a:lnTo>
                  <a:pt x="569442" y="286727"/>
                </a:lnTo>
                <a:lnTo>
                  <a:pt x="569442" y="225272"/>
                </a:lnTo>
                <a:close/>
              </a:path>
              <a:path w="699134" h="607059">
                <a:moveTo>
                  <a:pt x="569442" y="0"/>
                </a:moveTo>
                <a:lnTo>
                  <a:pt x="529704" y="0"/>
                </a:lnTo>
                <a:lnTo>
                  <a:pt x="569442" y="39484"/>
                </a:lnTo>
                <a:lnTo>
                  <a:pt x="569442" y="0"/>
                </a:lnTo>
                <a:close/>
              </a:path>
              <a:path w="699134" h="607059">
                <a:moveTo>
                  <a:pt x="569455" y="101663"/>
                </a:moveTo>
                <a:lnTo>
                  <a:pt x="467131" y="0"/>
                </a:lnTo>
                <a:lnTo>
                  <a:pt x="405282" y="0"/>
                </a:lnTo>
                <a:lnTo>
                  <a:pt x="569455" y="163118"/>
                </a:lnTo>
                <a:lnTo>
                  <a:pt x="569455" y="101663"/>
                </a:lnTo>
                <a:close/>
              </a:path>
              <a:path w="699134" h="607059">
                <a:moveTo>
                  <a:pt x="610679" y="0"/>
                </a:moveTo>
                <a:lnTo>
                  <a:pt x="569772" y="0"/>
                </a:lnTo>
                <a:lnTo>
                  <a:pt x="569772" y="606539"/>
                </a:lnTo>
                <a:lnTo>
                  <a:pt x="609917" y="606539"/>
                </a:lnTo>
                <a:lnTo>
                  <a:pt x="610679" y="0"/>
                </a:lnTo>
                <a:close/>
              </a:path>
              <a:path w="699134" h="607059">
                <a:moveTo>
                  <a:pt x="698766" y="12"/>
                </a:moveTo>
                <a:lnTo>
                  <a:pt x="654977" y="12"/>
                </a:lnTo>
                <a:lnTo>
                  <a:pt x="654202" y="606539"/>
                </a:lnTo>
                <a:lnTo>
                  <a:pt x="698004" y="606539"/>
                </a:lnTo>
                <a:lnTo>
                  <a:pt x="698766" y="12"/>
                </a:lnTo>
                <a:close/>
              </a:path>
            </a:pathLst>
          </a:custGeom>
          <a:solidFill>
            <a:srgbClr val="1A3868"/>
          </a:solidFill>
        </p:spPr>
        <p:txBody>
          <a:bodyPr wrap="square" lIns="0" tIns="0" rIns="0" bIns="0" rtlCol="0"/>
          <a:lstStyle/>
          <a:p>
            <a:endParaRPr sz="487"/>
          </a:p>
        </p:txBody>
      </p:sp>
      <p:sp>
        <p:nvSpPr>
          <p:cNvPr id="70" name="Rectangle 69">
            <a:extLst>
              <a:ext uri="{FF2B5EF4-FFF2-40B4-BE49-F238E27FC236}">
                <a16:creationId xmlns:a16="http://schemas.microsoft.com/office/drawing/2014/main" id="{6A9B63AC-F38C-4836-85A6-341162D9F3D9}"/>
              </a:ext>
            </a:extLst>
          </p:cNvPr>
          <p:cNvSpPr/>
          <p:nvPr userDrawn="1"/>
        </p:nvSpPr>
        <p:spPr>
          <a:xfrm>
            <a:off x="0" y="5763488"/>
            <a:ext cx="1964485" cy="66696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grpSp>
        <p:nvGrpSpPr>
          <p:cNvPr id="71" name="object 24">
            <a:extLst>
              <a:ext uri="{FF2B5EF4-FFF2-40B4-BE49-F238E27FC236}">
                <a16:creationId xmlns:a16="http://schemas.microsoft.com/office/drawing/2014/main" id="{347BF717-99F9-440A-9D8B-32D92C966E88}"/>
              </a:ext>
            </a:extLst>
          </p:cNvPr>
          <p:cNvGrpSpPr/>
          <p:nvPr userDrawn="1"/>
        </p:nvGrpSpPr>
        <p:grpSpPr>
          <a:xfrm>
            <a:off x="11004379" y="6067561"/>
            <a:ext cx="1076325" cy="364236"/>
            <a:chOff x="15121774" y="10330678"/>
            <a:chExt cx="1793875" cy="607060"/>
          </a:xfrm>
        </p:grpSpPr>
        <p:sp>
          <p:nvSpPr>
            <p:cNvPr id="72" name="object 25">
              <a:extLst>
                <a:ext uri="{FF2B5EF4-FFF2-40B4-BE49-F238E27FC236}">
                  <a16:creationId xmlns:a16="http://schemas.microsoft.com/office/drawing/2014/main" id="{8A4D861C-84E9-4680-AD6D-44C1ED019506}"/>
                </a:ext>
              </a:extLst>
            </p:cNvPr>
            <p:cNvSpPr/>
            <p:nvPr/>
          </p:nvSpPr>
          <p:spPr>
            <a:xfrm>
              <a:off x="15775965" y="10330681"/>
              <a:ext cx="527685" cy="607060"/>
            </a:xfrm>
            <a:custGeom>
              <a:avLst/>
              <a:gdLst/>
              <a:ahLst/>
              <a:cxnLst/>
              <a:rect l="l" t="t" r="r" b="b"/>
              <a:pathLst>
                <a:path w="527684" h="607059">
                  <a:moveTo>
                    <a:pt x="44577" y="12"/>
                  </a:moveTo>
                  <a:lnTo>
                    <a:pt x="787" y="12"/>
                  </a:lnTo>
                  <a:lnTo>
                    <a:pt x="0" y="606539"/>
                  </a:lnTo>
                  <a:lnTo>
                    <a:pt x="43802" y="606539"/>
                  </a:lnTo>
                  <a:lnTo>
                    <a:pt x="44577" y="12"/>
                  </a:lnTo>
                  <a:close/>
                </a:path>
                <a:path w="527684" h="607059">
                  <a:moveTo>
                    <a:pt x="132664" y="0"/>
                  </a:moveTo>
                  <a:lnTo>
                    <a:pt x="88874" y="0"/>
                  </a:lnTo>
                  <a:lnTo>
                    <a:pt x="88099" y="606539"/>
                  </a:lnTo>
                  <a:lnTo>
                    <a:pt x="131902" y="606539"/>
                  </a:lnTo>
                  <a:lnTo>
                    <a:pt x="132664" y="0"/>
                  </a:lnTo>
                  <a:close/>
                </a:path>
                <a:path w="527684" h="607059">
                  <a:moveTo>
                    <a:pt x="527608" y="306832"/>
                  </a:moveTo>
                  <a:lnTo>
                    <a:pt x="225171" y="606539"/>
                  </a:lnTo>
                  <a:lnTo>
                    <a:pt x="287032" y="606539"/>
                  </a:lnTo>
                  <a:lnTo>
                    <a:pt x="527608" y="368122"/>
                  </a:lnTo>
                  <a:lnTo>
                    <a:pt x="527608" y="306832"/>
                  </a:lnTo>
                  <a:close/>
                </a:path>
                <a:path w="527684" h="607059">
                  <a:moveTo>
                    <a:pt x="527608" y="0"/>
                  </a:moveTo>
                  <a:lnTo>
                    <a:pt x="520026" y="0"/>
                  </a:lnTo>
                  <a:lnTo>
                    <a:pt x="513676" y="22301"/>
                  </a:lnTo>
                  <a:lnTo>
                    <a:pt x="505726" y="44183"/>
                  </a:lnTo>
                  <a:lnTo>
                    <a:pt x="496163" y="65595"/>
                  </a:lnTo>
                  <a:lnTo>
                    <a:pt x="484987" y="86410"/>
                  </a:lnTo>
                  <a:lnTo>
                    <a:pt x="485076" y="0"/>
                  </a:lnTo>
                  <a:lnTo>
                    <a:pt x="441299" y="0"/>
                  </a:lnTo>
                  <a:lnTo>
                    <a:pt x="441121" y="145072"/>
                  </a:lnTo>
                  <a:lnTo>
                    <a:pt x="438340" y="148018"/>
                  </a:lnTo>
                  <a:lnTo>
                    <a:pt x="435851" y="151130"/>
                  </a:lnTo>
                  <a:lnTo>
                    <a:pt x="396760" y="189890"/>
                  </a:lnTo>
                  <a:lnTo>
                    <a:pt x="397002" y="0"/>
                  </a:lnTo>
                  <a:lnTo>
                    <a:pt x="353212" y="0"/>
                  </a:lnTo>
                  <a:lnTo>
                    <a:pt x="352907" y="233337"/>
                  </a:lnTo>
                  <a:lnTo>
                    <a:pt x="308559" y="277291"/>
                  </a:lnTo>
                  <a:lnTo>
                    <a:pt x="308902" y="0"/>
                  </a:lnTo>
                  <a:lnTo>
                    <a:pt x="265125" y="0"/>
                  </a:lnTo>
                  <a:lnTo>
                    <a:pt x="264718" y="320738"/>
                  </a:lnTo>
                  <a:lnTo>
                    <a:pt x="220281" y="364769"/>
                  </a:lnTo>
                  <a:lnTo>
                    <a:pt x="220751" y="0"/>
                  </a:lnTo>
                  <a:lnTo>
                    <a:pt x="176961" y="0"/>
                  </a:lnTo>
                  <a:lnTo>
                    <a:pt x="176199" y="606539"/>
                  </a:lnTo>
                  <a:lnTo>
                    <a:pt x="220014" y="606539"/>
                  </a:lnTo>
                  <a:lnTo>
                    <a:pt x="220116" y="549554"/>
                  </a:lnTo>
                  <a:lnTo>
                    <a:pt x="282016" y="488188"/>
                  </a:lnTo>
                  <a:lnTo>
                    <a:pt x="527608" y="244817"/>
                  </a:lnTo>
                  <a:lnTo>
                    <a:pt x="527608" y="179349"/>
                  </a:lnTo>
                  <a:lnTo>
                    <a:pt x="520306" y="188264"/>
                  </a:lnTo>
                  <a:lnTo>
                    <a:pt x="512737" y="197015"/>
                  </a:lnTo>
                  <a:lnTo>
                    <a:pt x="504888" y="205600"/>
                  </a:lnTo>
                  <a:lnTo>
                    <a:pt x="496747" y="214007"/>
                  </a:lnTo>
                  <a:lnTo>
                    <a:pt x="491553" y="219240"/>
                  </a:lnTo>
                  <a:lnTo>
                    <a:pt x="220167" y="488188"/>
                  </a:lnTo>
                  <a:lnTo>
                    <a:pt x="220218" y="426135"/>
                  </a:lnTo>
                  <a:lnTo>
                    <a:pt x="282143" y="364769"/>
                  </a:lnTo>
                  <a:lnTo>
                    <a:pt x="370420" y="277291"/>
                  </a:lnTo>
                  <a:lnTo>
                    <a:pt x="458609" y="189890"/>
                  </a:lnTo>
                  <a:lnTo>
                    <a:pt x="499160" y="144246"/>
                  </a:lnTo>
                  <a:lnTo>
                    <a:pt x="527608" y="100355"/>
                  </a:lnTo>
                  <a:lnTo>
                    <a:pt x="527608" y="86410"/>
                  </a:lnTo>
                  <a:lnTo>
                    <a:pt x="527608" y="0"/>
                  </a:lnTo>
                  <a:close/>
                </a:path>
              </a:pathLst>
            </a:custGeom>
            <a:solidFill>
              <a:srgbClr val="1A3868"/>
            </a:solidFill>
          </p:spPr>
          <p:txBody>
            <a:bodyPr wrap="square" lIns="0" tIns="0" rIns="0" bIns="0" rtlCol="0"/>
            <a:lstStyle/>
            <a:p>
              <a:endParaRPr sz="487"/>
            </a:p>
          </p:txBody>
        </p:sp>
        <p:pic>
          <p:nvPicPr>
            <p:cNvPr id="73" name="object 26">
              <a:extLst>
                <a:ext uri="{FF2B5EF4-FFF2-40B4-BE49-F238E27FC236}">
                  <a16:creationId xmlns:a16="http://schemas.microsoft.com/office/drawing/2014/main" id="{F0E3E170-8BE3-460A-B514-ADD8C4E0ECA6}"/>
                </a:ext>
              </a:extLst>
            </p:cNvPr>
            <p:cNvPicPr/>
            <p:nvPr/>
          </p:nvPicPr>
          <p:blipFill>
            <a:blip r:embed="rId3" cstate="print"/>
            <a:stretch>
              <a:fillRect/>
            </a:stretch>
          </p:blipFill>
          <p:spPr>
            <a:xfrm>
              <a:off x="16125567" y="10760799"/>
              <a:ext cx="178009" cy="176413"/>
            </a:xfrm>
            <a:prstGeom prst="rect">
              <a:avLst/>
            </a:prstGeom>
          </p:spPr>
        </p:pic>
        <p:sp>
          <p:nvSpPr>
            <p:cNvPr id="74" name="object 27">
              <a:extLst>
                <a:ext uri="{FF2B5EF4-FFF2-40B4-BE49-F238E27FC236}">
                  <a16:creationId xmlns:a16="http://schemas.microsoft.com/office/drawing/2014/main" id="{19E93F40-6250-404E-BEE1-3B80EC2E898F}"/>
                </a:ext>
              </a:extLst>
            </p:cNvPr>
            <p:cNvSpPr/>
            <p:nvPr/>
          </p:nvSpPr>
          <p:spPr>
            <a:xfrm>
              <a:off x="15121763" y="10330681"/>
              <a:ext cx="1793875" cy="607060"/>
            </a:xfrm>
            <a:custGeom>
              <a:avLst/>
              <a:gdLst/>
              <a:ahLst/>
              <a:cxnLst/>
              <a:rect l="l" t="t" r="r" b="b"/>
              <a:pathLst>
                <a:path w="1793875" h="607059">
                  <a:moveTo>
                    <a:pt x="569455" y="472503"/>
                  </a:moveTo>
                  <a:lnTo>
                    <a:pt x="369531" y="273875"/>
                  </a:lnTo>
                  <a:lnTo>
                    <a:pt x="281622" y="186524"/>
                  </a:lnTo>
                  <a:lnTo>
                    <a:pt x="193624" y="99098"/>
                  </a:lnTo>
                  <a:lnTo>
                    <a:pt x="105638" y="11671"/>
                  </a:lnTo>
                  <a:lnTo>
                    <a:pt x="93891" y="0"/>
                  </a:lnTo>
                  <a:lnTo>
                    <a:pt x="0" y="0"/>
                  </a:lnTo>
                  <a:lnTo>
                    <a:pt x="63" y="596049"/>
                  </a:lnTo>
                  <a:lnTo>
                    <a:pt x="520" y="596049"/>
                  </a:lnTo>
                  <a:lnTo>
                    <a:pt x="533" y="596696"/>
                  </a:lnTo>
                  <a:lnTo>
                    <a:pt x="660" y="597877"/>
                  </a:lnTo>
                  <a:lnTo>
                    <a:pt x="800" y="601408"/>
                  </a:lnTo>
                  <a:lnTo>
                    <a:pt x="1028" y="603961"/>
                  </a:lnTo>
                  <a:lnTo>
                    <a:pt x="1168" y="606539"/>
                  </a:lnTo>
                  <a:lnTo>
                    <a:pt x="44831" y="606539"/>
                  </a:lnTo>
                  <a:lnTo>
                    <a:pt x="44462" y="599567"/>
                  </a:lnTo>
                  <a:lnTo>
                    <a:pt x="44094" y="590448"/>
                  </a:lnTo>
                  <a:lnTo>
                    <a:pt x="43942" y="583971"/>
                  </a:lnTo>
                  <a:lnTo>
                    <a:pt x="43827" y="575995"/>
                  </a:lnTo>
                  <a:lnTo>
                    <a:pt x="43738" y="11671"/>
                  </a:lnTo>
                  <a:lnTo>
                    <a:pt x="87985" y="55600"/>
                  </a:lnTo>
                  <a:lnTo>
                    <a:pt x="88049" y="596049"/>
                  </a:lnTo>
                  <a:lnTo>
                    <a:pt x="88569" y="596049"/>
                  </a:lnTo>
                  <a:lnTo>
                    <a:pt x="88760" y="599998"/>
                  </a:lnTo>
                  <a:lnTo>
                    <a:pt x="89052" y="603046"/>
                  </a:lnTo>
                  <a:lnTo>
                    <a:pt x="89293" y="606539"/>
                  </a:lnTo>
                  <a:lnTo>
                    <a:pt x="133083" y="606539"/>
                  </a:lnTo>
                  <a:lnTo>
                    <a:pt x="132549" y="597877"/>
                  </a:lnTo>
                  <a:lnTo>
                    <a:pt x="132168" y="590448"/>
                  </a:lnTo>
                  <a:lnTo>
                    <a:pt x="131953" y="583971"/>
                  </a:lnTo>
                  <a:lnTo>
                    <a:pt x="131864" y="579945"/>
                  </a:lnTo>
                  <a:lnTo>
                    <a:pt x="131762" y="571944"/>
                  </a:lnTo>
                  <a:lnTo>
                    <a:pt x="131724" y="99098"/>
                  </a:lnTo>
                  <a:lnTo>
                    <a:pt x="175971" y="143090"/>
                  </a:lnTo>
                  <a:lnTo>
                    <a:pt x="176034" y="596049"/>
                  </a:lnTo>
                  <a:lnTo>
                    <a:pt x="176606" y="596049"/>
                  </a:lnTo>
                  <a:lnTo>
                    <a:pt x="176822" y="599998"/>
                  </a:lnTo>
                  <a:lnTo>
                    <a:pt x="177165" y="603961"/>
                  </a:lnTo>
                  <a:lnTo>
                    <a:pt x="177368" y="606539"/>
                  </a:lnTo>
                  <a:lnTo>
                    <a:pt x="221335" y="606539"/>
                  </a:lnTo>
                  <a:lnTo>
                    <a:pt x="220713" y="598500"/>
                  </a:lnTo>
                  <a:lnTo>
                    <a:pt x="220230" y="590448"/>
                  </a:lnTo>
                  <a:lnTo>
                    <a:pt x="219976" y="583971"/>
                  </a:lnTo>
                  <a:lnTo>
                    <a:pt x="219862" y="579945"/>
                  </a:lnTo>
                  <a:lnTo>
                    <a:pt x="219748" y="571944"/>
                  </a:lnTo>
                  <a:lnTo>
                    <a:pt x="219710" y="186524"/>
                  </a:lnTo>
                  <a:lnTo>
                    <a:pt x="263944" y="230428"/>
                  </a:lnTo>
                  <a:lnTo>
                    <a:pt x="264058" y="580669"/>
                  </a:lnTo>
                  <a:lnTo>
                    <a:pt x="264388" y="589343"/>
                  </a:lnTo>
                  <a:lnTo>
                    <a:pt x="264947" y="598500"/>
                  </a:lnTo>
                  <a:lnTo>
                    <a:pt x="265620" y="606539"/>
                  </a:lnTo>
                  <a:lnTo>
                    <a:pt x="331012" y="606539"/>
                  </a:lnTo>
                  <a:lnTo>
                    <a:pt x="308292" y="583971"/>
                  </a:lnTo>
                  <a:lnTo>
                    <a:pt x="308152" y="579945"/>
                  </a:lnTo>
                  <a:lnTo>
                    <a:pt x="307670" y="575995"/>
                  </a:lnTo>
                  <a:lnTo>
                    <a:pt x="307670" y="521208"/>
                  </a:lnTo>
                  <a:lnTo>
                    <a:pt x="393573" y="606539"/>
                  </a:lnTo>
                  <a:lnTo>
                    <a:pt x="455422" y="606539"/>
                  </a:lnTo>
                  <a:lnTo>
                    <a:pt x="369531" y="521208"/>
                  </a:lnTo>
                  <a:lnTo>
                    <a:pt x="307670" y="459752"/>
                  </a:lnTo>
                  <a:lnTo>
                    <a:pt x="307670" y="397586"/>
                  </a:lnTo>
                  <a:lnTo>
                    <a:pt x="517994" y="606539"/>
                  </a:lnTo>
                  <a:lnTo>
                    <a:pt x="569455" y="606539"/>
                  </a:lnTo>
                  <a:lnTo>
                    <a:pt x="569455" y="596214"/>
                  </a:lnTo>
                  <a:lnTo>
                    <a:pt x="369506" y="397586"/>
                  </a:lnTo>
                  <a:lnTo>
                    <a:pt x="307670" y="336156"/>
                  </a:lnTo>
                  <a:lnTo>
                    <a:pt x="307670" y="273875"/>
                  </a:lnTo>
                  <a:lnTo>
                    <a:pt x="569455" y="533958"/>
                  </a:lnTo>
                  <a:lnTo>
                    <a:pt x="569455" y="472503"/>
                  </a:lnTo>
                  <a:close/>
                </a:path>
                <a:path w="1793875" h="607059">
                  <a:moveTo>
                    <a:pt x="569455" y="348881"/>
                  </a:moveTo>
                  <a:lnTo>
                    <a:pt x="218300" y="0"/>
                  </a:lnTo>
                  <a:lnTo>
                    <a:pt x="156438" y="0"/>
                  </a:lnTo>
                  <a:lnTo>
                    <a:pt x="569455" y="410349"/>
                  </a:lnTo>
                  <a:lnTo>
                    <a:pt x="569455" y="348881"/>
                  </a:lnTo>
                  <a:close/>
                </a:path>
                <a:path w="1793875" h="607059">
                  <a:moveTo>
                    <a:pt x="569455" y="225272"/>
                  </a:moveTo>
                  <a:lnTo>
                    <a:pt x="342734" y="0"/>
                  </a:lnTo>
                  <a:lnTo>
                    <a:pt x="280860" y="0"/>
                  </a:lnTo>
                  <a:lnTo>
                    <a:pt x="569455" y="286727"/>
                  </a:lnTo>
                  <a:lnTo>
                    <a:pt x="569455" y="225272"/>
                  </a:lnTo>
                  <a:close/>
                </a:path>
                <a:path w="1793875" h="607059">
                  <a:moveTo>
                    <a:pt x="569455" y="101663"/>
                  </a:moveTo>
                  <a:lnTo>
                    <a:pt x="467144" y="0"/>
                  </a:lnTo>
                  <a:lnTo>
                    <a:pt x="405282" y="0"/>
                  </a:lnTo>
                  <a:lnTo>
                    <a:pt x="569455" y="163118"/>
                  </a:lnTo>
                  <a:lnTo>
                    <a:pt x="569455" y="101663"/>
                  </a:lnTo>
                  <a:close/>
                </a:path>
                <a:path w="1793875" h="607059">
                  <a:moveTo>
                    <a:pt x="569455" y="0"/>
                  </a:moveTo>
                  <a:lnTo>
                    <a:pt x="529717" y="0"/>
                  </a:lnTo>
                  <a:lnTo>
                    <a:pt x="569455" y="39484"/>
                  </a:lnTo>
                  <a:lnTo>
                    <a:pt x="569455" y="0"/>
                  </a:lnTo>
                  <a:close/>
                </a:path>
                <a:path w="1793875" h="607059">
                  <a:moveTo>
                    <a:pt x="610679" y="0"/>
                  </a:moveTo>
                  <a:lnTo>
                    <a:pt x="569785" y="0"/>
                  </a:lnTo>
                  <a:lnTo>
                    <a:pt x="569785" y="606539"/>
                  </a:lnTo>
                  <a:lnTo>
                    <a:pt x="609917" y="606539"/>
                  </a:lnTo>
                  <a:lnTo>
                    <a:pt x="610679" y="0"/>
                  </a:lnTo>
                  <a:close/>
                </a:path>
                <a:path w="1793875" h="607059">
                  <a:moveTo>
                    <a:pt x="1793824" y="0"/>
                  </a:moveTo>
                  <a:lnTo>
                    <a:pt x="1755241" y="0"/>
                  </a:lnTo>
                  <a:lnTo>
                    <a:pt x="1743938" y="6642"/>
                  </a:lnTo>
                  <a:lnTo>
                    <a:pt x="1709610" y="34010"/>
                  </a:lnTo>
                  <a:lnTo>
                    <a:pt x="1675371" y="79349"/>
                  </a:lnTo>
                  <a:lnTo>
                    <a:pt x="1648091" y="141249"/>
                  </a:lnTo>
                  <a:lnTo>
                    <a:pt x="1639100" y="159740"/>
                  </a:lnTo>
                  <a:lnTo>
                    <a:pt x="1611871" y="195999"/>
                  </a:lnTo>
                  <a:lnTo>
                    <a:pt x="1574863" y="224396"/>
                  </a:lnTo>
                  <a:lnTo>
                    <a:pt x="1522514" y="249605"/>
                  </a:lnTo>
                  <a:lnTo>
                    <a:pt x="1507604" y="256959"/>
                  </a:lnTo>
                  <a:lnTo>
                    <a:pt x="1441538" y="303352"/>
                  </a:lnTo>
                  <a:lnTo>
                    <a:pt x="1404874" y="343001"/>
                  </a:lnTo>
                  <a:lnTo>
                    <a:pt x="1400810" y="349034"/>
                  </a:lnTo>
                  <a:lnTo>
                    <a:pt x="1400810" y="292481"/>
                  </a:lnTo>
                  <a:lnTo>
                    <a:pt x="1432902" y="250634"/>
                  </a:lnTo>
                  <a:lnTo>
                    <a:pt x="1492364" y="219938"/>
                  </a:lnTo>
                  <a:lnTo>
                    <a:pt x="1513840" y="210223"/>
                  </a:lnTo>
                  <a:lnTo>
                    <a:pt x="1535772" y="198996"/>
                  </a:lnTo>
                  <a:lnTo>
                    <a:pt x="1580705" y="165011"/>
                  </a:lnTo>
                  <a:lnTo>
                    <a:pt x="1614932" y="119659"/>
                  </a:lnTo>
                  <a:lnTo>
                    <a:pt x="1642211" y="57785"/>
                  </a:lnTo>
                  <a:lnTo>
                    <a:pt x="1651203" y="39281"/>
                  </a:lnTo>
                  <a:lnTo>
                    <a:pt x="1662798" y="21082"/>
                  </a:lnTo>
                  <a:lnTo>
                    <a:pt x="1679524" y="1968"/>
                  </a:lnTo>
                  <a:lnTo>
                    <a:pt x="1681734" y="0"/>
                  </a:lnTo>
                  <a:lnTo>
                    <a:pt x="1624253" y="0"/>
                  </a:lnTo>
                  <a:lnTo>
                    <a:pt x="1614385" y="15697"/>
                  </a:lnTo>
                  <a:lnTo>
                    <a:pt x="1606372" y="31115"/>
                  </a:lnTo>
                  <a:lnTo>
                    <a:pt x="1599679" y="46151"/>
                  </a:lnTo>
                  <a:lnTo>
                    <a:pt x="1585988" y="79552"/>
                  </a:lnTo>
                  <a:lnTo>
                    <a:pt x="1577009" y="98044"/>
                  </a:lnTo>
                  <a:lnTo>
                    <a:pt x="1549781" y="134289"/>
                  </a:lnTo>
                  <a:lnTo>
                    <a:pt x="1512989" y="162090"/>
                  </a:lnTo>
                  <a:lnTo>
                    <a:pt x="1456867" y="187998"/>
                  </a:lnTo>
                  <a:lnTo>
                    <a:pt x="1438414" y="197065"/>
                  </a:lnTo>
                  <a:lnTo>
                    <a:pt x="1419733" y="208165"/>
                  </a:lnTo>
                  <a:lnTo>
                    <a:pt x="1400810" y="222237"/>
                  </a:lnTo>
                  <a:lnTo>
                    <a:pt x="1400810" y="174879"/>
                  </a:lnTo>
                  <a:lnTo>
                    <a:pt x="1406347" y="168833"/>
                  </a:lnTo>
                  <a:lnTo>
                    <a:pt x="1411198" y="164934"/>
                  </a:lnTo>
                  <a:lnTo>
                    <a:pt x="1418082" y="161455"/>
                  </a:lnTo>
                  <a:lnTo>
                    <a:pt x="1450822" y="147993"/>
                  </a:lnTo>
                  <a:lnTo>
                    <a:pt x="1472946" y="137274"/>
                  </a:lnTo>
                  <a:lnTo>
                    <a:pt x="1518602" y="103301"/>
                  </a:lnTo>
                  <a:lnTo>
                    <a:pt x="1552829" y="57975"/>
                  </a:lnTo>
                  <a:lnTo>
                    <a:pt x="1578444" y="0"/>
                  </a:lnTo>
                  <a:lnTo>
                    <a:pt x="1531251" y="0"/>
                  </a:lnTo>
                  <a:lnTo>
                    <a:pt x="1523555" y="18618"/>
                  </a:lnTo>
                  <a:lnTo>
                    <a:pt x="1514627" y="36842"/>
                  </a:lnTo>
                  <a:lnTo>
                    <a:pt x="1487678" y="72580"/>
                  </a:lnTo>
                  <a:lnTo>
                    <a:pt x="1451203" y="99644"/>
                  </a:lnTo>
                  <a:lnTo>
                    <a:pt x="1400810" y="121424"/>
                  </a:lnTo>
                  <a:lnTo>
                    <a:pt x="1400810" y="80848"/>
                  </a:lnTo>
                  <a:lnTo>
                    <a:pt x="1414386" y="73723"/>
                  </a:lnTo>
                  <a:lnTo>
                    <a:pt x="1428229" y="65074"/>
                  </a:lnTo>
                  <a:lnTo>
                    <a:pt x="1466303" y="31178"/>
                  </a:lnTo>
                  <a:lnTo>
                    <a:pt x="1488592" y="0"/>
                  </a:lnTo>
                  <a:lnTo>
                    <a:pt x="1435493" y="0"/>
                  </a:lnTo>
                  <a:lnTo>
                    <a:pt x="1429232" y="7277"/>
                  </a:lnTo>
                  <a:lnTo>
                    <a:pt x="1419707" y="16433"/>
                  </a:lnTo>
                  <a:lnTo>
                    <a:pt x="1413814" y="21399"/>
                  </a:lnTo>
                  <a:lnTo>
                    <a:pt x="1407896" y="25895"/>
                  </a:lnTo>
                  <a:lnTo>
                    <a:pt x="1401953" y="30035"/>
                  </a:lnTo>
                  <a:lnTo>
                    <a:pt x="1403324" y="14922"/>
                  </a:lnTo>
                  <a:lnTo>
                    <a:pt x="1405394" y="0"/>
                  </a:lnTo>
                  <a:lnTo>
                    <a:pt x="1360843" y="0"/>
                  </a:lnTo>
                  <a:lnTo>
                    <a:pt x="1359230" y="12890"/>
                  </a:lnTo>
                  <a:lnTo>
                    <a:pt x="1358049" y="25908"/>
                  </a:lnTo>
                  <a:lnTo>
                    <a:pt x="1357312" y="39052"/>
                  </a:lnTo>
                  <a:lnTo>
                    <a:pt x="1357071" y="52311"/>
                  </a:lnTo>
                  <a:lnTo>
                    <a:pt x="1357071" y="392633"/>
                  </a:lnTo>
                  <a:lnTo>
                    <a:pt x="1312837" y="436308"/>
                  </a:lnTo>
                  <a:lnTo>
                    <a:pt x="1312862" y="50927"/>
                  </a:lnTo>
                  <a:lnTo>
                    <a:pt x="1314869" y="12585"/>
                  </a:lnTo>
                  <a:lnTo>
                    <a:pt x="1316304" y="0"/>
                  </a:lnTo>
                  <a:lnTo>
                    <a:pt x="1272133" y="0"/>
                  </a:lnTo>
                  <a:lnTo>
                    <a:pt x="1270825" y="12941"/>
                  </a:lnTo>
                  <a:lnTo>
                    <a:pt x="1269873" y="25971"/>
                  </a:lnTo>
                  <a:lnTo>
                    <a:pt x="1269288" y="39090"/>
                  </a:lnTo>
                  <a:lnTo>
                    <a:pt x="1269085" y="52311"/>
                  </a:lnTo>
                  <a:lnTo>
                    <a:pt x="1269085" y="479323"/>
                  </a:lnTo>
                  <a:lnTo>
                    <a:pt x="1224838" y="523354"/>
                  </a:lnTo>
                  <a:lnTo>
                    <a:pt x="1224889" y="50901"/>
                  </a:lnTo>
                  <a:lnTo>
                    <a:pt x="1226477" y="12611"/>
                  </a:lnTo>
                  <a:lnTo>
                    <a:pt x="1227645" y="0"/>
                  </a:lnTo>
                  <a:lnTo>
                    <a:pt x="1183703" y="0"/>
                  </a:lnTo>
                  <a:lnTo>
                    <a:pt x="1182090" y="20916"/>
                  </a:lnTo>
                  <a:lnTo>
                    <a:pt x="1181811" y="26619"/>
                  </a:lnTo>
                  <a:lnTo>
                    <a:pt x="1181811" y="606539"/>
                  </a:lnTo>
                  <a:lnTo>
                    <a:pt x="1204214" y="606539"/>
                  </a:lnTo>
                  <a:lnTo>
                    <a:pt x="1363929" y="447217"/>
                  </a:lnTo>
                  <a:lnTo>
                    <a:pt x="1400810" y="411022"/>
                  </a:lnTo>
                  <a:lnTo>
                    <a:pt x="1400810" y="410438"/>
                  </a:lnTo>
                  <a:lnTo>
                    <a:pt x="1481162" y="330301"/>
                  </a:lnTo>
                  <a:lnTo>
                    <a:pt x="1513268" y="362204"/>
                  </a:lnTo>
                  <a:lnTo>
                    <a:pt x="1266215" y="606539"/>
                  </a:lnTo>
                  <a:lnTo>
                    <a:pt x="1329258" y="606539"/>
                  </a:lnTo>
                  <a:lnTo>
                    <a:pt x="1544218" y="392963"/>
                  </a:lnTo>
                  <a:lnTo>
                    <a:pt x="1574622" y="423176"/>
                  </a:lnTo>
                  <a:lnTo>
                    <a:pt x="1390053" y="606539"/>
                  </a:lnTo>
                  <a:lnTo>
                    <a:pt x="1451889" y="606539"/>
                  </a:lnTo>
                  <a:lnTo>
                    <a:pt x="1605546" y="453885"/>
                  </a:lnTo>
                  <a:lnTo>
                    <a:pt x="1636826" y="484962"/>
                  </a:lnTo>
                  <a:lnTo>
                    <a:pt x="1514462" y="606539"/>
                  </a:lnTo>
                  <a:lnTo>
                    <a:pt x="1576311" y="606539"/>
                  </a:lnTo>
                  <a:lnTo>
                    <a:pt x="1667751" y="515696"/>
                  </a:lnTo>
                  <a:lnTo>
                    <a:pt x="1699031" y="546773"/>
                  </a:lnTo>
                  <a:lnTo>
                    <a:pt x="1638884" y="606539"/>
                  </a:lnTo>
                  <a:lnTo>
                    <a:pt x="1793824" y="606539"/>
                  </a:lnTo>
                  <a:lnTo>
                    <a:pt x="1793824" y="579513"/>
                  </a:lnTo>
                  <a:lnTo>
                    <a:pt x="1515110" y="302615"/>
                  </a:lnTo>
                  <a:lnTo>
                    <a:pt x="1524965" y="297014"/>
                  </a:lnTo>
                  <a:lnTo>
                    <a:pt x="1534896" y="291922"/>
                  </a:lnTo>
                  <a:lnTo>
                    <a:pt x="1556766" y="281813"/>
                  </a:lnTo>
                  <a:lnTo>
                    <a:pt x="1793824" y="517347"/>
                  </a:lnTo>
                  <a:lnTo>
                    <a:pt x="1793824" y="455891"/>
                  </a:lnTo>
                  <a:lnTo>
                    <a:pt x="1597990" y="261315"/>
                  </a:lnTo>
                  <a:lnTo>
                    <a:pt x="1606880" y="255803"/>
                  </a:lnTo>
                  <a:lnTo>
                    <a:pt x="1615833" y="249618"/>
                  </a:lnTo>
                  <a:lnTo>
                    <a:pt x="1624876" y="242684"/>
                  </a:lnTo>
                  <a:lnTo>
                    <a:pt x="1633982" y="234924"/>
                  </a:lnTo>
                  <a:lnTo>
                    <a:pt x="1793824" y="393725"/>
                  </a:lnTo>
                  <a:lnTo>
                    <a:pt x="1793824" y="332270"/>
                  </a:lnTo>
                  <a:lnTo>
                    <a:pt x="1663407" y="202704"/>
                  </a:lnTo>
                  <a:lnTo>
                    <a:pt x="1670265" y="192646"/>
                  </a:lnTo>
                  <a:lnTo>
                    <a:pt x="1676247" y="182676"/>
                  </a:lnTo>
                  <a:lnTo>
                    <a:pt x="1681492" y="172808"/>
                  </a:lnTo>
                  <a:lnTo>
                    <a:pt x="1686115" y="163093"/>
                  </a:lnTo>
                  <a:lnTo>
                    <a:pt x="1793824" y="270116"/>
                  </a:lnTo>
                  <a:lnTo>
                    <a:pt x="1793824" y="208661"/>
                  </a:lnTo>
                  <a:lnTo>
                    <a:pt x="1704238" y="119646"/>
                  </a:lnTo>
                  <a:lnTo>
                    <a:pt x="1708848" y="109639"/>
                  </a:lnTo>
                  <a:lnTo>
                    <a:pt x="1714055" y="99720"/>
                  </a:lnTo>
                  <a:lnTo>
                    <a:pt x="1720037" y="89890"/>
                  </a:lnTo>
                  <a:lnTo>
                    <a:pt x="1727022" y="80124"/>
                  </a:lnTo>
                  <a:lnTo>
                    <a:pt x="1793824" y="146507"/>
                  </a:lnTo>
                  <a:lnTo>
                    <a:pt x="1793824" y="85051"/>
                  </a:lnTo>
                  <a:lnTo>
                    <a:pt x="1758162" y="49606"/>
                  </a:lnTo>
                  <a:lnTo>
                    <a:pt x="1766989" y="43599"/>
                  </a:lnTo>
                  <a:lnTo>
                    <a:pt x="1775866" y="38366"/>
                  </a:lnTo>
                  <a:lnTo>
                    <a:pt x="1784807" y="33769"/>
                  </a:lnTo>
                  <a:lnTo>
                    <a:pt x="1793824" y="29616"/>
                  </a:lnTo>
                  <a:lnTo>
                    <a:pt x="1793824" y="0"/>
                  </a:lnTo>
                  <a:close/>
                </a:path>
              </a:pathLst>
            </a:custGeom>
            <a:solidFill>
              <a:srgbClr val="1A3868"/>
            </a:solidFill>
          </p:spPr>
          <p:txBody>
            <a:bodyPr wrap="square" lIns="0" tIns="0" rIns="0" bIns="0" rtlCol="0"/>
            <a:lstStyle/>
            <a:p>
              <a:endParaRPr sz="487"/>
            </a:p>
          </p:txBody>
        </p:sp>
      </p:grpSp>
    </p:spTree>
    <p:extLst>
      <p:ext uri="{BB962C8B-B14F-4D97-AF65-F5344CB8AC3E}">
        <p14:creationId xmlns:p14="http://schemas.microsoft.com/office/powerpoint/2010/main" val="3353154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9141A1-254A-4AAB-B7F4-E9FA055193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0442"/>
          <a:stretch/>
        </p:blipFill>
        <p:spPr>
          <a:xfrm>
            <a:off x="0" y="0"/>
            <a:ext cx="12192000" cy="6858000"/>
          </a:xfrm>
          <a:prstGeom prst="rect">
            <a:avLst/>
          </a:prstGeom>
        </p:spPr>
      </p:pic>
      <p:sp>
        <p:nvSpPr>
          <p:cNvPr id="7" name="TextBox 6">
            <a:extLst>
              <a:ext uri="{FF2B5EF4-FFF2-40B4-BE49-F238E27FC236}">
                <a16:creationId xmlns:a16="http://schemas.microsoft.com/office/drawing/2014/main" id="{CCA97EDE-D0CC-4744-A3B6-3E61C3E8A5B2}"/>
              </a:ext>
            </a:extLst>
          </p:cNvPr>
          <p:cNvSpPr txBox="1"/>
          <p:nvPr userDrawn="1"/>
        </p:nvSpPr>
        <p:spPr>
          <a:xfrm>
            <a:off x="10081779" y="5662867"/>
            <a:ext cx="1571107" cy="461665"/>
          </a:xfrm>
          <a:prstGeom prst="rect">
            <a:avLst/>
          </a:prstGeom>
          <a:noFill/>
        </p:spPr>
        <p:txBody>
          <a:bodyPr wrap="square" lIns="0" tIns="0" rIns="0" bIns="0" rtlCol="0">
            <a:spAutoFit/>
          </a:bodyPr>
          <a:lstStyle/>
          <a:p>
            <a:pPr marR="0" algn="ctr" rtl="0">
              <a:lnSpc>
                <a:spcPts val="3600"/>
              </a:lnSpc>
            </a:pPr>
            <a:r>
              <a:rPr lang="en-ZA" sz="2280" b="1" i="0" u="none" strike="noStrike" baseline="30000" dirty="0">
                <a:solidFill>
                  <a:srgbClr val="002060"/>
                </a:solidFill>
                <a:latin typeface="Corbel" panose="020B0503020204020204" pitchFamily="34" charset="0"/>
              </a:rPr>
              <a:t>www.vut.ac.za</a:t>
            </a:r>
            <a:endParaRPr lang="en-US" sz="2280" b="1" dirty="0">
              <a:solidFill>
                <a:srgbClr val="002060"/>
              </a:solidFill>
            </a:endParaRPr>
          </a:p>
        </p:txBody>
      </p:sp>
      <p:sp>
        <p:nvSpPr>
          <p:cNvPr id="8" name="Oval 7">
            <a:extLst>
              <a:ext uri="{FF2B5EF4-FFF2-40B4-BE49-F238E27FC236}">
                <a16:creationId xmlns:a16="http://schemas.microsoft.com/office/drawing/2014/main" id="{64B5119D-685F-4F1E-B0BA-FD4E682F4B9B}"/>
              </a:ext>
            </a:extLst>
          </p:cNvPr>
          <p:cNvSpPr/>
          <p:nvPr userDrawn="1"/>
        </p:nvSpPr>
        <p:spPr>
          <a:xfrm>
            <a:off x="11071861" y="6208141"/>
            <a:ext cx="394129" cy="39412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Slide Number Placeholder 5">
            <a:extLst>
              <a:ext uri="{FF2B5EF4-FFF2-40B4-BE49-F238E27FC236}">
                <a16:creationId xmlns:a16="http://schemas.microsoft.com/office/drawing/2014/main" id="{89D9397E-951D-45BB-BA82-DFFC4F6839FC}"/>
              </a:ext>
            </a:extLst>
          </p:cNvPr>
          <p:cNvSpPr>
            <a:spLocks noGrp="1"/>
          </p:cNvSpPr>
          <p:nvPr>
            <p:ph type="sldNum" sz="quarter" idx="4"/>
          </p:nvPr>
        </p:nvSpPr>
        <p:spPr>
          <a:xfrm>
            <a:off x="11089855" y="6212046"/>
            <a:ext cx="358140" cy="365125"/>
          </a:xfrm>
          <a:prstGeom prst="rect">
            <a:avLst/>
          </a:prstGeom>
        </p:spPr>
        <p:txBody>
          <a:bodyPr vert="horz" wrap="none" lIns="91440" tIns="45720" rIns="91440" bIns="45720" rtlCol="0" anchor="ctr"/>
          <a:lstStyle>
            <a:lvl1pPr algn="ctr">
              <a:defRPr sz="1200" b="1">
                <a:solidFill>
                  <a:schemeClr val="bg1"/>
                </a:solidFill>
                <a:latin typeface="Corbel" panose="020B0503020204020204" pitchFamily="34" charset="0"/>
              </a:defRPr>
            </a:lvl1pPr>
          </a:lstStyle>
          <a:p>
            <a:fld id="{F8A8E145-EC7E-466A-9731-DF4E630296A6}" type="slidenum">
              <a:rPr lang="en-US" smtClean="0"/>
              <a:pPr/>
              <a:t>‹#›</a:t>
            </a:fld>
            <a:endParaRPr lang="en-US" dirty="0"/>
          </a:p>
        </p:txBody>
      </p:sp>
      <p:sp>
        <p:nvSpPr>
          <p:cNvPr id="9" name="Text Placeholder 8">
            <a:extLst>
              <a:ext uri="{FF2B5EF4-FFF2-40B4-BE49-F238E27FC236}">
                <a16:creationId xmlns:a16="http://schemas.microsoft.com/office/drawing/2014/main" id="{3834C8D3-E120-4307-BDD5-FCE6582FF394}"/>
              </a:ext>
            </a:extLst>
          </p:cNvPr>
          <p:cNvSpPr>
            <a:spLocks noGrp="1" noChangeAspect="1"/>
          </p:cNvSpPr>
          <p:nvPr>
            <p:ph type="body" sz="quarter" idx="10" hasCustomPrompt="1"/>
          </p:nvPr>
        </p:nvSpPr>
        <p:spPr>
          <a:xfrm>
            <a:off x="508206" y="3531871"/>
            <a:ext cx="6955585" cy="2043020"/>
          </a:xfrm>
        </p:spPr>
        <p:txBody>
          <a:bodyPr/>
          <a:lstStyle>
            <a:lvl1pPr marL="0" indent="0" algn="l">
              <a:buNone/>
              <a:defRPr b="0">
                <a:solidFill>
                  <a:srgbClr val="1F3262"/>
                </a:solidFill>
                <a:latin typeface="Corbel" panose="020B0503020204020204" pitchFamily="34" charset="0"/>
              </a:defRPr>
            </a:lvl1pPr>
          </a:lstStyle>
          <a:p>
            <a:pPr marL="228600" marR="0" lvl="0" indent="-228600" algn="ctr" defTabSz="274313" rtl="0" eaLnBrk="1" fontAlgn="auto" latinLnBrk="0" hangingPunct="1">
              <a:lnSpc>
                <a:spcPts val="3600"/>
              </a:lnSpc>
              <a:spcBef>
                <a:spcPts val="0"/>
              </a:spcBef>
              <a:spcAft>
                <a:spcPts val="0"/>
              </a:spcAft>
              <a:buClrTx/>
              <a:buSzTx/>
              <a:tabLst/>
              <a:defRPr/>
            </a:pPr>
            <a:r>
              <a:rPr kumimoji="0" lang="en-ZA" sz="4500" b="1" i="0" u="none" strike="noStrike" kern="1200" cap="none" spc="0" normalizeH="0" baseline="30000" noProof="0" dirty="0">
                <a:ln>
                  <a:noFill/>
                </a:ln>
                <a:solidFill>
                  <a:prstClr val="white"/>
                </a:solidFill>
                <a:effectLst/>
                <a:uLnTx/>
                <a:uFillTx/>
                <a:latin typeface="Corbel" panose="020B0503020204020204" pitchFamily="34" charset="0"/>
                <a:ea typeface="+mn-ea"/>
                <a:cs typeface="+mn-cs"/>
              </a:rPr>
              <a:t>PRESENTATION TITLE IN CORBEL BOLD CAPS, FORTY FIVE POINT TEXT, </a:t>
            </a:r>
          </a:p>
          <a:p>
            <a:pPr marL="228600" marR="0" lvl="0" indent="-228600" algn="ctr" defTabSz="274313" rtl="0" eaLnBrk="1" fontAlgn="auto" latinLnBrk="0" hangingPunct="1">
              <a:lnSpc>
                <a:spcPts val="3600"/>
              </a:lnSpc>
              <a:spcBef>
                <a:spcPts val="0"/>
              </a:spcBef>
              <a:spcAft>
                <a:spcPts val="0"/>
              </a:spcAft>
              <a:buClrTx/>
              <a:buSzTx/>
              <a:tabLst/>
              <a:defRPr/>
            </a:pPr>
            <a:r>
              <a:rPr kumimoji="0" lang="en-US" sz="4500" b="1" i="0" u="none" strike="noStrike" kern="1200" cap="none" spc="0" normalizeH="0" baseline="30000" noProof="0" dirty="0">
                <a:ln>
                  <a:noFill/>
                </a:ln>
                <a:solidFill>
                  <a:prstClr val="white"/>
                </a:solidFill>
                <a:effectLst/>
                <a:uLnTx/>
                <a:uFillTx/>
                <a:latin typeface="Corbel" panose="020B0503020204020204" pitchFamily="34" charset="0"/>
                <a:ea typeface="+mn-ea"/>
                <a:cs typeface="+mn-cs"/>
              </a:rPr>
              <a:t>SIXTY POINT LINE SPACING</a:t>
            </a:r>
            <a:endParaRPr kumimoji="0" lang="en-US"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11">
            <a:extLst>
              <a:ext uri="{FF2B5EF4-FFF2-40B4-BE49-F238E27FC236}">
                <a16:creationId xmlns:a16="http://schemas.microsoft.com/office/drawing/2014/main" id="{E122B61A-DB8B-47DA-802B-6E2081655316}"/>
              </a:ext>
            </a:extLst>
          </p:cNvPr>
          <p:cNvSpPr>
            <a:spLocks noGrp="1"/>
          </p:cNvSpPr>
          <p:nvPr>
            <p:ph type="body" sz="quarter" idx="11" hasCustomPrompt="1"/>
          </p:nvPr>
        </p:nvSpPr>
        <p:spPr>
          <a:xfrm>
            <a:off x="5286377" y="5804535"/>
            <a:ext cx="2177415" cy="496253"/>
          </a:xfrm>
        </p:spPr>
        <p:txBody>
          <a:bodyPr>
            <a:normAutofit/>
          </a:bodyPr>
          <a:lstStyle>
            <a:lvl1pPr>
              <a:defRPr sz="2400" b="1">
                <a:solidFill>
                  <a:srgbClr val="1F3262"/>
                </a:solidFill>
              </a:defRPr>
            </a:lvl1pPr>
          </a:lstStyle>
          <a:p>
            <a:pPr marL="0" marR="0" lvl="0" indent="0" algn="ctr" defTabSz="274313" rtl="0" eaLnBrk="1" fontAlgn="auto" latinLnBrk="0" hangingPunct="1">
              <a:lnSpc>
                <a:spcPts val="3600"/>
              </a:lnSpc>
              <a:spcBef>
                <a:spcPts val="0"/>
              </a:spcBef>
              <a:spcAft>
                <a:spcPts val="0"/>
              </a:spcAft>
              <a:buClrTx/>
              <a:buSzTx/>
              <a:buFontTx/>
              <a:buNone/>
              <a:tabLst/>
              <a:defRPr/>
            </a:pPr>
            <a:r>
              <a:rPr kumimoji="0" lang="en-ZA" sz="2400" b="0" i="0" u="none" strike="noStrike" kern="1200" cap="none" spc="0" normalizeH="0" baseline="30000" noProof="0" dirty="0">
                <a:ln>
                  <a:noFill/>
                </a:ln>
                <a:solidFill>
                  <a:prstClr val="white"/>
                </a:solidFill>
                <a:effectLst/>
                <a:uLnTx/>
                <a:uFillTx/>
                <a:latin typeface="Corbel" panose="020B0503020204020204" pitchFamily="34" charset="0"/>
                <a:ea typeface="+mn-ea"/>
                <a:cs typeface="+mn-cs"/>
              </a:rPr>
              <a:t>DD/MM/YYYY</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4" name="Picture 83">
            <a:extLst>
              <a:ext uri="{FF2B5EF4-FFF2-40B4-BE49-F238E27FC236}">
                <a16:creationId xmlns:a16="http://schemas.microsoft.com/office/drawing/2014/main" id="{50DC3E53-386F-4A16-BC74-90F09673714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08205" y="768837"/>
            <a:ext cx="2018435" cy="1971337"/>
          </a:xfrm>
          <a:prstGeom prst="rect">
            <a:avLst/>
          </a:prstGeom>
        </p:spPr>
      </p:pic>
      <p:sp>
        <p:nvSpPr>
          <p:cNvPr id="13" name="Rectangle 12">
            <a:extLst>
              <a:ext uri="{FF2B5EF4-FFF2-40B4-BE49-F238E27FC236}">
                <a16:creationId xmlns:a16="http://schemas.microsoft.com/office/drawing/2014/main" id="{0E3F9FAA-C4D1-4D40-BFFB-BB667F5824DE}"/>
              </a:ext>
            </a:extLst>
          </p:cNvPr>
          <p:cNvSpPr/>
          <p:nvPr userDrawn="1"/>
        </p:nvSpPr>
        <p:spPr>
          <a:xfrm>
            <a:off x="0" y="5763488"/>
            <a:ext cx="1964485" cy="66696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1012795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A97EDE-D0CC-4744-A3B6-3E61C3E8A5B2}"/>
              </a:ext>
            </a:extLst>
          </p:cNvPr>
          <p:cNvSpPr txBox="1"/>
          <p:nvPr userDrawn="1"/>
        </p:nvSpPr>
        <p:spPr>
          <a:xfrm>
            <a:off x="10112689" y="40939"/>
            <a:ext cx="1571107" cy="461665"/>
          </a:xfrm>
          <a:prstGeom prst="rect">
            <a:avLst/>
          </a:prstGeom>
          <a:noFill/>
        </p:spPr>
        <p:txBody>
          <a:bodyPr wrap="square" lIns="0" tIns="0" rIns="0" bIns="0" rtlCol="0">
            <a:spAutoFit/>
          </a:bodyPr>
          <a:lstStyle/>
          <a:p>
            <a:pPr marR="0" algn="ctr" rtl="0">
              <a:lnSpc>
                <a:spcPts val="3600"/>
              </a:lnSpc>
            </a:pPr>
            <a:r>
              <a:rPr lang="en-ZA" sz="2280" b="1" i="0" u="none" strike="noStrike" baseline="30000" dirty="0">
                <a:solidFill>
                  <a:srgbClr val="002060"/>
                </a:solidFill>
                <a:latin typeface="Corbel" panose="020B0503020204020204" pitchFamily="34" charset="0"/>
              </a:rPr>
              <a:t>www.vut.ac.za</a:t>
            </a:r>
            <a:endParaRPr lang="en-US" sz="2280" b="1" dirty="0">
              <a:solidFill>
                <a:srgbClr val="002060"/>
              </a:solidFill>
            </a:endParaRPr>
          </a:p>
        </p:txBody>
      </p:sp>
      <p:sp>
        <p:nvSpPr>
          <p:cNvPr id="9" name="Text Placeholder 8">
            <a:extLst>
              <a:ext uri="{FF2B5EF4-FFF2-40B4-BE49-F238E27FC236}">
                <a16:creationId xmlns:a16="http://schemas.microsoft.com/office/drawing/2014/main" id="{3834C8D3-E120-4307-BDD5-FCE6582FF394}"/>
              </a:ext>
            </a:extLst>
          </p:cNvPr>
          <p:cNvSpPr>
            <a:spLocks noGrp="1" noChangeAspect="1"/>
          </p:cNvSpPr>
          <p:nvPr>
            <p:ph type="body" sz="quarter" idx="10" hasCustomPrompt="1"/>
          </p:nvPr>
        </p:nvSpPr>
        <p:spPr>
          <a:xfrm>
            <a:off x="5236416" y="649862"/>
            <a:ext cx="6955585" cy="1089517"/>
          </a:xfrm>
        </p:spPr>
        <p:txBody>
          <a:bodyPr/>
          <a:lstStyle>
            <a:lvl1pPr marL="0" indent="0" algn="l">
              <a:buNone/>
              <a:defRPr b="0">
                <a:solidFill>
                  <a:srgbClr val="1F3262"/>
                </a:solidFill>
                <a:latin typeface="Corbel" panose="020B0503020204020204" pitchFamily="34" charset="0"/>
              </a:defRPr>
            </a:lvl1pPr>
          </a:lstStyle>
          <a:p>
            <a:pPr marL="228600" marR="0" lvl="0" indent="-228600" algn="ctr" defTabSz="274313" rtl="0" eaLnBrk="1" fontAlgn="auto" latinLnBrk="0" hangingPunct="1">
              <a:lnSpc>
                <a:spcPts val="3600"/>
              </a:lnSpc>
              <a:spcBef>
                <a:spcPts val="0"/>
              </a:spcBef>
              <a:spcAft>
                <a:spcPts val="0"/>
              </a:spcAft>
              <a:buClrTx/>
              <a:buSzTx/>
              <a:tabLst/>
              <a:defRPr/>
            </a:pPr>
            <a:r>
              <a:rPr kumimoji="0" lang="en-ZA" sz="4500" b="1" i="0" u="none" strike="noStrike" kern="1200" cap="none" spc="0" normalizeH="0" baseline="30000" noProof="0" dirty="0">
                <a:ln>
                  <a:noFill/>
                </a:ln>
                <a:solidFill>
                  <a:prstClr val="white"/>
                </a:solidFill>
                <a:effectLst/>
                <a:uLnTx/>
                <a:uFillTx/>
                <a:latin typeface="Corbel" panose="020B0503020204020204" pitchFamily="34" charset="0"/>
                <a:ea typeface="+mn-ea"/>
                <a:cs typeface="+mn-cs"/>
              </a:rPr>
              <a:t>PRESENTATION TITLE IN CORBEL BOLD CAPS, FORTY FIVE POINT TEXT, </a:t>
            </a:r>
          </a:p>
          <a:p>
            <a:pPr marL="228600" marR="0" lvl="0" indent="-228600" algn="ctr" defTabSz="274313" rtl="0" eaLnBrk="1" fontAlgn="auto" latinLnBrk="0" hangingPunct="1">
              <a:lnSpc>
                <a:spcPts val="3600"/>
              </a:lnSpc>
              <a:spcBef>
                <a:spcPts val="0"/>
              </a:spcBef>
              <a:spcAft>
                <a:spcPts val="0"/>
              </a:spcAft>
              <a:buClrTx/>
              <a:buSzTx/>
              <a:tabLst/>
              <a:defRPr/>
            </a:pPr>
            <a:r>
              <a:rPr kumimoji="0" lang="en-US" sz="4500" b="1" i="0" u="none" strike="noStrike" kern="1200" cap="none" spc="0" normalizeH="0" baseline="30000" noProof="0" dirty="0">
                <a:ln>
                  <a:noFill/>
                </a:ln>
                <a:solidFill>
                  <a:prstClr val="white"/>
                </a:solidFill>
                <a:effectLst/>
                <a:uLnTx/>
                <a:uFillTx/>
                <a:latin typeface="Corbel" panose="020B0503020204020204" pitchFamily="34" charset="0"/>
                <a:ea typeface="+mn-ea"/>
                <a:cs typeface="+mn-cs"/>
              </a:rPr>
              <a:t>SIXTY POINT LINE SPACING</a:t>
            </a:r>
            <a:endParaRPr kumimoji="0" lang="en-US"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11">
            <a:extLst>
              <a:ext uri="{FF2B5EF4-FFF2-40B4-BE49-F238E27FC236}">
                <a16:creationId xmlns:a16="http://schemas.microsoft.com/office/drawing/2014/main" id="{E122B61A-DB8B-47DA-802B-6E2081655316}"/>
              </a:ext>
            </a:extLst>
          </p:cNvPr>
          <p:cNvSpPr>
            <a:spLocks noGrp="1"/>
          </p:cNvSpPr>
          <p:nvPr>
            <p:ph type="body" sz="quarter" idx="11" hasCustomPrompt="1"/>
          </p:nvPr>
        </p:nvSpPr>
        <p:spPr>
          <a:xfrm>
            <a:off x="508206" y="47725"/>
            <a:ext cx="2091468" cy="409848"/>
          </a:xfrm>
        </p:spPr>
        <p:txBody>
          <a:bodyPr>
            <a:noAutofit/>
          </a:bodyPr>
          <a:lstStyle>
            <a:lvl1pPr algn="l">
              <a:defRPr sz="1440" b="1">
                <a:solidFill>
                  <a:srgbClr val="1F3262"/>
                </a:solidFill>
              </a:defRPr>
            </a:lvl1pPr>
          </a:lstStyle>
          <a:p>
            <a:pPr marL="0" marR="0" lvl="0" indent="0" algn="ctr" defTabSz="274313" rtl="0" eaLnBrk="1" fontAlgn="auto" latinLnBrk="0" hangingPunct="1">
              <a:lnSpc>
                <a:spcPts val="3600"/>
              </a:lnSpc>
              <a:spcBef>
                <a:spcPts val="0"/>
              </a:spcBef>
              <a:spcAft>
                <a:spcPts val="0"/>
              </a:spcAft>
              <a:buClrTx/>
              <a:buSzTx/>
              <a:buFontTx/>
              <a:buNone/>
              <a:tabLst/>
              <a:defRPr/>
            </a:pPr>
            <a:r>
              <a:rPr kumimoji="0" lang="en-ZA" sz="2400" b="0" i="0" u="none" strike="noStrike" kern="1200" cap="none" spc="0" normalizeH="0" baseline="30000" noProof="0" dirty="0">
                <a:ln>
                  <a:noFill/>
                </a:ln>
                <a:solidFill>
                  <a:prstClr val="white"/>
                </a:solidFill>
                <a:effectLst/>
                <a:uLnTx/>
                <a:uFillTx/>
                <a:latin typeface="Corbel" panose="020B0503020204020204" pitchFamily="34" charset="0"/>
                <a:ea typeface="+mn-ea"/>
                <a:cs typeface="+mn-cs"/>
              </a:rPr>
              <a:t>DD/MM/YYYY</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4" name="Picture 83">
            <a:extLst>
              <a:ext uri="{FF2B5EF4-FFF2-40B4-BE49-F238E27FC236}">
                <a16:creationId xmlns:a16="http://schemas.microsoft.com/office/drawing/2014/main" id="{50DC3E53-386F-4A16-BC74-90F0967371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8205" y="524955"/>
            <a:ext cx="3934011" cy="1203807"/>
          </a:xfrm>
          <a:prstGeom prst="rect">
            <a:avLst/>
          </a:prstGeom>
        </p:spPr>
      </p:pic>
      <p:sp>
        <p:nvSpPr>
          <p:cNvPr id="96" name="Picture Placeholder 4">
            <a:extLst>
              <a:ext uri="{FF2B5EF4-FFF2-40B4-BE49-F238E27FC236}">
                <a16:creationId xmlns:a16="http://schemas.microsoft.com/office/drawing/2014/main" id="{3C917329-252C-475A-BF6A-60814D4A0F72}"/>
              </a:ext>
            </a:extLst>
          </p:cNvPr>
          <p:cNvSpPr>
            <a:spLocks noGrp="1"/>
          </p:cNvSpPr>
          <p:nvPr>
            <p:ph type="pic" sz="quarter" idx="12"/>
          </p:nvPr>
        </p:nvSpPr>
        <p:spPr>
          <a:xfrm>
            <a:off x="0" y="2004840"/>
            <a:ext cx="12192000" cy="4853160"/>
          </a:xfrm>
          <a:solidFill>
            <a:srgbClr val="A7A9AC"/>
          </a:solidFill>
        </p:spPr>
        <p:txBody>
          <a:bodyPr>
            <a:normAutofit/>
          </a:bodyPr>
          <a:lstStyle>
            <a:lvl1pPr marL="0" indent="0">
              <a:buNone/>
              <a:defRPr sz="1440">
                <a:solidFill>
                  <a:srgbClr val="484847"/>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3706258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pic>
        <p:nvPicPr>
          <p:cNvPr id="227" name="Picture 226">
            <a:extLst>
              <a:ext uri="{FF2B5EF4-FFF2-40B4-BE49-F238E27FC236}">
                <a16:creationId xmlns:a16="http://schemas.microsoft.com/office/drawing/2014/main" id="{011197CB-FBAA-40AF-B831-F2F326A729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8731" y="847689"/>
            <a:ext cx="2019991" cy="296265"/>
          </a:xfrm>
          <a:prstGeom prst="rect">
            <a:avLst/>
          </a:prstGeom>
        </p:spPr>
      </p:pic>
      <p:grpSp>
        <p:nvGrpSpPr>
          <p:cNvPr id="43" name="object 3">
            <a:extLst>
              <a:ext uri="{FF2B5EF4-FFF2-40B4-BE49-F238E27FC236}">
                <a16:creationId xmlns:a16="http://schemas.microsoft.com/office/drawing/2014/main" id="{F1126A88-C93E-4857-918B-BB30CDCB0F69}"/>
              </a:ext>
            </a:extLst>
          </p:cNvPr>
          <p:cNvGrpSpPr/>
          <p:nvPr userDrawn="1"/>
        </p:nvGrpSpPr>
        <p:grpSpPr>
          <a:xfrm>
            <a:off x="2096783" y="6066213"/>
            <a:ext cx="1076325" cy="364236"/>
            <a:chOff x="3494637" y="10328433"/>
            <a:chExt cx="1793875" cy="607060"/>
          </a:xfrm>
        </p:grpSpPr>
        <p:sp>
          <p:nvSpPr>
            <p:cNvPr id="44" name="object 4">
              <a:extLst>
                <a:ext uri="{FF2B5EF4-FFF2-40B4-BE49-F238E27FC236}">
                  <a16:creationId xmlns:a16="http://schemas.microsoft.com/office/drawing/2014/main" id="{2625E941-88EE-42EF-AB09-EF7620CA90BA}"/>
                </a:ext>
              </a:extLst>
            </p:cNvPr>
            <p:cNvSpPr/>
            <p:nvPr/>
          </p:nvSpPr>
          <p:spPr>
            <a:xfrm>
              <a:off x="4148836" y="10328446"/>
              <a:ext cx="527685" cy="607060"/>
            </a:xfrm>
            <a:custGeom>
              <a:avLst/>
              <a:gdLst/>
              <a:ahLst/>
              <a:cxnLst/>
              <a:rect l="l" t="t" r="r" b="b"/>
              <a:pathLst>
                <a:path w="527685" h="607059">
                  <a:moveTo>
                    <a:pt x="44564" y="0"/>
                  </a:moveTo>
                  <a:lnTo>
                    <a:pt x="774" y="0"/>
                  </a:lnTo>
                  <a:lnTo>
                    <a:pt x="0" y="606526"/>
                  </a:lnTo>
                  <a:lnTo>
                    <a:pt x="43802" y="606526"/>
                  </a:lnTo>
                  <a:lnTo>
                    <a:pt x="44564" y="0"/>
                  </a:lnTo>
                  <a:close/>
                </a:path>
                <a:path w="527685" h="607059">
                  <a:moveTo>
                    <a:pt x="132651" y="0"/>
                  </a:moveTo>
                  <a:lnTo>
                    <a:pt x="88861" y="0"/>
                  </a:lnTo>
                  <a:lnTo>
                    <a:pt x="88087" y="606526"/>
                  </a:lnTo>
                  <a:lnTo>
                    <a:pt x="131889" y="606526"/>
                  </a:lnTo>
                  <a:lnTo>
                    <a:pt x="132651" y="0"/>
                  </a:lnTo>
                  <a:close/>
                </a:path>
                <a:path w="527685" h="607059">
                  <a:moveTo>
                    <a:pt x="527596" y="306819"/>
                  </a:moveTo>
                  <a:lnTo>
                    <a:pt x="225171" y="606526"/>
                  </a:lnTo>
                  <a:lnTo>
                    <a:pt x="287020" y="606526"/>
                  </a:lnTo>
                  <a:lnTo>
                    <a:pt x="527596" y="368109"/>
                  </a:lnTo>
                  <a:lnTo>
                    <a:pt x="527596" y="306819"/>
                  </a:lnTo>
                  <a:close/>
                </a:path>
                <a:path w="527685" h="607059">
                  <a:moveTo>
                    <a:pt x="527596" y="0"/>
                  </a:moveTo>
                  <a:lnTo>
                    <a:pt x="520014" y="0"/>
                  </a:lnTo>
                  <a:lnTo>
                    <a:pt x="513676" y="22288"/>
                  </a:lnTo>
                  <a:lnTo>
                    <a:pt x="505726" y="44183"/>
                  </a:lnTo>
                  <a:lnTo>
                    <a:pt x="496150" y="65582"/>
                  </a:lnTo>
                  <a:lnTo>
                    <a:pt x="484962" y="86410"/>
                  </a:lnTo>
                  <a:lnTo>
                    <a:pt x="485076" y="0"/>
                  </a:lnTo>
                  <a:lnTo>
                    <a:pt x="441286" y="0"/>
                  </a:lnTo>
                  <a:lnTo>
                    <a:pt x="441109" y="145059"/>
                  </a:lnTo>
                  <a:lnTo>
                    <a:pt x="438327" y="148005"/>
                  </a:lnTo>
                  <a:lnTo>
                    <a:pt x="435838" y="151130"/>
                  </a:lnTo>
                  <a:lnTo>
                    <a:pt x="396760" y="189877"/>
                  </a:lnTo>
                  <a:lnTo>
                    <a:pt x="396989" y="0"/>
                  </a:lnTo>
                  <a:lnTo>
                    <a:pt x="353199" y="0"/>
                  </a:lnTo>
                  <a:lnTo>
                    <a:pt x="352907" y="233324"/>
                  </a:lnTo>
                  <a:lnTo>
                    <a:pt x="308546" y="277279"/>
                  </a:lnTo>
                  <a:lnTo>
                    <a:pt x="308902" y="0"/>
                  </a:lnTo>
                  <a:lnTo>
                    <a:pt x="265112" y="0"/>
                  </a:lnTo>
                  <a:lnTo>
                    <a:pt x="264706" y="320725"/>
                  </a:lnTo>
                  <a:lnTo>
                    <a:pt x="220281" y="364756"/>
                  </a:lnTo>
                  <a:lnTo>
                    <a:pt x="220738" y="0"/>
                  </a:lnTo>
                  <a:lnTo>
                    <a:pt x="176949" y="0"/>
                  </a:lnTo>
                  <a:lnTo>
                    <a:pt x="176187" y="606539"/>
                  </a:lnTo>
                  <a:lnTo>
                    <a:pt x="220002" y="606539"/>
                  </a:lnTo>
                  <a:lnTo>
                    <a:pt x="220103" y="549541"/>
                  </a:lnTo>
                  <a:lnTo>
                    <a:pt x="282016" y="488188"/>
                  </a:lnTo>
                  <a:lnTo>
                    <a:pt x="527596" y="244817"/>
                  </a:lnTo>
                  <a:lnTo>
                    <a:pt x="527596" y="179336"/>
                  </a:lnTo>
                  <a:lnTo>
                    <a:pt x="520306" y="188252"/>
                  </a:lnTo>
                  <a:lnTo>
                    <a:pt x="512737" y="197002"/>
                  </a:lnTo>
                  <a:lnTo>
                    <a:pt x="504888" y="205600"/>
                  </a:lnTo>
                  <a:lnTo>
                    <a:pt x="496735" y="214007"/>
                  </a:lnTo>
                  <a:lnTo>
                    <a:pt x="491540" y="219227"/>
                  </a:lnTo>
                  <a:lnTo>
                    <a:pt x="220167" y="488188"/>
                  </a:lnTo>
                  <a:lnTo>
                    <a:pt x="220218" y="426123"/>
                  </a:lnTo>
                  <a:lnTo>
                    <a:pt x="282143" y="364756"/>
                  </a:lnTo>
                  <a:lnTo>
                    <a:pt x="370408" y="277279"/>
                  </a:lnTo>
                  <a:lnTo>
                    <a:pt x="458597" y="189877"/>
                  </a:lnTo>
                  <a:lnTo>
                    <a:pt x="463892" y="184632"/>
                  </a:lnTo>
                  <a:lnTo>
                    <a:pt x="482384" y="164934"/>
                  </a:lnTo>
                  <a:lnTo>
                    <a:pt x="499160" y="144246"/>
                  </a:lnTo>
                  <a:lnTo>
                    <a:pt x="514223" y="122682"/>
                  </a:lnTo>
                  <a:lnTo>
                    <a:pt x="527596" y="100355"/>
                  </a:lnTo>
                  <a:lnTo>
                    <a:pt x="527596" y="86410"/>
                  </a:lnTo>
                  <a:lnTo>
                    <a:pt x="527596" y="0"/>
                  </a:lnTo>
                  <a:close/>
                </a:path>
              </a:pathLst>
            </a:custGeom>
            <a:solidFill>
              <a:srgbClr val="1A3868"/>
            </a:solidFill>
          </p:spPr>
          <p:txBody>
            <a:bodyPr wrap="square" lIns="0" tIns="0" rIns="0" bIns="0" rtlCol="0"/>
            <a:lstStyle/>
            <a:p>
              <a:endParaRPr sz="487"/>
            </a:p>
          </p:txBody>
        </p:sp>
        <p:pic>
          <p:nvPicPr>
            <p:cNvPr id="45" name="object 5">
              <a:extLst>
                <a:ext uri="{FF2B5EF4-FFF2-40B4-BE49-F238E27FC236}">
                  <a16:creationId xmlns:a16="http://schemas.microsoft.com/office/drawing/2014/main" id="{6E2E7197-89FA-408B-BECE-4DFD795AFC7F}"/>
                </a:ext>
              </a:extLst>
            </p:cNvPr>
            <p:cNvPicPr/>
            <p:nvPr/>
          </p:nvPicPr>
          <p:blipFill>
            <a:blip r:embed="rId3" cstate="print"/>
            <a:stretch>
              <a:fillRect/>
            </a:stretch>
          </p:blipFill>
          <p:spPr>
            <a:xfrm>
              <a:off x="4498429" y="10758554"/>
              <a:ext cx="178009" cy="176413"/>
            </a:xfrm>
            <a:prstGeom prst="rect">
              <a:avLst/>
            </a:prstGeom>
          </p:spPr>
        </p:pic>
        <p:sp>
          <p:nvSpPr>
            <p:cNvPr id="46" name="object 6">
              <a:extLst>
                <a:ext uri="{FF2B5EF4-FFF2-40B4-BE49-F238E27FC236}">
                  <a16:creationId xmlns:a16="http://schemas.microsoft.com/office/drawing/2014/main" id="{DBB46354-D614-4ED1-BFFC-69C0F422DA59}"/>
                </a:ext>
              </a:extLst>
            </p:cNvPr>
            <p:cNvSpPr/>
            <p:nvPr/>
          </p:nvSpPr>
          <p:spPr>
            <a:xfrm>
              <a:off x="3494633" y="10328433"/>
              <a:ext cx="1793875" cy="607060"/>
            </a:xfrm>
            <a:custGeom>
              <a:avLst/>
              <a:gdLst/>
              <a:ahLst/>
              <a:cxnLst/>
              <a:rect l="l" t="t" r="r" b="b"/>
              <a:pathLst>
                <a:path w="1793875" h="607059">
                  <a:moveTo>
                    <a:pt x="569442" y="472503"/>
                  </a:moveTo>
                  <a:lnTo>
                    <a:pt x="369531" y="273875"/>
                  </a:lnTo>
                  <a:lnTo>
                    <a:pt x="281609" y="186524"/>
                  </a:lnTo>
                  <a:lnTo>
                    <a:pt x="193611" y="99098"/>
                  </a:lnTo>
                  <a:lnTo>
                    <a:pt x="105638" y="11684"/>
                  </a:lnTo>
                  <a:lnTo>
                    <a:pt x="93878" y="0"/>
                  </a:lnTo>
                  <a:lnTo>
                    <a:pt x="0" y="0"/>
                  </a:lnTo>
                  <a:lnTo>
                    <a:pt x="63" y="596049"/>
                  </a:lnTo>
                  <a:lnTo>
                    <a:pt x="508" y="596049"/>
                  </a:lnTo>
                  <a:lnTo>
                    <a:pt x="533" y="596696"/>
                  </a:lnTo>
                  <a:lnTo>
                    <a:pt x="647" y="597890"/>
                  </a:lnTo>
                  <a:lnTo>
                    <a:pt x="787" y="601408"/>
                  </a:lnTo>
                  <a:lnTo>
                    <a:pt x="1016" y="603961"/>
                  </a:lnTo>
                  <a:lnTo>
                    <a:pt x="1168" y="606552"/>
                  </a:lnTo>
                  <a:lnTo>
                    <a:pt x="44818" y="606552"/>
                  </a:lnTo>
                  <a:lnTo>
                    <a:pt x="44462" y="599567"/>
                  </a:lnTo>
                  <a:lnTo>
                    <a:pt x="44094" y="590448"/>
                  </a:lnTo>
                  <a:lnTo>
                    <a:pt x="43929" y="583984"/>
                  </a:lnTo>
                  <a:lnTo>
                    <a:pt x="43815" y="575995"/>
                  </a:lnTo>
                  <a:lnTo>
                    <a:pt x="43738" y="11684"/>
                  </a:lnTo>
                  <a:lnTo>
                    <a:pt x="87972" y="55600"/>
                  </a:lnTo>
                  <a:lnTo>
                    <a:pt x="88023" y="596049"/>
                  </a:lnTo>
                  <a:lnTo>
                    <a:pt x="88557" y="596049"/>
                  </a:lnTo>
                  <a:lnTo>
                    <a:pt x="88760" y="599998"/>
                  </a:lnTo>
                  <a:lnTo>
                    <a:pt x="89039" y="603059"/>
                  </a:lnTo>
                  <a:lnTo>
                    <a:pt x="89281" y="606552"/>
                  </a:lnTo>
                  <a:lnTo>
                    <a:pt x="133083" y="606552"/>
                  </a:lnTo>
                  <a:lnTo>
                    <a:pt x="132549" y="597890"/>
                  </a:lnTo>
                  <a:lnTo>
                    <a:pt x="132168" y="590448"/>
                  </a:lnTo>
                  <a:lnTo>
                    <a:pt x="131940" y="583984"/>
                  </a:lnTo>
                  <a:lnTo>
                    <a:pt x="131851" y="579945"/>
                  </a:lnTo>
                  <a:lnTo>
                    <a:pt x="131749" y="571944"/>
                  </a:lnTo>
                  <a:lnTo>
                    <a:pt x="131711" y="99098"/>
                  </a:lnTo>
                  <a:lnTo>
                    <a:pt x="175958" y="143090"/>
                  </a:lnTo>
                  <a:lnTo>
                    <a:pt x="176022" y="596049"/>
                  </a:lnTo>
                  <a:lnTo>
                    <a:pt x="176606" y="596049"/>
                  </a:lnTo>
                  <a:lnTo>
                    <a:pt x="176809" y="599998"/>
                  </a:lnTo>
                  <a:lnTo>
                    <a:pt x="177152" y="603961"/>
                  </a:lnTo>
                  <a:lnTo>
                    <a:pt x="177355" y="606552"/>
                  </a:lnTo>
                  <a:lnTo>
                    <a:pt x="221335" y="606552"/>
                  </a:lnTo>
                  <a:lnTo>
                    <a:pt x="220713" y="598512"/>
                  </a:lnTo>
                  <a:lnTo>
                    <a:pt x="220230" y="590448"/>
                  </a:lnTo>
                  <a:lnTo>
                    <a:pt x="219964" y="583984"/>
                  </a:lnTo>
                  <a:lnTo>
                    <a:pt x="219862" y="579945"/>
                  </a:lnTo>
                  <a:lnTo>
                    <a:pt x="219735" y="571944"/>
                  </a:lnTo>
                  <a:lnTo>
                    <a:pt x="219697" y="186524"/>
                  </a:lnTo>
                  <a:lnTo>
                    <a:pt x="263931" y="230441"/>
                  </a:lnTo>
                  <a:lnTo>
                    <a:pt x="264045" y="580669"/>
                  </a:lnTo>
                  <a:lnTo>
                    <a:pt x="264363" y="589343"/>
                  </a:lnTo>
                  <a:lnTo>
                    <a:pt x="264947" y="598512"/>
                  </a:lnTo>
                  <a:lnTo>
                    <a:pt x="265607" y="606552"/>
                  </a:lnTo>
                  <a:lnTo>
                    <a:pt x="331000" y="606552"/>
                  </a:lnTo>
                  <a:lnTo>
                    <a:pt x="308279" y="583984"/>
                  </a:lnTo>
                  <a:lnTo>
                    <a:pt x="308140" y="579945"/>
                  </a:lnTo>
                  <a:lnTo>
                    <a:pt x="307670" y="575995"/>
                  </a:lnTo>
                  <a:lnTo>
                    <a:pt x="307670" y="521208"/>
                  </a:lnTo>
                  <a:lnTo>
                    <a:pt x="393560" y="606552"/>
                  </a:lnTo>
                  <a:lnTo>
                    <a:pt x="455422" y="606552"/>
                  </a:lnTo>
                  <a:lnTo>
                    <a:pt x="369519" y="521208"/>
                  </a:lnTo>
                  <a:lnTo>
                    <a:pt x="307670" y="459752"/>
                  </a:lnTo>
                  <a:lnTo>
                    <a:pt x="307670" y="397586"/>
                  </a:lnTo>
                  <a:lnTo>
                    <a:pt x="517994" y="606552"/>
                  </a:lnTo>
                  <a:lnTo>
                    <a:pt x="569442" y="606552"/>
                  </a:lnTo>
                  <a:lnTo>
                    <a:pt x="569442" y="596214"/>
                  </a:lnTo>
                  <a:lnTo>
                    <a:pt x="369506" y="397586"/>
                  </a:lnTo>
                  <a:lnTo>
                    <a:pt x="307670" y="336156"/>
                  </a:lnTo>
                  <a:lnTo>
                    <a:pt x="307670" y="273875"/>
                  </a:lnTo>
                  <a:lnTo>
                    <a:pt x="569442" y="533958"/>
                  </a:lnTo>
                  <a:lnTo>
                    <a:pt x="569442" y="472503"/>
                  </a:lnTo>
                  <a:close/>
                </a:path>
                <a:path w="1793875" h="607059">
                  <a:moveTo>
                    <a:pt x="569442" y="348894"/>
                  </a:moveTo>
                  <a:lnTo>
                    <a:pt x="218287" y="12"/>
                  </a:lnTo>
                  <a:lnTo>
                    <a:pt x="156425" y="12"/>
                  </a:lnTo>
                  <a:lnTo>
                    <a:pt x="569442" y="410349"/>
                  </a:lnTo>
                  <a:lnTo>
                    <a:pt x="569442" y="348894"/>
                  </a:lnTo>
                  <a:close/>
                </a:path>
                <a:path w="1793875" h="607059">
                  <a:moveTo>
                    <a:pt x="569442" y="225272"/>
                  </a:moveTo>
                  <a:lnTo>
                    <a:pt x="342722" y="0"/>
                  </a:lnTo>
                  <a:lnTo>
                    <a:pt x="280847" y="0"/>
                  </a:lnTo>
                  <a:lnTo>
                    <a:pt x="569442" y="286727"/>
                  </a:lnTo>
                  <a:lnTo>
                    <a:pt x="569442" y="225272"/>
                  </a:lnTo>
                  <a:close/>
                </a:path>
                <a:path w="1793875" h="607059">
                  <a:moveTo>
                    <a:pt x="569442" y="0"/>
                  </a:moveTo>
                  <a:lnTo>
                    <a:pt x="529704" y="0"/>
                  </a:lnTo>
                  <a:lnTo>
                    <a:pt x="569442" y="39484"/>
                  </a:lnTo>
                  <a:lnTo>
                    <a:pt x="569442" y="0"/>
                  </a:lnTo>
                  <a:close/>
                </a:path>
                <a:path w="1793875" h="607059">
                  <a:moveTo>
                    <a:pt x="569455" y="101663"/>
                  </a:moveTo>
                  <a:lnTo>
                    <a:pt x="467131" y="12"/>
                  </a:lnTo>
                  <a:lnTo>
                    <a:pt x="405282" y="12"/>
                  </a:lnTo>
                  <a:lnTo>
                    <a:pt x="569455" y="163118"/>
                  </a:lnTo>
                  <a:lnTo>
                    <a:pt x="569455" y="101663"/>
                  </a:lnTo>
                  <a:close/>
                </a:path>
                <a:path w="1793875" h="607059">
                  <a:moveTo>
                    <a:pt x="610679" y="12"/>
                  </a:moveTo>
                  <a:lnTo>
                    <a:pt x="569772" y="12"/>
                  </a:lnTo>
                  <a:lnTo>
                    <a:pt x="569772" y="606539"/>
                  </a:lnTo>
                  <a:lnTo>
                    <a:pt x="609904" y="606539"/>
                  </a:lnTo>
                  <a:lnTo>
                    <a:pt x="610679" y="12"/>
                  </a:lnTo>
                  <a:close/>
                </a:path>
                <a:path w="1793875" h="607059">
                  <a:moveTo>
                    <a:pt x="1793824" y="12"/>
                  </a:moveTo>
                  <a:lnTo>
                    <a:pt x="1755228" y="12"/>
                  </a:lnTo>
                  <a:lnTo>
                    <a:pt x="1743925" y="6654"/>
                  </a:lnTo>
                  <a:lnTo>
                    <a:pt x="1709597" y="34010"/>
                  </a:lnTo>
                  <a:lnTo>
                    <a:pt x="1675358" y="79349"/>
                  </a:lnTo>
                  <a:lnTo>
                    <a:pt x="1648079" y="141249"/>
                  </a:lnTo>
                  <a:lnTo>
                    <a:pt x="1639100" y="159753"/>
                  </a:lnTo>
                  <a:lnTo>
                    <a:pt x="1611871" y="195999"/>
                  </a:lnTo>
                  <a:lnTo>
                    <a:pt x="1574850" y="224396"/>
                  </a:lnTo>
                  <a:lnTo>
                    <a:pt x="1522501" y="249618"/>
                  </a:lnTo>
                  <a:lnTo>
                    <a:pt x="1507591" y="256959"/>
                  </a:lnTo>
                  <a:lnTo>
                    <a:pt x="1441526" y="303352"/>
                  </a:lnTo>
                  <a:lnTo>
                    <a:pt x="1404874" y="343001"/>
                  </a:lnTo>
                  <a:lnTo>
                    <a:pt x="1400797" y="349034"/>
                  </a:lnTo>
                  <a:lnTo>
                    <a:pt x="1400797" y="292481"/>
                  </a:lnTo>
                  <a:lnTo>
                    <a:pt x="1432890" y="250647"/>
                  </a:lnTo>
                  <a:lnTo>
                    <a:pt x="1492364" y="219951"/>
                  </a:lnTo>
                  <a:lnTo>
                    <a:pt x="1513840" y="210223"/>
                  </a:lnTo>
                  <a:lnTo>
                    <a:pt x="1535772" y="198996"/>
                  </a:lnTo>
                  <a:lnTo>
                    <a:pt x="1580692" y="165011"/>
                  </a:lnTo>
                  <a:lnTo>
                    <a:pt x="1614919" y="119659"/>
                  </a:lnTo>
                  <a:lnTo>
                    <a:pt x="1642198" y="57785"/>
                  </a:lnTo>
                  <a:lnTo>
                    <a:pt x="1651190" y="39281"/>
                  </a:lnTo>
                  <a:lnTo>
                    <a:pt x="1662785" y="21082"/>
                  </a:lnTo>
                  <a:lnTo>
                    <a:pt x="1679511" y="1968"/>
                  </a:lnTo>
                  <a:lnTo>
                    <a:pt x="1681721" y="12"/>
                  </a:lnTo>
                  <a:lnTo>
                    <a:pt x="1624241" y="12"/>
                  </a:lnTo>
                  <a:lnTo>
                    <a:pt x="1614385" y="15697"/>
                  </a:lnTo>
                  <a:lnTo>
                    <a:pt x="1606359" y="31127"/>
                  </a:lnTo>
                  <a:lnTo>
                    <a:pt x="1599666" y="46151"/>
                  </a:lnTo>
                  <a:lnTo>
                    <a:pt x="1585976" y="79552"/>
                  </a:lnTo>
                  <a:lnTo>
                    <a:pt x="1576997" y="98044"/>
                  </a:lnTo>
                  <a:lnTo>
                    <a:pt x="1549768" y="134289"/>
                  </a:lnTo>
                  <a:lnTo>
                    <a:pt x="1512976" y="162090"/>
                  </a:lnTo>
                  <a:lnTo>
                    <a:pt x="1456867" y="187998"/>
                  </a:lnTo>
                  <a:lnTo>
                    <a:pt x="1438414" y="197065"/>
                  </a:lnTo>
                  <a:lnTo>
                    <a:pt x="1419720" y="208165"/>
                  </a:lnTo>
                  <a:lnTo>
                    <a:pt x="1400797" y="222250"/>
                  </a:lnTo>
                  <a:lnTo>
                    <a:pt x="1400797" y="174866"/>
                  </a:lnTo>
                  <a:lnTo>
                    <a:pt x="1406334" y="168833"/>
                  </a:lnTo>
                  <a:lnTo>
                    <a:pt x="1411198" y="164934"/>
                  </a:lnTo>
                  <a:lnTo>
                    <a:pt x="1418082" y="161455"/>
                  </a:lnTo>
                  <a:lnTo>
                    <a:pt x="1450809" y="148005"/>
                  </a:lnTo>
                  <a:lnTo>
                    <a:pt x="1472933" y="137274"/>
                  </a:lnTo>
                  <a:lnTo>
                    <a:pt x="1518589" y="103301"/>
                  </a:lnTo>
                  <a:lnTo>
                    <a:pt x="1552829" y="57975"/>
                  </a:lnTo>
                  <a:lnTo>
                    <a:pt x="1578444" y="12"/>
                  </a:lnTo>
                  <a:lnTo>
                    <a:pt x="1531251" y="12"/>
                  </a:lnTo>
                  <a:lnTo>
                    <a:pt x="1523542" y="18618"/>
                  </a:lnTo>
                  <a:lnTo>
                    <a:pt x="1514614" y="36855"/>
                  </a:lnTo>
                  <a:lnTo>
                    <a:pt x="1487678" y="72580"/>
                  </a:lnTo>
                  <a:lnTo>
                    <a:pt x="1451190" y="99644"/>
                  </a:lnTo>
                  <a:lnTo>
                    <a:pt x="1400797" y="121424"/>
                  </a:lnTo>
                  <a:lnTo>
                    <a:pt x="1400797" y="80848"/>
                  </a:lnTo>
                  <a:lnTo>
                    <a:pt x="1414373" y="73723"/>
                  </a:lnTo>
                  <a:lnTo>
                    <a:pt x="1428216" y="65074"/>
                  </a:lnTo>
                  <a:lnTo>
                    <a:pt x="1466303" y="31178"/>
                  </a:lnTo>
                  <a:lnTo>
                    <a:pt x="1488592" y="12"/>
                  </a:lnTo>
                  <a:lnTo>
                    <a:pt x="1435493" y="12"/>
                  </a:lnTo>
                  <a:lnTo>
                    <a:pt x="1429219" y="7277"/>
                  </a:lnTo>
                  <a:lnTo>
                    <a:pt x="1419694" y="16433"/>
                  </a:lnTo>
                  <a:lnTo>
                    <a:pt x="1413802" y="21399"/>
                  </a:lnTo>
                  <a:lnTo>
                    <a:pt x="1407896" y="25895"/>
                  </a:lnTo>
                  <a:lnTo>
                    <a:pt x="1401940" y="30035"/>
                  </a:lnTo>
                  <a:lnTo>
                    <a:pt x="1403324" y="14922"/>
                  </a:lnTo>
                  <a:lnTo>
                    <a:pt x="1405382" y="12"/>
                  </a:lnTo>
                  <a:lnTo>
                    <a:pt x="1360843" y="12"/>
                  </a:lnTo>
                  <a:lnTo>
                    <a:pt x="1359217" y="12903"/>
                  </a:lnTo>
                  <a:lnTo>
                    <a:pt x="1358036" y="25920"/>
                  </a:lnTo>
                  <a:lnTo>
                    <a:pt x="1357312" y="39052"/>
                  </a:lnTo>
                  <a:lnTo>
                    <a:pt x="1357058" y="52311"/>
                  </a:lnTo>
                  <a:lnTo>
                    <a:pt x="1357058" y="392645"/>
                  </a:lnTo>
                  <a:lnTo>
                    <a:pt x="1312824" y="436321"/>
                  </a:lnTo>
                  <a:lnTo>
                    <a:pt x="1312849" y="50939"/>
                  </a:lnTo>
                  <a:lnTo>
                    <a:pt x="1314869" y="12585"/>
                  </a:lnTo>
                  <a:lnTo>
                    <a:pt x="1316291" y="12"/>
                  </a:lnTo>
                  <a:lnTo>
                    <a:pt x="1272133" y="12"/>
                  </a:lnTo>
                  <a:lnTo>
                    <a:pt x="1270825" y="12941"/>
                  </a:lnTo>
                  <a:lnTo>
                    <a:pt x="1269860" y="25971"/>
                  </a:lnTo>
                  <a:lnTo>
                    <a:pt x="1269276" y="39090"/>
                  </a:lnTo>
                  <a:lnTo>
                    <a:pt x="1269072" y="52311"/>
                  </a:lnTo>
                  <a:lnTo>
                    <a:pt x="1269072" y="479323"/>
                  </a:lnTo>
                  <a:lnTo>
                    <a:pt x="1224838" y="523354"/>
                  </a:lnTo>
                  <a:lnTo>
                    <a:pt x="1224889" y="50914"/>
                  </a:lnTo>
                  <a:lnTo>
                    <a:pt x="1226477" y="12611"/>
                  </a:lnTo>
                  <a:lnTo>
                    <a:pt x="1227632" y="12"/>
                  </a:lnTo>
                  <a:lnTo>
                    <a:pt x="1183690" y="12"/>
                  </a:lnTo>
                  <a:lnTo>
                    <a:pt x="1182077" y="20916"/>
                  </a:lnTo>
                  <a:lnTo>
                    <a:pt x="1181798" y="26619"/>
                  </a:lnTo>
                  <a:lnTo>
                    <a:pt x="1181798" y="606539"/>
                  </a:lnTo>
                  <a:lnTo>
                    <a:pt x="1204201" y="606539"/>
                  </a:lnTo>
                  <a:lnTo>
                    <a:pt x="1363916" y="447217"/>
                  </a:lnTo>
                  <a:lnTo>
                    <a:pt x="1400797" y="411022"/>
                  </a:lnTo>
                  <a:lnTo>
                    <a:pt x="1400797" y="410451"/>
                  </a:lnTo>
                  <a:lnTo>
                    <a:pt x="1481150" y="330301"/>
                  </a:lnTo>
                  <a:lnTo>
                    <a:pt x="1513255" y="362204"/>
                  </a:lnTo>
                  <a:lnTo>
                    <a:pt x="1266202" y="606539"/>
                  </a:lnTo>
                  <a:lnTo>
                    <a:pt x="1329258" y="606539"/>
                  </a:lnTo>
                  <a:lnTo>
                    <a:pt x="1544218" y="392963"/>
                  </a:lnTo>
                  <a:lnTo>
                    <a:pt x="1574609" y="423176"/>
                  </a:lnTo>
                  <a:lnTo>
                    <a:pt x="1390040" y="606539"/>
                  </a:lnTo>
                  <a:lnTo>
                    <a:pt x="1451889" y="606539"/>
                  </a:lnTo>
                  <a:lnTo>
                    <a:pt x="1605534" y="453885"/>
                  </a:lnTo>
                  <a:lnTo>
                    <a:pt x="1636814" y="484974"/>
                  </a:lnTo>
                  <a:lnTo>
                    <a:pt x="1514449" y="606539"/>
                  </a:lnTo>
                  <a:lnTo>
                    <a:pt x="1576324" y="606539"/>
                  </a:lnTo>
                  <a:lnTo>
                    <a:pt x="1667738" y="515708"/>
                  </a:lnTo>
                  <a:lnTo>
                    <a:pt x="1699031" y="546773"/>
                  </a:lnTo>
                  <a:lnTo>
                    <a:pt x="1638884" y="606539"/>
                  </a:lnTo>
                  <a:lnTo>
                    <a:pt x="1793824" y="606539"/>
                  </a:lnTo>
                  <a:lnTo>
                    <a:pt x="1793824" y="579526"/>
                  </a:lnTo>
                  <a:lnTo>
                    <a:pt x="1515097" y="302615"/>
                  </a:lnTo>
                  <a:lnTo>
                    <a:pt x="1524952" y="297014"/>
                  </a:lnTo>
                  <a:lnTo>
                    <a:pt x="1534883" y="291922"/>
                  </a:lnTo>
                  <a:lnTo>
                    <a:pt x="1556753" y="281813"/>
                  </a:lnTo>
                  <a:lnTo>
                    <a:pt x="1793824" y="517347"/>
                  </a:lnTo>
                  <a:lnTo>
                    <a:pt x="1793824" y="455891"/>
                  </a:lnTo>
                  <a:lnTo>
                    <a:pt x="1597977" y="261327"/>
                  </a:lnTo>
                  <a:lnTo>
                    <a:pt x="1606867" y="255803"/>
                  </a:lnTo>
                  <a:lnTo>
                    <a:pt x="1615833" y="249618"/>
                  </a:lnTo>
                  <a:lnTo>
                    <a:pt x="1624863" y="242684"/>
                  </a:lnTo>
                  <a:lnTo>
                    <a:pt x="1633982" y="234924"/>
                  </a:lnTo>
                  <a:lnTo>
                    <a:pt x="1793824" y="393738"/>
                  </a:lnTo>
                  <a:lnTo>
                    <a:pt x="1793824" y="332282"/>
                  </a:lnTo>
                  <a:lnTo>
                    <a:pt x="1663395" y="202704"/>
                  </a:lnTo>
                  <a:lnTo>
                    <a:pt x="1670253" y="192646"/>
                  </a:lnTo>
                  <a:lnTo>
                    <a:pt x="1676247" y="182676"/>
                  </a:lnTo>
                  <a:lnTo>
                    <a:pt x="1681480" y="172821"/>
                  </a:lnTo>
                  <a:lnTo>
                    <a:pt x="1686115" y="163106"/>
                  </a:lnTo>
                  <a:lnTo>
                    <a:pt x="1793824" y="270116"/>
                  </a:lnTo>
                  <a:lnTo>
                    <a:pt x="1793824" y="208661"/>
                  </a:lnTo>
                  <a:lnTo>
                    <a:pt x="1704225" y="119646"/>
                  </a:lnTo>
                  <a:lnTo>
                    <a:pt x="1708835" y="109639"/>
                  </a:lnTo>
                  <a:lnTo>
                    <a:pt x="1714042" y="99720"/>
                  </a:lnTo>
                  <a:lnTo>
                    <a:pt x="1720037" y="89890"/>
                  </a:lnTo>
                  <a:lnTo>
                    <a:pt x="1727009" y="80124"/>
                  </a:lnTo>
                  <a:lnTo>
                    <a:pt x="1793824" y="146507"/>
                  </a:lnTo>
                  <a:lnTo>
                    <a:pt x="1793824" y="85064"/>
                  </a:lnTo>
                  <a:lnTo>
                    <a:pt x="1758162" y="49618"/>
                  </a:lnTo>
                  <a:lnTo>
                    <a:pt x="1766976" y="43599"/>
                  </a:lnTo>
                  <a:lnTo>
                    <a:pt x="1775853" y="38379"/>
                  </a:lnTo>
                  <a:lnTo>
                    <a:pt x="1784807" y="33769"/>
                  </a:lnTo>
                  <a:lnTo>
                    <a:pt x="1793824" y="29629"/>
                  </a:lnTo>
                  <a:lnTo>
                    <a:pt x="1793824" y="12"/>
                  </a:lnTo>
                  <a:close/>
                </a:path>
              </a:pathLst>
            </a:custGeom>
            <a:solidFill>
              <a:srgbClr val="1A3868"/>
            </a:solidFill>
          </p:spPr>
          <p:txBody>
            <a:bodyPr wrap="square" lIns="0" tIns="0" rIns="0" bIns="0" rtlCol="0"/>
            <a:lstStyle/>
            <a:p>
              <a:endParaRPr sz="487"/>
            </a:p>
          </p:txBody>
        </p:sp>
      </p:grpSp>
      <p:sp>
        <p:nvSpPr>
          <p:cNvPr id="47" name="object 7">
            <a:extLst>
              <a:ext uri="{FF2B5EF4-FFF2-40B4-BE49-F238E27FC236}">
                <a16:creationId xmlns:a16="http://schemas.microsoft.com/office/drawing/2014/main" id="{1B1E858F-745C-45C0-88DB-1DC93B9E7A0A}"/>
              </a:ext>
            </a:extLst>
          </p:cNvPr>
          <p:cNvSpPr/>
          <p:nvPr userDrawn="1"/>
        </p:nvSpPr>
        <p:spPr>
          <a:xfrm>
            <a:off x="3190381" y="6066213"/>
            <a:ext cx="367284" cy="364236"/>
          </a:xfrm>
          <a:custGeom>
            <a:avLst/>
            <a:gdLst/>
            <a:ahLst/>
            <a:cxnLst/>
            <a:rect l="l" t="t" r="r" b="b"/>
            <a:pathLst>
              <a:path w="612139" h="607059">
                <a:moveTo>
                  <a:pt x="612025" y="551446"/>
                </a:moveTo>
                <a:lnTo>
                  <a:pt x="556437" y="606539"/>
                </a:lnTo>
                <a:lnTo>
                  <a:pt x="612025" y="606539"/>
                </a:lnTo>
                <a:lnTo>
                  <a:pt x="612025" y="551446"/>
                </a:lnTo>
                <a:close/>
              </a:path>
              <a:path w="612139" h="607059">
                <a:moveTo>
                  <a:pt x="612025" y="429374"/>
                </a:moveTo>
                <a:lnTo>
                  <a:pt x="433247" y="606539"/>
                </a:lnTo>
                <a:lnTo>
                  <a:pt x="494499" y="606539"/>
                </a:lnTo>
                <a:lnTo>
                  <a:pt x="612025" y="490067"/>
                </a:lnTo>
                <a:lnTo>
                  <a:pt x="612025" y="429374"/>
                </a:lnTo>
                <a:close/>
              </a:path>
              <a:path w="612139" h="607059">
                <a:moveTo>
                  <a:pt x="612025" y="39522"/>
                </a:moveTo>
                <a:lnTo>
                  <a:pt x="384949" y="39801"/>
                </a:lnTo>
                <a:lnTo>
                  <a:pt x="385000" y="0"/>
                </a:lnTo>
                <a:lnTo>
                  <a:pt x="341668" y="0"/>
                </a:lnTo>
                <a:lnTo>
                  <a:pt x="341287" y="294906"/>
                </a:lnTo>
                <a:lnTo>
                  <a:pt x="330428" y="291973"/>
                </a:lnTo>
                <a:lnTo>
                  <a:pt x="319887" y="288645"/>
                </a:lnTo>
                <a:lnTo>
                  <a:pt x="297434" y="280555"/>
                </a:lnTo>
                <a:lnTo>
                  <a:pt x="297789" y="0"/>
                </a:lnTo>
                <a:lnTo>
                  <a:pt x="254419" y="0"/>
                </a:lnTo>
                <a:lnTo>
                  <a:pt x="254101" y="266306"/>
                </a:lnTo>
                <a:lnTo>
                  <a:pt x="243979" y="263994"/>
                </a:lnTo>
                <a:lnTo>
                  <a:pt x="233337" y="262115"/>
                </a:lnTo>
                <a:lnTo>
                  <a:pt x="222110" y="260692"/>
                </a:lnTo>
                <a:lnTo>
                  <a:pt x="210248" y="259803"/>
                </a:lnTo>
                <a:lnTo>
                  <a:pt x="210566" y="0"/>
                </a:lnTo>
                <a:lnTo>
                  <a:pt x="167208" y="0"/>
                </a:lnTo>
                <a:lnTo>
                  <a:pt x="166878" y="261962"/>
                </a:lnTo>
                <a:lnTo>
                  <a:pt x="154978" y="264236"/>
                </a:lnTo>
                <a:lnTo>
                  <a:pt x="143738" y="267055"/>
                </a:lnTo>
                <a:lnTo>
                  <a:pt x="133108" y="270319"/>
                </a:lnTo>
                <a:lnTo>
                  <a:pt x="122999" y="273900"/>
                </a:lnTo>
                <a:lnTo>
                  <a:pt x="123355" y="0"/>
                </a:lnTo>
                <a:lnTo>
                  <a:pt x="79997" y="0"/>
                </a:lnTo>
                <a:lnTo>
                  <a:pt x="79616" y="291769"/>
                </a:lnTo>
                <a:lnTo>
                  <a:pt x="69316" y="295579"/>
                </a:lnTo>
                <a:lnTo>
                  <a:pt x="58674" y="298907"/>
                </a:lnTo>
                <a:lnTo>
                  <a:pt x="47536" y="301637"/>
                </a:lnTo>
                <a:lnTo>
                  <a:pt x="35750" y="303631"/>
                </a:lnTo>
                <a:lnTo>
                  <a:pt x="36131" y="0"/>
                </a:lnTo>
                <a:lnTo>
                  <a:pt x="0" y="0"/>
                </a:lnTo>
                <a:lnTo>
                  <a:pt x="0" y="347446"/>
                </a:lnTo>
                <a:lnTo>
                  <a:pt x="10058" y="348018"/>
                </a:lnTo>
                <a:lnTo>
                  <a:pt x="71374" y="340004"/>
                </a:lnTo>
                <a:lnTo>
                  <a:pt x="134188" y="315595"/>
                </a:lnTo>
                <a:lnTo>
                  <a:pt x="153543" y="308889"/>
                </a:lnTo>
                <a:lnTo>
                  <a:pt x="174536" y="304190"/>
                </a:lnTo>
                <a:lnTo>
                  <a:pt x="198221" y="302399"/>
                </a:lnTo>
                <a:lnTo>
                  <a:pt x="222554" y="303974"/>
                </a:lnTo>
                <a:lnTo>
                  <a:pt x="244195" y="308203"/>
                </a:lnTo>
                <a:lnTo>
                  <a:pt x="264198" y="314274"/>
                </a:lnTo>
                <a:lnTo>
                  <a:pt x="298665" y="326872"/>
                </a:lnTo>
                <a:lnTo>
                  <a:pt x="314286" y="332066"/>
                </a:lnTo>
                <a:lnTo>
                  <a:pt x="330911" y="336677"/>
                </a:lnTo>
                <a:lnTo>
                  <a:pt x="348894" y="340423"/>
                </a:lnTo>
                <a:lnTo>
                  <a:pt x="393319" y="345427"/>
                </a:lnTo>
                <a:lnTo>
                  <a:pt x="426377" y="345325"/>
                </a:lnTo>
                <a:lnTo>
                  <a:pt x="446989" y="343090"/>
                </a:lnTo>
                <a:lnTo>
                  <a:pt x="454113" y="341693"/>
                </a:lnTo>
                <a:lnTo>
                  <a:pt x="414147" y="381304"/>
                </a:lnTo>
                <a:lnTo>
                  <a:pt x="384136" y="387565"/>
                </a:lnTo>
                <a:lnTo>
                  <a:pt x="362127" y="388315"/>
                </a:lnTo>
                <a:lnTo>
                  <a:pt x="337286" y="382384"/>
                </a:lnTo>
                <a:lnTo>
                  <a:pt x="298818" y="368541"/>
                </a:lnTo>
                <a:lnTo>
                  <a:pt x="276910" y="360451"/>
                </a:lnTo>
                <a:lnTo>
                  <a:pt x="253619" y="353098"/>
                </a:lnTo>
                <a:lnTo>
                  <a:pt x="227761" y="347751"/>
                </a:lnTo>
                <a:lnTo>
                  <a:pt x="198158" y="345719"/>
                </a:lnTo>
                <a:lnTo>
                  <a:pt x="168249" y="347967"/>
                </a:lnTo>
                <a:lnTo>
                  <a:pt x="142163" y="353720"/>
                </a:lnTo>
                <a:lnTo>
                  <a:pt x="119075" y="361607"/>
                </a:lnTo>
                <a:lnTo>
                  <a:pt x="79336" y="378117"/>
                </a:lnTo>
                <a:lnTo>
                  <a:pt x="59982" y="384822"/>
                </a:lnTo>
                <a:lnTo>
                  <a:pt x="39014" y="389521"/>
                </a:lnTo>
                <a:lnTo>
                  <a:pt x="15341" y="391312"/>
                </a:lnTo>
                <a:lnTo>
                  <a:pt x="9956" y="391312"/>
                </a:lnTo>
                <a:lnTo>
                  <a:pt x="0" y="390525"/>
                </a:lnTo>
                <a:lnTo>
                  <a:pt x="0" y="433717"/>
                </a:lnTo>
                <a:lnTo>
                  <a:pt x="9994" y="434276"/>
                </a:lnTo>
                <a:lnTo>
                  <a:pt x="15265" y="434276"/>
                </a:lnTo>
                <a:lnTo>
                  <a:pt x="45173" y="432028"/>
                </a:lnTo>
                <a:lnTo>
                  <a:pt x="71259" y="426288"/>
                </a:lnTo>
                <a:lnTo>
                  <a:pt x="94348" y="418401"/>
                </a:lnTo>
                <a:lnTo>
                  <a:pt x="134086" y="401891"/>
                </a:lnTo>
                <a:lnTo>
                  <a:pt x="153441" y="395173"/>
                </a:lnTo>
                <a:lnTo>
                  <a:pt x="174421" y="390474"/>
                </a:lnTo>
                <a:lnTo>
                  <a:pt x="198107" y="388683"/>
                </a:lnTo>
                <a:lnTo>
                  <a:pt x="222097" y="390321"/>
                </a:lnTo>
                <a:lnTo>
                  <a:pt x="243509" y="394741"/>
                </a:lnTo>
                <a:lnTo>
                  <a:pt x="263372" y="401091"/>
                </a:lnTo>
                <a:lnTo>
                  <a:pt x="301091" y="415544"/>
                </a:lnTo>
                <a:lnTo>
                  <a:pt x="320421" y="422008"/>
                </a:lnTo>
                <a:lnTo>
                  <a:pt x="341350" y="427202"/>
                </a:lnTo>
                <a:lnTo>
                  <a:pt x="364540" y="430466"/>
                </a:lnTo>
                <a:lnTo>
                  <a:pt x="331076" y="463638"/>
                </a:lnTo>
                <a:lnTo>
                  <a:pt x="322922" y="464019"/>
                </a:lnTo>
                <a:lnTo>
                  <a:pt x="316763" y="463384"/>
                </a:lnTo>
                <a:lnTo>
                  <a:pt x="309486" y="461048"/>
                </a:lnTo>
                <a:lnTo>
                  <a:pt x="277063" y="447751"/>
                </a:lnTo>
                <a:lnTo>
                  <a:pt x="254000" y="439902"/>
                </a:lnTo>
                <a:lnTo>
                  <a:pt x="227952" y="434200"/>
                </a:lnTo>
                <a:lnTo>
                  <a:pt x="198043" y="432015"/>
                </a:lnTo>
                <a:lnTo>
                  <a:pt x="168122" y="434251"/>
                </a:lnTo>
                <a:lnTo>
                  <a:pt x="142049" y="440004"/>
                </a:lnTo>
                <a:lnTo>
                  <a:pt x="118960" y="447890"/>
                </a:lnTo>
                <a:lnTo>
                  <a:pt x="79222" y="464400"/>
                </a:lnTo>
                <a:lnTo>
                  <a:pt x="59867" y="471119"/>
                </a:lnTo>
                <a:lnTo>
                  <a:pt x="38900" y="475805"/>
                </a:lnTo>
                <a:lnTo>
                  <a:pt x="15227" y="477596"/>
                </a:lnTo>
                <a:lnTo>
                  <a:pt x="9893" y="477596"/>
                </a:lnTo>
                <a:lnTo>
                  <a:pt x="0" y="476821"/>
                </a:lnTo>
                <a:lnTo>
                  <a:pt x="0" y="520001"/>
                </a:lnTo>
                <a:lnTo>
                  <a:pt x="9918" y="520560"/>
                </a:lnTo>
                <a:lnTo>
                  <a:pt x="15151" y="520560"/>
                </a:lnTo>
                <a:lnTo>
                  <a:pt x="45059" y="518312"/>
                </a:lnTo>
                <a:lnTo>
                  <a:pt x="71158" y="512559"/>
                </a:lnTo>
                <a:lnTo>
                  <a:pt x="94246" y="504672"/>
                </a:lnTo>
                <a:lnTo>
                  <a:pt x="133972" y="488162"/>
                </a:lnTo>
                <a:lnTo>
                  <a:pt x="153327" y="481444"/>
                </a:lnTo>
                <a:lnTo>
                  <a:pt x="174307" y="476758"/>
                </a:lnTo>
                <a:lnTo>
                  <a:pt x="197993" y="474967"/>
                </a:lnTo>
                <a:lnTo>
                  <a:pt x="221665" y="476694"/>
                </a:lnTo>
                <a:lnTo>
                  <a:pt x="242646" y="481342"/>
                </a:lnTo>
                <a:lnTo>
                  <a:pt x="261988" y="488010"/>
                </a:lnTo>
                <a:lnTo>
                  <a:pt x="293306" y="501053"/>
                </a:lnTo>
                <a:lnTo>
                  <a:pt x="264655" y="529450"/>
                </a:lnTo>
                <a:lnTo>
                  <a:pt x="250101" y="525030"/>
                </a:lnTo>
                <a:lnTo>
                  <a:pt x="234302" y="521474"/>
                </a:lnTo>
                <a:lnTo>
                  <a:pt x="217004" y="519112"/>
                </a:lnTo>
                <a:lnTo>
                  <a:pt x="197929" y="518274"/>
                </a:lnTo>
                <a:lnTo>
                  <a:pt x="168021" y="520522"/>
                </a:lnTo>
                <a:lnTo>
                  <a:pt x="141935" y="526275"/>
                </a:lnTo>
                <a:lnTo>
                  <a:pt x="118846" y="534174"/>
                </a:lnTo>
                <a:lnTo>
                  <a:pt x="79121" y="550684"/>
                </a:lnTo>
                <a:lnTo>
                  <a:pt x="59766" y="557403"/>
                </a:lnTo>
                <a:lnTo>
                  <a:pt x="38785" y="562102"/>
                </a:lnTo>
                <a:lnTo>
                  <a:pt x="15125" y="563880"/>
                </a:lnTo>
                <a:lnTo>
                  <a:pt x="9817" y="563892"/>
                </a:lnTo>
                <a:lnTo>
                  <a:pt x="0" y="563118"/>
                </a:lnTo>
                <a:lnTo>
                  <a:pt x="0" y="606298"/>
                </a:lnTo>
                <a:lnTo>
                  <a:pt x="6477" y="606539"/>
                </a:lnTo>
                <a:lnTo>
                  <a:pt x="23063" y="606539"/>
                </a:lnTo>
                <a:lnTo>
                  <a:pt x="50177" y="603592"/>
                </a:lnTo>
                <a:lnTo>
                  <a:pt x="74117" y="597852"/>
                </a:lnTo>
                <a:lnTo>
                  <a:pt x="95516" y="590384"/>
                </a:lnTo>
                <a:lnTo>
                  <a:pt x="133858" y="574446"/>
                </a:lnTo>
                <a:lnTo>
                  <a:pt x="153225" y="567728"/>
                </a:lnTo>
                <a:lnTo>
                  <a:pt x="174205" y="563029"/>
                </a:lnTo>
                <a:lnTo>
                  <a:pt x="197878" y="561251"/>
                </a:lnTo>
                <a:lnTo>
                  <a:pt x="205905" y="561454"/>
                </a:lnTo>
                <a:lnTo>
                  <a:pt x="213537" y="562063"/>
                </a:lnTo>
                <a:lnTo>
                  <a:pt x="220865" y="563016"/>
                </a:lnTo>
                <a:lnTo>
                  <a:pt x="227952" y="564248"/>
                </a:lnTo>
                <a:lnTo>
                  <a:pt x="213182" y="576300"/>
                </a:lnTo>
                <a:lnTo>
                  <a:pt x="197891" y="587362"/>
                </a:lnTo>
                <a:lnTo>
                  <a:pt x="182130" y="597446"/>
                </a:lnTo>
                <a:lnTo>
                  <a:pt x="165938" y="606539"/>
                </a:lnTo>
                <a:lnTo>
                  <a:pt x="244944" y="606539"/>
                </a:lnTo>
                <a:lnTo>
                  <a:pt x="275120" y="579780"/>
                </a:lnTo>
                <a:lnTo>
                  <a:pt x="515543" y="341515"/>
                </a:lnTo>
                <a:lnTo>
                  <a:pt x="577354" y="341630"/>
                </a:lnTo>
                <a:lnTo>
                  <a:pt x="310032" y="606539"/>
                </a:lnTo>
                <a:lnTo>
                  <a:pt x="371309" y="606539"/>
                </a:lnTo>
                <a:lnTo>
                  <a:pt x="612025" y="367969"/>
                </a:lnTo>
                <a:lnTo>
                  <a:pt x="612025" y="298335"/>
                </a:lnTo>
                <a:lnTo>
                  <a:pt x="549287" y="298538"/>
                </a:lnTo>
                <a:lnTo>
                  <a:pt x="497890" y="298297"/>
                </a:lnTo>
                <a:lnTo>
                  <a:pt x="497484" y="298716"/>
                </a:lnTo>
                <a:lnTo>
                  <a:pt x="384619" y="299059"/>
                </a:lnTo>
                <a:lnTo>
                  <a:pt x="384683" y="254457"/>
                </a:lnTo>
                <a:lnTo>
                  <a:pt x="612025" y="254685"/>
                </a:lnTo>
                <a:lnTo>
                  <a:pt x="612025" y="211162"/>
                </a:lnTo>
                <a:lnTo>
                  <a:pt x="384733" y="211442"/>
                </a:lnTo>
                <a:lnTo>
                  <a:pt x="384784" y="169202"/>
                </a:lnTo>
                <a:lnTo>
                  <a:pt x="612025" y="168922"/>
                </a:lnTo>
                <a:lnTo>
                  <a:pt x="612025" y="125958"/>
                </a:lnTo>
                <a:lnTo>
                  <a:pt x="384848" y="126238"/>
                </a:lnTo>
                <a:lnTo>
                  <a:pt x="384898" y="82778"/>
                </a:lnTo>
                <a:lnTo>
                  <a:pt x="612025" y="82486"/>
                </a:lnTo>
                <a:lnTo>
                  <a:pt x="612025" y="39522"/>
                </a:lnTo>
                <a:close/>
              </a:path>
            </a:pathLst>
          </a:custGeom>
          <a:solidFill>
            <a:srgbClr val="1A3868"/>
          </a:solidFill>
        </p:spPr>
        <p:txBody>
          <a:bodyPr wrap="square" lIns="0" tIns="0" rIns="0" bIns="0" rtlCol="0"/>
          <a:lstStyle/>
          <a:p>
            <a:endParaRPr sz="487"/>
          </a:p>
        </p:txBody>
      </p:sp>
      <p:sp>
        <p:nvSpPr>
          <p:cNvPr id="48" name="object 8">
            <a:extLst>
              <a:ext uri="{FF2B5EF4-FFF2-40B4-BE49-F238E27FC236}">
                <a16:creationId xmlns:a16="http://schemas.microsoft.com/office/drawing/2014/main" id="{DA6AC2FE-4C01-49F3-A8AC-A13EA2AF2A8E}"/>
              </a:ext>
            </a:extLst>
          </p:cNvPr>
          <p:cNvSpPr/>
          <p:nvPr userDrawn="1"/>
        </p:nvSpPr>
        <p:spPr>
          <a:xfrm>
            <a:off x="3583138" y="6066213"/>
            <a:ext cx="419481" cy="364236"/>
          </a:xfrm>
          <a:custGeom>
            <a:avLst/>
            <a:gdLst/>
            <a:ahLst/>
            <a:cxnLst/>
            <a:rect l="l" t="t" r="r" b="b"/>
            <a:pathLst>
              <a:path w="699134" h="607059">
                <a:moveTo>
                  <a:pt x="569455" y="472503"/>
                </a:moveTo>
                <a:lnTo>
                  <a:pt x="369531" y="273875"/>
                </a:lnTo>
                <a:lnTo>
                  <a:pt x="281622" y="186524"/>
                </a:lnTo>
                <a:lnTo>
                  <a:pt x="193624" y="99098"/>
                </a:lnTo>
                <a:lnTo>
                  <a:pt x="105638" y="11684"/>
                </a:lnTo>
                <a:lnTo>
                  <a:pt x="93891" y="0"/>
                </a:lnTo>
                <a:lnTo>
                  <a:pt x="0" y="0"/>
                </a:lnTo>
                <a:lnTo>
                  <a:pt x="63" y="596049"/>
                </a:lnTo>
                <a:lnTo>
                  <a:pt x="520" y="596049"/>
                </a:lnTo>
                <a:lnTo>
                  <a:pt x="533" y="596696"/>
                </a:lnTo>
                <a:lnTo>
                  <a:pt x="660" y="597890"/>
                </a:lnTo>
                <a:lnTo>
                  <a:pt x="800" y="601408"/>
                </a:lnTo>
                <a:lnTo>
                  <a:pt x="1028" y="603961"/>
                </a:lnTo>
                <a:lnTo>
                  <a:pt x="1168" y="606552"/>
                </a:lnTo>
                <a:lnTo>
                  <a:pt x="44818" y="606552"/>
                </a:lnTo>
                <a:lnTo>
                  <a:pt x="44462" y="599567"/>
                </a:lnTo>
                <a:lnTo>
                  <a:pt x="44094" y="590448"/>
                </a:lnTo>
                <a:lnTo>
                  <a:pt x="43929" y="583984"/>
                </a:lnTo>
                <a:lnTo>
                  <a:pt x="43827" y="575995"/>
                </a:lnTo>
                <a:lnTo>
                  <a:pt x="43738" y="11684"/>
                </a:lnTo>
                <a:lnTo>
                  <a:pt x="87985" y="55600"/>
                </a:lnTo>
                <a:lnTo>
                  <a:pt x="88036" y="596049"/>
                </a:lnTo>
                <a:lnTo>
                  <a:pt x="88557" y="596049"/>
                </a:lnTo>
                <a:lnTo>
                  <a:pt x="88760" y="599998"/>
                </a:lnTo>
                <a:lnTo>
                  <a:pt x="89052" y="603059"/>
                </a:lnTo>
                <a:lnTo>
                  <a:pt x="89293" y="606552"/>
                </a:lnTo>
                <a:lnTo>
                  <a:pt x="133096" y="606552"/>
                </a:lnTo>
                <a:lnTo>
                  <a:pt x="132549" y="597890"/>
                </a:lnTo>
                <a:lnTo>
                  <a:pt x="132168" y="590448"/>
                </a:lnTo>
                <a:lnTo>
                  <a:pt x="131953" y="583984"/>
                </a:lnTo>
                <a:lnTo>
                  <a:pt x="131864" y="579945"/>
                </a:lnTo>
                <a:lnTo>
                  <a:pt x="131762" y="571944"/>
                </a:lnTo>
                <a:lnTo>
                  <a:pt x="131724" y="99098"/>
                </a:lnTo>
                <a:lnTo>
                  <a:pt x="175971" y="143090"/>
                </a:lnTo>
                <a:lnTo>
                  <a:pt x="176034" y="596049"/>
                </a:lnTo>
                <a:lnTo>
                  <a:pt x="176606" y="596049"/>
                </a:lnTo>
                <a:lnTo>
                  <a:pt x="176822" y="599998"/>
                </a:lnTo>
                <a:lnTo>
                  <a:pt x="177165" y="603961"/>
                </a:lnTo>
                <a:lnTo>
                  <a:pt x="177355" y="606552"/>
                </a:lnTo>
                <a:lnTo>
                  <a:pt x="221335" y="606552"/>
                </a:lnTo>
                <a:lnTo>
                  <a:pt x="220713" y="598512"/>
                </a:lnTo>
                <a:lnTo>
                  <a:pt x="220230" y="590448"/>
                </a:lnTo>
                <a:lnTo>
                  <a:pt x="219976" y="583984"/>
                </a:lnTo>
                <a:lnTo>
                  <a:pt x="219862" y="579945"/>
                </a:lnTo>
                <a:lnTo>
                  <a:pt x="219748" y="571944"/>
                </a:lnTo>
                <a:lnTo>
                  <a:pt x="219710" y="186524"/>
                </a:lnTo>
                <a:lnTo>
                  <a:pt x="263931" y="230441"/>
                </a:lnTo>
                <a:lnTo>
                  <a:pt x="264045" y="580669"/>
                </a:lnTo>
                <a:lnTo>
                  <a:pt x="264375" y="589343"/>
                </a:lnTo>
                <a:lnTo>
                  <a:pt x="264947" y="598512"/>
                </a:lnTo>
                <a:lnTo>
                  <a:pt x="265620" y="606552"/>
                </a:lnTo>
                <a:lnTo>
                  <a:pt x="331000" y="606552"/>
                </a:lnTo>
                <a:lnTo>
                  <a:pt x="308292" y="583984"/>
                </a:lnTo>
                <a:lnTo>
                  <a:pt x="308152" y="579945"/>
                </a:lnTo>
                <a:lnTo>
                  <a:pt x="307670" y="575995"/>
                </a:lnTo>
                <a:lnTo>
                  <a:pt x="307670" y="521208"/>
                </a:lnTo>
                <a:lnTo>
                  <a:pt x="393573" y="606552"/>
                </a:lnTo>
                <a:lnTo>
                  <a:pt x="455422" y="606552"/>
                </a:lnTo>
                <a:lnTo>
                  <a:pt x="369531" y="521208"/>
                </a:lnTo>
                <a:lnTo>
                  <a:pt x="307670" y="459752"/>
                </a:lnTo>
                <a:lnTo>
                  <a:pt x="307670" y="397586"/>
                </a:lnTo>
                <a:lnTo>
                  <a:pt x="517994" y="606552"/>
                </a:lnTo>
                <a:lnTo>
                  <a:pt x="569455" y="606552"/>
                </a:lnTo>
                <a:lnTo>
                  <a:pt x="569455" y="596214"/>
                </a:lnTo>
                <a:lnTo>
                  <a:pt x="369506" y="397586"/>
                </a:lnTo>
                <a:lnTo>
                  <a:pt x="307670" y="336156"/>
                </a:lnTo>
                <a:lnTo>
                  <a:pt x="307670" y="273875"/>
                </a:lnTo>
                <a:lnTo>
                  <a:pt x="569455" y="533958"/>
                </a:lnTo>
                <a:lnTo>
                  <a:pt x="569455" y="472503"/>
                </a:lnTo>
                <a:close/>
              </a:path>
              <a:path w="699134" h="607059">
                <a:moveTo>
                  <a:pt x="569455" y="348894"/>
                </a:moveTo>
                <a:lnTo>
                  <a:pt x="218300" y="12"/>
                </a:lnTo>
                <a:lnTo>
                  <a:pt x="156438" y="12"/>
                </a:lnTo>
                <a:lnTo>
                  <a:pt x="569455" y="410349"/>
                </a:lnTo>
                <a:lnTo>
                  <a:pt x="569455" y="348894"/>
                </a:lnTo>
                <a:close/>
              </a:path>
              <a:path w="699134" h="607059">
                <a:moveTo>
                  <a:pt x="569455" y="225272"/>
                </a:moveTo>
                <a:lnTo>
                  <a:pt x="342722" y="0"/>
                </a:lnTo>
                <a:lnTo>
                  <a:pt x="280860" y="0"/>
                </a:lnTo>
                <a:lnTo>
                  <a:pt x="569455" y="286727"/>
                </a:lnTo>
                <a:lnTo>
                  <a:pt x="569455" y="225272"/>
                </a:lnTo>
                <a:close/>
              </a:path>
              <a:path w="699134" h="607059">
                <a:moveTo>
                  <a:pt x="569455" y="101663"/>
                </a:moveTo>
                <a:lnTo>
                  <a:pt x="467144" y="12"/>
                </a:lnTo>
                <a:lnTo>
                  <a:pt x="405282" y="12"/>
                </a:lnTo>
                <a:lnTo>
                  <a:pt x="569455" y="163118"/>
                </a:lnTo>
                <a:lnTo>
                  <a:pt x="569455" y="101663"/>
                </a:lnTo>
                <a:close/>
              </a:path>
              <a:path w="699134" h="607059">
                <a:moveTo>
                  <a:pt x="569455" y="0"/>
                </a:moveTo>
                <a:lnTo>
                  <a:pt x="529704" y="0"/>
                </a:lnTo>
                <a:lnTo>
                  <a:pt x="569455" y="39484"/>
                </a:lnTo>
                <a:lnTo>
                  <a:pt x="569455" y="0"/>
                </a:lnTo>
                <a:close/>
              </a:path>
              <a:path w="699134" h="607059">
                <a:moveTo>
                  <a:pt x="610679" y="12"/>
                </a:moveTo>
                <a:lnTo>
                  <a:pt x="569785" y="12"/>
                </a:lnTo>
                <a:lnTo>
                  <a:pt x="569785" y="606539"/>
                </a:lnTo>
                <a:lnTo>
                  <a:pt x="609917" y="606539"/>
                </a:lnTo>
                <a:lnTo>
                  <a:pt x="610679" y="12"/>
                </a:lnTo>
                <a:close/>
              </a:path>
              <a:path w="699134" h="607059">
                <a:moveTo>
                  <a:pt x="698766" y="12"/>
                </a:moveTo>
                <a:lnTo>
                  <a:pt x="654989" y="12"/>
                </a:lnTo>
                <a:lnTo>
                  <a:pt x="654202" y="606539"/>
                </a:lnTo>
                <a:lnTo>
                  <a:pt x="698004" y="606539"/>
                </a:lnTo>
                <a:lnTo>
                  <a:pt x="698766" y="12"/>
                </a:lnTo>
                <a:close/>
              </a:path>
            </a:pathLst>
          </a:custGeom>
          <a:solidFill>
            <a:srgbClr val="1A3868"/>
          </a:solidFill>
        </p:spPr>
        <p:txBody>
          <a:bodyPr wrap="square" lIns="0" tIns="0" rIns="0" bIns="0" rtlCol="0"/>
          <a:lstStyle/>
          <a:p>
            <a:endParaRPr sz="487"/>
          </a:p>
        </p:txBody>
      </p:sp>
      <p:sp>
        <p:nvSpPr>
          <p:cNvPr id="49" name="object 9">
            <a:extLst>
              <a:ext uri="{FF2B5EF4-FFF2-40B4-BE49-F238E27FC236}">
                <a16:creationId xmlns:a16="http://schemas.microsoft.com/office/drawing/2014/main" id="{AF40DA0C-BC73-4CC0-8E19-EF78A0655D50}"/>
              </a:ext>
            </a:extLst>
          </p:cNvPr>
          <p:cNvSpPr/>
          <p:nvPr userDrawn="1"/>
        </p:nvSpPr>
        <p:spPr>
          <a:xfrm>
            <a:off x="4028718" y="6067562"/>
            <a:ext cx="367284" cy="364236"/>
          </a:xfrm>
          <a:custGeom>
            <a:avLst/>
            <a:gdLst/>
            <a:ahLst/>
            <a:cxnLst/>
            <a:rect l="l" t="t" r="r" b="b"/>
            <a:pathLst>
              <a:path w="612140" h="607059">
                <a:moveTo>
                  <a:pt x="612025" y="551446"/>
                </a:moveTo>
                <a:lnTo>
                  <a:pt x="556437" y="606526"/>
                </a:lnTo>
                <a:lnTo>
                  <a:pt x="612025" y="606526"/>
                </a:lnTo>
                <a:lnTo>
                  <a:pt x="612025" y="551446"/>
                </a:lnTo>
                <a:close/>
              </a:path>
              <a:path w="612140" h="607059">
                <a:moveTo>
                  <a:pt x="612025" y="429374"/>
                </a:moveTo>
                <a:lnTo>
                  <a:pt x="433247" y="606539"/>
                </a:lnTo>
                <a:lnTo>
                  <a:pt x="494487" y="606539"/>
                </a:lnTo>
                <a:lnTo>
                  <a:pt x="612025" y="490054"/>
                </a:lnTo>
                <a:lnTo>
                  <a:pt x="612025" y="429374"/>
                </a:lnTo>
                <a:close/>
              </a:path>
              <a:path w="612140" h="607059">
                <a:moveTo>
                  <a:pt x="612025" y="39509"/>
                </a:moveTo>
                <a:lnTo>
                  <a:pt x="384949" y="39801"/>
                </a:lnTo>
                <a:lnTo>
                  <a:pt x="385000" y="0"/>
                </a:lnTo>
                <a:lnTo>
                  <a:pt x="341655" y="0"/>
                </a:lnTo>
                <a:lnTo>
                  <a:pt x="341287" y="294906"/>
                </a:lnTo>
                <a:lnTo>
                  <a:pt x="330428" y="291973"/>
                </a:lnTo>
                <a:lnTo>
                  <a:pt x="319887" y="288645"/>
                </a:lnTo>
                <a:lnTo>
                  <a:pt x="297434" y="280555"/>
                </a:lnTo>
                <a:lnTo>
                  <a:pt x="297776" y="0"/>
                </a:lnTo>
                <a:lnTo>
                  <a:pt x="254419" y="0"/>
                </a:lnTo>
                <a:lnTo>
                  <a:pt x="254088" y="266306"/>
                </a:lnTo>
                <a:lnTo>
                  <a:pt x="243979" y="263994"/>
                </a:lnTo>
                <a:lnTo>
                  <a:pt x="233337" y="262102"/>
                </a:lnTo>
                <a:lnTo>
                  <a:pt x="222110" y="260692"/>
                </a:lnTo>
                <a:lnTo>
                  <a:pt x="210248" y="259803"/>
                </a:lnTo>
                <a:lnTo>
                  <a:pt x="210566" y="0"/>
                </a:lnTo>
                <a:lnTo>
                  <a:pt x="167208" y="0"/>
                </a:lnTo>
                <a:lnTo>
                  <a:pt x="166878" y="261950"/>
                </a:lnTo>
                <a:lnTo>
                  <a:pt x="154978" y="264236"/>
                </a:lnTo>
                <a:lnTo>
                  <a:pt x="143738" y="267055"/>
                </a:lnTo>
                <a:lnTo>
                  <a:pt x="133108" y="270319"/>
                </a:lnTo>
                <a:lnTo>
                  <a:pt x="122999" y="273900"/>
                </a:lnTo>
                <a:lnTo>
                  <a:pt x="123355" y="0"/>
                </a:lnTo>
                <a:lnTo>
                  <a:pt x="79997" y="0"/>
                </a:lnTo>
                <a:lnTo>
                  <a:pt x="79616" y="291769"/>
                </a:lnTo>
                <a:lnTo>
                  <a:pt x="69316" y="295579"/>
                </a:lnTo>
                <a:lnTo>
                  <a:pt x="58674" y="298907"/>
                </a:lnTo>
                <a:lnTo>
                  <a:pt x="47536" y="301637"/>
                </a:lnTo>
                <a:lnTo>
                  <a:pt x="35750" y="303631"/>
                </a:lnTo>
                <a:lnTo>
                  <a:pt x="36131" y="0"/>
                </a:lnTo>
                <a:lnTo>
                  <a:pt x="0" y="0"/>
                </a:lnTo>
                <a:lnTo>
                  <a:pt x="0" y="347446"/>
                </a:lnTo>
                <a:lnTo>
                  <a:pt x="10058" y="348018"/>
                </a:lnTo>
                <a:lnTo>
                  <a:pt x="71361" y="340004"/>
                </a:lnTo>
                <a:lnTo>
                  <a:pt x="134175" y="315595"/>
                </a:lnTo>
                <a:lnTo>
                  <a:pt x="153543" y="308876"/>
                </a:lnTo>
                <a:lnTo>
                  <a:pt x="174536" y="304190"/>
                </a:lnTo>
                <a:lnTo>
                  <a:pt x="198221" y="302399"/>
                </a:lnTo>
                <a:lnTo>
                  <a:pt x="222554" y="303974"/>
                </a:lnTo>
                <a:lnTo>
                  <a:pt x="244182" y="308203"/>
                </a:lnTo>
                <a:lnTo>
                  <a:pt x="264185" y="314274"/>
                </a:lnTo>
                <a:lnTo>
                  <a:pt x="298665" y="326872"/>
                </a:lnTo>
                <a:lnTo>
                  <a:pt x="314286" y="332066"/>
                </a:lnTo>
                <a:lnTo>
                  <a:pt x="330911" y="336677"/>
                </a:lnTo>
                <a:lnTo>
                  <a:pt x="348894" y="340423"/>
                </a:lnTo>
                <a:lnTo>
                  <a:pt x="393319" y="345414"/>
                </a:lnTo>
                <a:lnTo>
                  <a:pt x="426377"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19" y="353098"/>
                </a:lnTo>
                <a:lnTo>
                  <a:pt x="227761" y="347751"/>
                </a:lnTo>
                <a:lnTo>
                  <a:pt x="198158" y="345719"/>
                </a:lnTo>
                <a:lnTo>
                  <a:pt x="168249" y="347954"/>
                </a:lnTo>
                <a:lnTo>
                  <a:pt x="142163" y="353707"/>
                </a:lnTo>
                <a:lnTo>
                  <a:pt x="119075" y="361607"/>
                </a:lnTo>
                <a:lnTo>
                  <a:pt x="79336" y="378117"/>
                </a:lnTo>
                <a:lnTo>
                  <a:pt x="59982" y="384822"/>
                </a:lnTo>
                <a:lnTo>
                  <a:pt x="39001" y="389521"/>
                </a:lnTo>
                <a:lnTo>
                  <a:pt x="15328" y="391312"/>
                </a:lnTo>
                <a:lnTo>
                  <a:pt x="9956" y="391312"/>
                </a:lnTo>
                <a:lnTo>
                  <a:pt x="0" y="390525"/>
                </a:lnTo>
                <a:lnTo>
                  <a:pt x="0" y="433717"/>
                </a:lnTo>
                <a:lnTo>
                  <a:pt x="9994" y="434276"/>
                </a:lnTo>
                <a:lnTo>
                  <a:pt x="15252" y="434276"/>
                </a:lnTo>
                <a:lnTo>
                  <a:pt x="45173" y="432028"/>
                </a:lnTo>
                <a:lnTo>
                  <a:pt x="71259" y="426288"/>
                </a:lnTo>
                <a:lnTo>
                  <a:pt x="94348" y="418388"/>
                </a:lnTo>
                <a:lnTo>
                  <a:pt x="134073" y="401891"/>
                </a:lnTo>
                <a:lnTo>
                  <a:pt x="153428" y="395173"/>
                </a:lnTo>
                <a:lnTo>
                  <a:pt x="174421" y="390474"/>
                </a:lnTo>
                <a:lnTo>
                  <a:pt x="198107" y="388683"/>
                </a:lnTo>
                <a:lnTo>
                  <a:pt x="222097" y="390321"/>
                </a:lnTo>
                <a:lnTo>
                  <a:pt x="243509" y="394741"/>
                </a:lnTo>
                <a:lnTo>
                  <a:pt x="263372" y="401091"/>
                </a:lnTo>
                <a:lnTo>
                  <a:pt x="301091" y="415544"/>
                </a:lnTo>
                <a:lnTo>
                  <a:pt x="320408" y="421995"/>
                </a:lnTo>
                <a:lnTo>
                  <a:pt x="341337" y="427189"/>
                </a:lnTo>
                <a:lnTo>
                  <a:pt x="364540" y="430466"/>
                </a:lnTo>
                <a:lnTo>
                  <a:pt x="331063" y="463638"/>
                </a:lnTo>
                <a:lnTo>
                  <a:pt x="322922" y="464019"/>
                </a:lnTo>
                <a:lnTo>
                  <a:pt x="316763" y="463384"/>
                </a:lnTo>
                <a:lnTo>
                  <a:pt x="309486" y="461035"/>
                </a:lnTo>
                <a:lnTo>
                  <a:pt x="277063" y="447751"/>
                </a:lnTo>
                <a:lnTo>
                  <a:pt x="254000" y="439902"/>
                </a:lnTo>
                <a:lnTo>
                  <a:pt x="227939" y="434200"/>
                </a:lnTo>
                <a:lnTo>
                  <a:pt x="198043" y="432015"/>
                </a:lnTo>
                <a:lnTo>
                  <a:pt x="168122" y="434251"/>
                </a:lnTo>
                <a:lnTo>
                  <a:pt x="142036" y="440004"/>
                </a:lnTo>
                <a:lnTo>
                  <a:pt x="118948" y="447890"/>
                </a:lnTo>
                <a:lnTo>
                  <a:pt x="79222" y="464400"/>
                </a:lnTo>
                <a:lnTo>
                  <a:pt x="59867" y="471119"/>
                </a:lnTo>
                <a:lnTo>
                  <a:pt x="38887" y="475805"/>
                </a:lnTo>
                <a:lnTo>
                  <a:pt x="15214" y="477596"/>
                </a:lnTo>
                <a:lnTo>
                  <a:pt x="9893" y="477596"/>
                </a:lnTo>
                <a:lnTo>
                  <a:pt x="0" y="476821"/>
                </a:lnTo>
                <a:lnTo>
                  <a:pt x="0" y="520001"/>
                </a:lnTo>
                <a:lnTo>
                  <a:pt x="9918" y="520560"/>
                </a:lnTo>
                <a:lnTo>
                  <a:pt x="15138" y="520560"/>
                </a:lnTo>
                <a:lnTo>
                  <a:pt x="45059" y="518312"/>
                </a:lnTo>
                <a:lnTo>
                  <a:pt x="71158" y="512559"/>
                </a:lnTo>
                <a:lnTo>
                  <a:pt x="94246" y="504672"/>
                </a:lnTo>
                <a:lnTo>
                  <a:pt x="133972" y="488162"/>
                </a:lnTo>
                <a:lnTo>
                  <a:pt x="153327" y="481444"/>
                </a:lnTo>
                <a:lnTo>
                  <a:pt x="174307" y="476745"/>
                </a:lnTo>
                <a:lnTo>
                  <a:pt x="197993" y="474967"/>
                </a:lnTo>
                <a:lnTo>
                  <a:pt x="221665" y="476694"/>
                </a:lnTo>
                <a:lnTo>
                  <a:pt x="242646" y="481342"/>
                </a:lnTo>
                <a:lnTo>
                  <a:pt x="261988" y="487997"/>
                </a:lnTo>
                <a:lnTo>
                  <a:pt x="293306" y="501053"/>
                </a:lnTo>
                <a:lnTo>
                  <a:pt x="264655" y="529450"/>
                </a:lnTo>
                <a:lnTo>
                  <a:pt x="250101" y="525030"/>
                </a:lnTo>
                <a:lnTo>
                  <a:pt x="234302" y="521474"/>
                </a:lnTo>
                <a:lnTo>
                  <a:pt x="216992" y="519112"/>
                </a:lnTo>
                <a:lnTo>
                  <a:pt x="197929" y="518274"/>
                </a:lnTo>
                <a:lnTo>
                  <a:pt x="168021" y="520522"/>
                </a:lnTo>
                <a:lnTo>
                  <a:pt x="141935" y="526275"/>
                </a:lnTo>
                <a:lnTo>
                  <a:pt x="118846" y="534174"/>
                </a:lnTo>
                <a:lnTo>
                  <a:pt x="79121" y="550684"/>
                </a:lnTo>
                <a:lnTo>
                  <a:pt x="59766" y="557403"/>
                </a:lnTo>
                <a:lnTo>
                  <a:pt x="38785" y="562102"/>
                </a:lnTo>
                <a:lnTo>
                  <a:pt x="15113" y="563880"/>
                </a:lnTo>
                <a:lnTo>
                  <a:pt x="9817" y="563892"/>
                </a:lnTo>
                <a:lnTo>
                  <a:pt x="0" y="563118"/>
                </a:lnTo>
                <a:lnTo>
                  <a:pt x="0" y="606298"/>
                </a:lnTo>
                <a:lnTo>
                  <a:pt x="6477" y="606539"/>
                </a:lnTo>
                <a:lnTo>
                  <a:pt x="23063" y="606539"/>
                </a:lnTo>
                <a:lnTo>
                  <a:pt x="50177" y="603592"/>
                </a:lnTo>
                <a:lnTo>
                  <a:pt x="74117"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52" y="564248"/>
                </a:lnTo>
                <a:lnTo>
                  <a:pt x="213182" y="576300"/>
                </a:lnTo>
                <a:lnTo>
                  <a:pt x="197891" y="587362"/>
                </a:lnTo>
                <a:lnTo>
                  <a:pt x="182130" y="597446"/>
                </a:lnTo>
                <a:lnTo>
                  <a:pt x="165938" y="606539"/>
                </a:lnTo>
                <a:lnTo>
                  <a:pt x="244944" y="606539"/>
                </a:lnTo>
                <a:lnTo>
                  <a:pt x="275120" y="579780"/>
                </a:lnTo>
                <a:lnTo>
                  <a:pt x="515531" y="341515"/>
                </a:lnTo>
                <a:lnTo>
                  <a:pt x="577354" y="341630"/>
                </a:lnTo>
                <a:lnTo>
                  <a:pt x="310032" y="606539"/>
                </a:lnTo>
                <a:lnTo>
                  <a:pt x="371297" y="606539"/>
                </a:lnTo>
                <a:lnTo>
                  <a:pt x="612025" y="367969"/>
                </a:lnTo>
                <a:lnTo>
                  <a:pt x="612025" y="298335"/>
                </a:lnTo>
                <a:lnTo>
                  <a:pt x="549287" y="298526"/>
                </a:lnTo>
                <a:lnTo>
                  <a:pt x="497890" y="298297"/>
                </a:lnTo>
                <a:lnTo>
                  <a:pt x="497484" y="298704"/>
                </a:lnTo>
                <a:lnTo>
                  <a:pt x="384619" y="299059"/>
                </a:lnTo>
                <a:lnTo>
                  <a:pt x="384683" y="254457"/>
                </a:lnTo>
                <a:lnTo>
                  <a:pt x="612025" y="254685"/>
                </a:lnTo>
                <a:lnTo>
                  <a:pt x="612025" y="211150"/>
                </a:lnTo>
                <a:lnTo>
                  <a:pt x="384733" y="211442"/>
                </a:lnTo>
                <a:lnTo>
                  <a:pt x="384784" y="169202"/>
                </a:lnTo>
                <a:lnTo>
                  <a:pt x="612025" y="168922"/>
                </a:lnTo>
                <a:lnTo>
                  <a:pt x="612025" y="125945"/>
                </a:lnTo>
                <a:lnTo>
                  <a:pt x="384848" y="126238"/>
                </a:lnTo>
                <a:lnTo>
                  <a:pt x="384898" y="82778"/>
                </a:lnTo>
                <a:lnTo>
                  <a:pt x="612025" y="82486"/>
                </a:lnTo>
                <a:lnTo>
                  <a:pt x="612025" y="39509"/>
                </a:lnTo>
                <a:close/>
              </a:path>
            </a:pathLst>
          </a:custGeom>
          <a:solidFill>
            <a:srgbClr val="1A3868"/>
          </a:solidFill>
        </p:spPr>
        <p:txBody>
          <a:bodyPr wrap="square" lIns="0" tIns="0" rIns="0" bIns="0" rtlCol="0"/>
          <a:lstStyle/>
          <a:p>
            <a:endParaRPr sz="487"/>
          </a:p>
        </p:txBody>
      </p:sp>
      <p:grpSp>
        <p:nvGrpSpPr>
          <p:cNvPr id="50" name="object 10">
            <a:extLst>
              <a:ext uri="{FF2B5EF4-FFF2-40B4-BE49-F238E27FC236}">
                <a16:creationId xmlns:a16="http://schemas.microsoft.com/office/drawing/2014/main" id="{6CC2BB37-2951-447A-B22D-1BA33E7F7FF8}"/>
              </a:ext>
            </a:extLst>
          </p:cNvPr>
          <p:cNvGrpSpPr/>
          <p:nvPr userDrawn="1"/>
        </p:nvGrpSpPr>
        <p:grpSpPr>
          <a:xfrm>
            <a:off x="4421479" y="6067561"/>
            <a:ext cx="1076325" cy="364236"/>
            <a:chOff x="7369131" y="10330678"/>
            <a:chExt cx="1793875" cy="607060"/>
          </a:xfrm>
        </p:grpSpPr>
        <p:sp>
          <p:nvSpPr>
            <p:cNvPr id="51" name="object 11">
              <a:extLst>
                <a:ext uri="{FF2B5EF4-FFF2-40B4-BE49-F238E27FC236}">
                  <a16:creationId xmlns:a16="http://schemas.microsoft.com/office/drawing/2014/main" id="{1EFDBD51-9EB2-48E9-925D-9649383ACC75}"/>
                </a:ext>
              </a:extLst>
            </p:cNvPr>
            <p:cNvSpPr/>
            <p:nvPr/>
          </p:nvSpPr>
          <p:spPr>
            <a:xfrm>
              <a:off x="8023327" y="10330681"/>
              <a:ext cx="527685" cy="607060"/>
            </a:xfrm>
            <a:custGeom>
              <a:avLst/>
              <a:gdLst/>
              <a:ahLst/>
              <a:cxnLst/>
              <a:rect l="l" t="t" r="r" b="b"/>
              <a:pathLst>
                <a:path w="527684" h="607059">
                  <a:moveTo>
                    <a:pt x="44564" y="12"/>
                  </a:moveTo>
                  <a:lnTo>
                    <a:pt x="774" y="12"/>
                  </a:lnTo>
                  <a:lnTo>
                    <a:pt x="0" y="606539"/>
                  </a:lnTo>
                  <a:lnTo>
                    <a:pt x="43802" y="606539"/>
                  </a:lnTo>
                  <a:lnTo>
                    <a:pt x="44564" y="12"/>
                  </a:lnTo>
                  <a:close/>
                </a:path>
                <a:path w="527684" h="607059">
                  <a:moveTo>
                    <a:pt x="132664" y="0"/>
                  </a:moveTo>
                  <a:lnTo>
                    <a:pt x="88874" y="0"/>
                  </a:lnTo>
                  <a:lnTo>
                    <a:pt x="88087" y="606539"/>
                  </a:lnTo>
                  <a:lnTo>
                    <a:pt x="131889" y="606539"/>
                  </a:lnTo>
                  <a:lnTo>
                    <a:pt x="132664" y="0"/>
                  </a:lnTo>
                  <a:close/>
                </a:path>
                <a:path w="527684" h="607059">
                  <a:moveTo>
                    <a:pt x="527596" y="306832"/>
                  </a:moveTo>
                  <a:lnTo>
                    <a:pt x="225171" y="606539"/>
                  </a:lnTo>
                  <a:lnTo>
                    <a:pt x="287032" y="606539"/>
                  </a:lnTo>
                  <a:lnTo>
                    <a:pt x="527596" y="368122"/>
                  </a:lnTo>
                  <a:lnTo>
                    <a:pt x="527596" y="306832"/>
                  </a:lnTo>
                  <a:close/>
                </a:path>
                <a:path w="527684" h="607059">
                  <a:moveTo>
                    <a:pt x="527596" y="0"/>
                  </a:moveTo>
                  <a:lnTo>
                    <a:pt x="520026" y="0"/>
                  </a:lnTo>
                  <a:lnTo>
                    <a:pt x="513676" y="22301"/>
                  </a:lnTo>
                  <a:lnTo>
                    <a:pt x="505726" y="44183"/>
                  </a:lnTo>
                  <a:lnTo>
                    <a:pt x="496163" y="65595"/>
                  </a:lnTo>
                  <a:lnTo>
                    <a:pt x="484962" y="86410"/>
                  </a:lnTo>
                  <a:lnTo>
                    <a:pt x="485076" y="0"/>
                  </a:lnTo>
                  <a:lnTo>
                    <a:pt x="441286" y="0"/>
                  </a:lnTo>
                  <a:lnTo>
                    <a:pt x="441109" y="145072"/>
                  </a:lnTo>
                  <a:lnTo>
                    <a:pt x="438340" y="148018"/>
                  </a:lnTo>
                  <a:lnTo>
                    <a:pt x="435851" y="151130"/>
                  </a:lnTo>
                  <a:lnTo>
                    <a:pt x="396748" y="189890"/>
                  </a:lnTo>
                  <a:lnTo>
                    <a:pt x="397002" y="0"/>
                  </a:lnTo>
                  <a:lnTo>
                    <a:pt x="353212" y="0"/>
                  </a:lnTo>
                  <a:lnTo>
                    <a:pt x="352907" y="233337"/>
                  </a:lnTo>
                  <a:lnTo>
                    <a:pt x="308546" y="277291"/>
                  </a:lnTo>
                  <a:lnTo>
                    <a:pt x="308902" y="0"/>
                  </a:lnTo>
                  <a:lnTo>
                    <a:pt x="265112" y="0"/>
                  </a:lnTo>
                  <a:lnTo>
                    <a:pt x="264718" y="320738"/>
                  </a:lnTo>
                  <a:lnTo>
                    <a:pt x="220281" y="364769"/>
                  </a:lnTo>
                  <a:lnTo>
                    <a:pt x="220751" y="0"/>
                  </a:lnTo>
                  <a:lnTo>
                    <a:pt x="176961" y="0"/>
                  </a:lnTo>
                  <a:lnTo>
                    <a:pt x="176187" y="606539"/>
                  </a:lnTo>
                  <a:lnTo>
                    <a:pt x="220002" y="606539"/>
                  </a:lnTo>
                  <a:lnTo>
                    <a:pt x="220103" y="549554"/>
                  </a:lnTo>
                  <a:lnTo>
                    <a:pt x="282016" y="488188"/>
                  </a:lnTo>
                  <a:lnTo>
                    <a:pt x="527596" y="244817"/>
                  </a:lnTo>
                  <a:lnTo>
                    <a:pt x="527596" y="179349"/>
                  </a:lnTo>
                  <a:lnTo>
                    <a:pt x="520306" y="188264"/>
                  </a:lnTo>
                  <a:lnTo>
                    <a:pt x="512737" y="197015"/>
                  </a:lnTo>
                  <a:lnTo>
                    <a:pt x="504888" y="205600"/>
                  </a:lnTo>
                  <a:lnTo>
                    <a:pt x="496735" y="214007"/>
                  </a:lnTo>
                  <a:lnTo>
                    <a:pt x="491553" y="219240"/>
                  </a:lnTo>
                  <a:lnTo>
                    <a:pt x="220167" y="488188"/>
                  </a:lnTo>
                  <a:lnTo>
                    <a:pt x="220218" y="426135"/>
                  </a:lnTo>
                  <a:lnTo>
                    <a:pt x="282143" y="364769"/>
                  </a:lnTo>
                  <a:lnTo>
                    <a:pt x="370408" y="277291"/>
                  </a:lnTo>
                  <a:lnTo>
                    <a:pt x="458609" y="189890"/>
                  </a:lnTo>
                  <a:lnTo>
                    <a:pt x="499160" y="144246"/>
                  </a:lnTo>
                  <a:lnTo>
                    <a:pt x="527596" y="100355"/>
                  </a:lnTo>
                  <a:lnTo>
                    <a:pt x="527596" y="86410"/>
                  </a:lnTo>
                  <a:lnTo>
                    <a:pt x="527596" y="0"/>
                  </a:lnTo>
                  <a:close/>
                </a:path>
              </a:pathLst>
            </a:custGeom>
            <a:solidFill>
              <a:srgbClr val="1A3868"/>
            </a:solidFill>
          </p:spPr>
          <p:txBody>
            <a:bodyPr wrap="square" lIns="0" tIns="0" rIns="0" bIns="0" rtlCol="0"/>
            <a:lstStyle/>
            <a:p>
              <a:endParaRPr sz="487"/>
            </a:p>
          </p:txBody>
        </p:sp>
        <p:pic>
          <p:nvPicPr>
            <p:cNvPr id="52" name="object 12">
              <a:extLst>
                <a:ext uri="{FF2B5EF4-FFF2-40B4-BE49-F238E27FC236}">
                  <a16:creationId xmlns:a16="http://schemas.microsoft.com/office/drawing/2014/main" id="{B2F53416-1E46-4757-9E55-EE20CA1C82F1}"/>
                </a:ext>
              </a:extLst>
            </p:cNvPr>
            <p:cNvPicPr/>
            <p:nvPr/>
          </p:nvPicPr>
          <p:blipFill>
            <a:blip r:embed="rId3" cstate="print"/>
            <a:stretch>
              <a:fillRect/>
            </a:stretch>
          </p:blipFill>
          <p:spPr>
            <a:xfrm>
              <a:off x="8372924" y="10760799"/>
              <a:ext cx="178009" cy="176413"/>
            </a:xfrm>
            <a:prstGeom prst="rect">
              <a:avLst/>
            </a:prstGeom>
          </p:spPr>
        </p:pic>
        <p:sp>
          <p:nvSpPr>
            <p:cNvPr id="53" name="object 13">
              <a:extLst>
                <a:ext uri="{FF2B5EF4-FFF2-40B4-BE49-F238E27FC236}">
                  <a16:creationId xmlns:a16="http://schemas.microsoft.com/office/drawing/2014/main" id="{7F1D767E-2F21-4724-BFEB-BC8F0BFC5201}"/>
                </a:ext>
              </a:extLst>
            </p:cNvPr>
            <p:cNvSpPr/>
            <p:nvPr/>
          </p:nvSpPr>
          <p:spPr>
            <a:xfrm>
              <a:off x="7369124" y="10330681"/>
              <a:ext cx="1793875" cy="607060"/>
            </a:xfrm>
            <a:custGeom>
              <a:avLst/>
              <a:gdLst/>
              <a:ahLst/>
              <a:cxnLst/>
              <a:rect l="l" t="t" r="r" b="b"/>
              <a:pathLst>
                <a:path w="1793875" h="607059">
                  <a:moveTo>
                    <a:pt x="569442" y="348881"/>
                  </a:moveTo>
                  <a:lnTo>
                    <a:pt x="218287" y="0"/>
                  </a:lnTo>
                  <a:lnTo>
                    <a:pt x="156438" y="0"/>
                  </a:lnTo>
                  <a:lnTo>
                    <a:pt x="569442" y="410349"/>
                  </a:lnTo>
                  <a:lnTo>
                    <a:pt x="569442" y="348881"/>
                  </a:lnTo>
                  <a:close/>
                </a:path>
                <a:path w="1793875" h="607059">
                  <a:moveTo>
                    <a:pt x="569442" y="225272"/>
                  </a:moveTo>
                  <a:lnTo>
                    <a:pt x="342722" y="0"/>
                  </a:lnTo>
                  <a:lnTo>
                    <a:pt x="280847" y="0"/>
                  </a:lnTo>
                  <a:lnTo>
                    <a:pt x="569442" y="286727"/>
                  </a:lnTo>
                  <a:lnTo>
                    <a:pt x="569442" y="225272"/>
                  </a:lnTo>
                  <a:close/>
                </a:path>
                <a:path w="1793875" h="607059">
                  <a:moveTo>
                    <a:pt x="569442" y="0"/>
                  </a:moveTo>
                  <a:lnTo>
                    <a:pt x="529704" y="0"/>
                  </a:lnTo>
                  <a:lnTo>
                    <a:pt x="569442" y="39484"/>
                  </a:lnTo>
                  <a:lnTo>
                    <a:pt x="569442" y="0"/>
                  </a:lnTo>
                  <a:close/>
                </a:path>
                <a:path w="1793875" h="607059">
                  <a:moveTo>
                    <a:pt x="569455" y="472503"/>
                  </a:moveTo>
                  <a:lnTo>
                    <a:pt x="369531" y="273875"/>
                  </a:lnTo>
                  <a:lnTo>
                    <a:pt x="281609" y="186524"/>
                  </a:lnTo>
                  <a:lnTo>
                    <a:pt x="193624" y="99098"/>
                  </a:lnTo>
                  <a:lnTo>
                    <a:pt x="105638" y="11671"/>
                  </a:lnTo>
                  <a:lnTo>
                    <a:pt x="93891" y="0"/>
                  </a:lnTo>
                  <a:lnTo>
                    <a:pt x="0" y="0"/>
                  </a:lnTo>
                  <a:lnTo>
                    <a:pt x="63" y="596049"/>
                  </a:lnTo>
                  <a:lnTo>
                    <a:pt x="520" y="596049"/>
                  </a:lnTo>
                  <a:lnTo>
                    <a:pt x="533" y="596696"/>
                  </a:lnTo>
                  <a:lnTo>
                    <a:pt x="660" y="597877"/>
                  </a:lnTo>
                  <a:lnTo>
                    <a:pt x="787" y="601408"/>
                  </a:lnTo>
                  <a:lnTo>
                    <a:pt x="1016" y="603961"/>
                  </a:lnTo>
                  <a:lnTo>
                    <a:pt x="1168" y="606539"/>
                  </a:lnTo>
                  <a:lnTo>
                    <a:pt x="44818" y="606539"/>
                  </a:lnTo>
                  <a:lnTo>
                    <a:pt x="44462" y="599567"/>
                  </a:lnTo>
                  <a:lnTo>
                    <a:pt x="44094" y="590448"/>
                  </a:lnTo>
                  <a:lnTo>
                    <a:pt x="43929" y="583971"/>
                  </a:lnTo>
                  <a:lnTo>
                    <a:pt x="43827" y="575995"/>
                  </a:lnTo>
                  <a:lnTo>
                    <a:pt x="43738" y="11671"/>
                  </a:lnTo>
                  <a:lnTo>
                    <a:pt x="87985" y="55600"/>
                  </a:lnTo>
                  <a:lnTo>
                    <a:pt x="88049" y="596049"/>
                  </a:lnTo>
                  <a:lnTo>
                    <a:pt x="88557" y="596049"/>
                  </a:lnTo>
                  <a:lnTo>
                    <a:pt x="88760" y="599998"/>
                  </a:lnTo>
                  <a:lnTo>
                    <a:pt x="89039" y="603046"/>
                  </a:lnTo>
                  <a:lnTo>
                    <a:pt x="89293" y="606539"/>
                  </a:lnTo>
                  <a:lnTo>
                    <a:pt x="133096" y="606539"/>
                  </a:lnTo>
                  <a:lnTo>
                    <a:pt x="132549" y="597877"/>
                  </a:lnTo>
                  <a:lnTo>
                    <a:pt x="132168" y="590448"/>
                  </a:lnTo>
                  <a:lnTo>
                    <a:pt x="131953" y="583971"/>
                  </a:lnTo>
                  <a:lnTo>
                    <a:pt x="131851" y="579945"/>
                  </a:lnTo>
                  <a:lnTo>
                    <a:pt x="131762" y="571944"/>
                  </a:lnTo>
                  <a:lnTo>
                    <a:pt x="131724" y="99098"/>
                  </a:lnTo>
                  <a:lnTo>
                    <a:pt x="175958" y="143090"/>
                  </a:lnTo>
                  <a:lnTo>
                    <a:pt x="176022" y="596049"/>
                  </a:lnTo>
                  <a:lnTo>
                    <a:pt x="176606" y="596049"/>
                  </a:lnTo>
                  <a:lnTo>
                    <a:pt x="176822" y="599998"/>
                  </a:lnTo>
                  <a:lnTo>
                    <a:pt x="177165" y="603961"/>
                  </a:lnTo>
                  <a:lnTo>
                    <a:pt x="177355" y="606539"/>
                  </a:lnTo>
                  <a:lnTo>
                    <a:pt x="221335" y="606539"/>
                  </a:lnTo>
                  <a:lnTo>
                    <a:pt x="220713" y="598500"/>
                  </a:lnTo>
                  <a:lnTo>
                    <a:pt x="220230" y="590448"/>
                  </a:lnTo>
                  <a:lnTo>
                    <a:pt x="219964" y="583971"/>
                  </a:lnTo>
                  <a:lnTo>
                    <a:pt x="219862" y="579945"/>
                  </a:lnTo>
                  <a:lnTo>
                    <a:pt x="219748" y="571944"/>
                  </a:lnTo>
                  <a:lnTo>
                    <a:pt x="219697" y="186524"/>
                  </a:lnTo>
                  <a:lnTo>
                    <a:pt x="263931" y="230428"/>
                  </a:lnTo>
                  <a:lnTo>
                    <a:pt x="264045" y="580669"/>
                  </a:lnTo>
                  <a:lnTo>
                    <a:pt x="264375" y="589343"/>
                  </a:lnTo>
                  <a:lnTo>
                    <a:pt x="264947" y="598500"/>
                  </a:lnTo>
                  <a:lnTo>
                    <a:pt x="265607" y="606539"/>
                  </a:lnTo>
                  <a:lnTo>
                    <a:pt x="331000" y="606539"/>
                  </a:lnTo>
                  <a:lnTo>
                    <a:pt x="308279" y="583971"/>
                  </a:lnTo>
                  <a:lnTo>
                    <a:pt x="308152" y="579945"/>
                  </a:lnTo>
                  <a:lnTo>
                    <a:pt x="307670" y="575995"/>
                  </a:lnTo>
                  <a:lnTo>
                    <a:pt x="307670" y="521208"/>
                  </a:lnTo>
                  <a:lnTo>
                    <a:pt x="393560" y="606539"/>
                  </a:lnTo>
                  <a:lnTo>
                    <a:pt x="455422" y="606539"/>
                  </a:lnTo>
                  <a:lnTo>
                    <a:pt x="369519" y="521208"/>
                  </a:lnTo>
                  <a:lnTo>
                    <a:pt x="307670" y="459752"/>
                  </a:lnTo>
                  <a:lnTo>
                    <a:pt x="307670" y="397586"/>
                  </a:lnTo>
                  <a:lnTo>
                    <a:pt x="517994" y="606539"/>
                  </a:lnTo>
                  <a:lnTo>
                    <a:pt x="569455" y="606539"/>
                  </a:lnTo>
                  <a:lnTo>
                    <a:pt x="569455" y="596214"/>
                  </a:lnTo>
                  <a:lnTo>
                    <a:pt x="369506" y="397586"/>
                  </a:lnTo>
                  <a:lnTo>
                    <a:pt x="307670" y="336156"/>
                  </a:lnTo>
                  <a:lnTo>
                    <a:pt x="307670" y="273875"/>
                  </a:lnTo>
                  <a:lnTo>
                    <a:pt x="569455" y="533958"/>
                  </a:lnTo>
                  <a:lnTo>
                    <a:pt x="569455" y="472503"/>
                  </a:lnTo>
                  <a:close/>
                </a:path>
                <a:path w="1793875" h="607059">
                  <a:moveTo>
                    <a:pt x="569455" y="101663"/>
                  </a:moveTo>
                  <a:lnTo>
                    <a:pt x="467144" y="0"/>
                  </a:lnTo>
                  <a:lnTo>
                    <a:pt x="405282" y="0"/>
                  </a:lnTo>
                  <a:lnTo>
                    <a:pt x="569455" y="163118"/>
                  </a:lnTo>
                  <a:lnTo>
                    <a:pt x="569455" y="101663"/>
                  </a:lnTo>
                  <a:close/>
                </a:path>
                <a:path w="1793875" h="607059">
                  <a:moveTo>
                    <a:pt x="610679" y="0"/>
                  </a:moveTo>
                  <a:lnTo>
                    <a:pt x="569785" y="0"/>
                  </a:lnTo>
                  <a:lnTo>
                    <a:pt x="569785" y="606539"/>
                  </a:lnTo>
                  <a:lnTo>
                    <a:pt x="609917" y="606539"/>
                  </a:lnTo>
                  <a:lnTo>
                    <a:pt x="610679" y="0"/>
                  </a:lnTo>
                  <a:close/>
                </a:path>
                <a:path w="1793875" h="607059">
                  <a:moveTo>
                    <a:pt x="1793824" y="0"/>
                  </a:moveTo>
                  <a:lnTo>
                    <a:pt x="1755241" y="0"/>
                  </a:lnTo>
                  <a:lnTo>
                    <a:pt x="1743925" y="6642"/>
                  </a:lnTo>
                  <a:lnTo>
                    <a:pt x="1709597" y="34010"/>
                  </a:lnTo>
                  <a:lnTo>
                    <a:pt x="1675371" y="79349"/>
                  </a:lnTo>
                  <a:lnTo>
                    <a:pt x="1648091" y="141249"/>
                  </a:lnTo>
                  <a:lnTo>
                    <a:pt x="1639100" y="159740"/>
                  </a:lnTo>
                  <a:lnTo>
                    <a:pt x="1611871" y="195999"/>
                  </a:lnTo>
                  <a:lnTo>
                    <a:pt x="1574850" y="224396"/>
                  </a:lnTo>
                  <a:lnTo>
                    <a:pt x="1522514" y="249605"/>
                  </a:lnTo>
                  <a:lnTo>
                    <a:pt x="1507604" y="256959"/>
                  </a:lnTo>
                  <a:lnTo>
                    <a:pt x="1441538" y="303352"/>
                  </a:lnTo>
                  <a:lnTo>
                    <a:pt x="1404874" y="343001"/>
                  </a:lnTo>
                  <a:lnTo>
                    <a:pt x="1400797" y="349034"/>
                  </a:lnTo>
                  <a:lnTo>
                    <a:pt x="1400797" y="292481"/>
                  </a:lnTo>
                  <a:lnTo>
                    <a:pt x="1432890" y="250634"/>
                  </a:lnTo>
                  <a:lnTo>
                    <a:pt x="1492364" y="219938"/>
                  </a:lnTo>
                  <a:lnTo>
                    <a:pt x="1513840" y="210223"/>
                  </a:lnTo>
                  <a:lnTo>
                    <a:pt x="1535772" y="198996"/>
                  </a:lnTo>
                  <a:lnTo>
                    <a:pt x="1580692" y="165011"/>
                  </a:lnTo>
                  <a:lnTo>
                    <a:pt x="1614932" y="119659"/>
                  </a:lnTo>
                  <a:lnTo>
                    <a:pt x="1642211" y="57785"/>
                  </a:lnTo>
                  <a:lnTo>
                    <a:pt x="1651190" y="39281"/>
                  </a:lnTo>
                  <a:lnTo>
                    <a:pt x="1662785" y="21082"/>
                  </a:lnTo>
                  <a:lnTo>
                    <a:pt x="1679524" y="1968"/>
                  </a:lnTo>
                  <a:lnTo>
                    <a:pt x="1681734" y="0"/>
                  </a:lnTo>
                  <a:lnTo>
                    <a:pt x="1624241" y="0"/>
                  </a:lnTo>
                  <a:lnTo>
                    <a:pt x="1614385" y="15697"/>
                  </a:lnTo>
                  <a:lnTo>
                    <a:pt x="1606372" y="31115"/>
                  </a:lnTo>
                  <a:lnTo>
                    <a:pt x="1599666" y="46151"/>
                  </a:lnTo>
                  <a:lnTo>
                    <a:pt x="1585988" y="79552"/>
                  </a:lnTo>
                  <a:lnTo>
                    <a:pt x="1576997" y="98044"/>
                  </a:lnTo>
                  <a:lnTo>
                    <a:pt x="1549768" y="134289"/>
                  </a:lnTo>
                  <a:lnTo>
                    <a:pt x="1512976" y="162090"/>
                  </a:lnTo>
                  <a:lnTo>
                    <a:pt x="1456867" y="187998"/>
                  </a:lnTo>
                  <a:lnTo>
                    <a:pt x="1438414" y="197065"/>
                  </a:lnTo>
                  <a:lnTo>
                    <a:pt x="1419720" y="208165"/>
                  </a:lnTo>
                  <a:lnTo>
                    <a:pt x="1400797" y="222237"/>
                  </a:lnTo>
                  <a:lnTo>
                    <a:pt x="1400797" y="174879"/>
                  </a:lnTo>
                  <a:lnTo>
                    <a:pt x="1406347" y="168833"/>
                  </a:lnTo>
                  <a:lnTo>
                    <a:pt x="1411198" y="164934"/>
                  </a:lnTo>
                  <a:lnTo>
                    <a:pt x="1418082" y="161455"/>
                  </a:lnTo>
                  <a:lnTo>
                    <a:pt x="1450809" y="147993"/>
                  </a:lnTo>
                  <a:lnTo>
                    <a:pt x="1472933" y="137274"/>
                  </a:lnTo>
                  <a:lnTo>
                    <a:pt x="1518602" y="103301"/>
                  </a:lnTo>
                  <a:lnTo>
                    <a:pt x="1552829" y="57975"/>
                  </a:lnTo>
                  <a:lnTo>
                    <a:pt x="1578444" y="0"/>
                  </a:lnTo>
                  <a:lnTo>
                    <a:pt x="1531251" y="0"/>
                  </a:lnTo>
                  <a:lnTo>
                    <a:pt x="1523555" y="18618"/>
                  </a:lnTo>
                  <a:lnTo>
                    <a:pt x="1514627" y="36842"/>
                  </a:lnTo>
                  <a:lnTo>
                    <a:pt x="1487678" y="72580"/>
                  </a:lnTo>
                  <a:lnTo>
                    <a:pt x="1451190" y="99644"/>
                  </a:lnTo>
                  <a:lnTo>
                    <a:pt x="1400797" y="121424"/>
                  </a:lnTo>
                  <a:lnTo>
                    <a:pt x="1400797" y="80848"/>
                  </a:lnTo>
                  <a:lnTo>
                    <a:pt x="1414373" y="73723"/>
                  </a:lnTo>
                  <a:lnTo>
                    <a:pt x="1428216" y="65074"/>
                  </a:lnTo>
                  <a:lnTo>
                    <a:pt x="1466303" y="31178"/>
                  </a:lnTo>
                  <a:lnTo>
                    <a:pt x="1488592" y="0"/>
                  </a:lnTo>
                  <a:lnTo>
                    <a:pt x="1435493" y="0"/>
                  </a:lnTo>
                  <a:lnTo>
                    <a:pt x="1429219" y="7277"/>
                  </a:lnTo>
                  <a:lnTo>
                    <a:pt x="1419694" y="16433"/>
                  </a:lnTo>
                  <a:lnTo>
                    <a:pt x="1413814" y="21399"/>
                  </a:lnTo>
                  <a:lnTo>
                    <a:pt x="1407896" y="25895"/>
                  </a:lnTo>
                  <a:lnTo>
                    <a:pt x="1401940" y="30035"/>
                  </a:lnTo>
                  <a:lnTo>
                    <a:pt x="1403324" y="14922"/>
                  </a:lnTo>
                  <a:lnTo>
                    <a:pt x="1405382" y="0"/>
                  </a:lnTo>
                  <a:lnTo>
                    <a:pt x="1360843" y="0"/>
                  </a:lnTo>
                  <a:lnTo>
                    <a:pt x="1359230" y="12890"/>
                  </a:lnTo>
                  <a:lnTo>
                    <a:pt x="1358036" y="25908"/>
                  </a:lnTo>
                  <a:lnTo>
                    <a:pt x="1357312" y="39052"/>
                  </a:lnTo>
                  <a:lnTo>
                    <a:pt x="1357058" y="52311"/>
                  </a:lnTo>
                  <a:lnTo>
                    <a:pt x="1357058" y="392633"/>
                  </a:lnTo>
                  <a:lnTo>
                    <a:pt x="1312837" y="436308"/>
                  </a:lnTo>
                  <a:lnTo>
                    <a:pt x="1312862" y="50927"/>
                  </a:lnTo>
                  <a:lnTo>
                    <a:pt x="1314869" y="12585"/>
                  </a:lnTo>
                  <a:lnTo>
                    <a:pt x="1316304" y="0"/>
                  </a:lnTo>
                  <a:lnTo>
                    <a:pt x="1272133" y="0"/>
                  </a:lnTo>
                  <a:lnTo>
                    <a:pt x="1270825" y="12941"/>
                  </a:lnTo>
                  <a:lnTo>
                    <a:pt x="1269873" y="25971"/>
                  </a:lnTo>
                  <a:lnTo>
                    <a:pt x="1269276" y="39090"/>
                  </a:lnTo>
                  <a:lnTo>
                    <a:pt x="1269085" y="52311"/>
                  </a:lnTo>
                  <a:lnTo>
                    <a:pt x="1269085" y="479323"/>
                  </a:lnTo>
                  <a:lnTo>
                    <a:pt x="1224838" y="523354"/>
                  </a:lnTo>
                  <a:lnTo>
                    <a:pt x="1224889" y="50901"/>
                  </a:lnTo>
                  <a:lnTo>
                    <a:pt x="1226477" y="12611"/>
                  </a:lnTo>
                  <a:lnTo>
                    <a:pt x="1227645" y="0"/>
                  </a:lnTo>
                  <a:lnTo>
                    <a:pt x="1183703" y="0"/>
                  </a:lnTo>
                  <a:lnTo>
                    <a:pt x="1182077" y="20916"/>
                  </a:lnTo>
                  <a:lnTo>
                    <a:pt x="1181798" y="26619"/>
                  </a:lnTo>
                  <a:lnTo>
                    <a:pt x="1181798" y="606539"/>
                  </a:lnTo>
                  <a:lnTo>
                    <a:pt x="1204201" y="606539"/>
                  </a:lnTo>
                  <a:lnTo>
                    <a:pt x="1363916" y="447217"/>
                  </a:lnTo>
                  <a:lnTo>
                    <a:pt x="1400797" y="411022"/>
                  </a:lnTo>
                  <a:lnTo>
                    <a:pt x="1400797" y="410438"/>
                  </a:lnTo>
                  <a:lnTo>
                    <a:pt x="1481150" y="330301"/>
                  </a:lnTo>
                  <a:lnTo>
                    <a:pt x="1513255" y="362204"/>
                  </a:lnTo>
                  <a:lnTo>
                    <a:pt x="1266202" y="606539"/>
                  </a:lnTo>
                  <a:lnTo>
                    <a:pt x="1329258" y="606539"/>
                  </a:lnTo>
                  <a:lnTo>
                    <a:pt x="1544218" y="392963"/>
                  </a:lnTo>
                  <a:lnTo>
                    <a:pt x="1574609" y="423176"/>
                  </a:lnTo>
                  <a:lnTo>
                    <a:pt x="1390040" y="606539"/>
                  </a:lnTo>
                  <a:lnTo>
                    <a:pt x="1451889" y="606539"/>
                  </a:lnTo>
                  <a:lnTo>
                    <a:pt x="1605534" y="453885"/>
                  </a:lnTo>
                  <a:lnTo>
                    <a:pt x="1636826" y="484962"/>
                  </a:lnTo>
                  <a:lnTo>
                    <a:pt x="1514449" y="606539"/>
                  </a:lnTo>
                  <a:lnTo>
                    <a:pt x="1576324" y="606539"/>
                  </a:lnTo>
                  <a:lnTo>
                    <a:pt x="1667751" y="515696"/>
                  </a:lnTo>
                  <a:lnTo>
                    <a:pt x="1699031" y="546773"/>
                  </a:lnTo>
                  <a:lnTo>
                    <a:pt x="1638884" y="606539"/>
                  </a:lnTo>
                  <a:lnTo>
                    <a:pt x="1793824" y="606539"/>
                  </a:lnTo>
                  <a:lnTo>
                    <a:pt x="1793824" y="579513"/>
                  </a:lnTo>
                  <a:lnTo>
                    <a:pt x="1515110" y="302615"/>
                  </a:lnTo>
                  <a:lnTo>
                    <a:pt x="1524965" y="297014"/>
                  </a:lnTo>
                  <a:lnTo>
                    <a:pt x="1534883" y="291922"/>
                  </a:lnTo>
                  <a:lnTo>
                    <a:pt x="1556753" y="281813"/>
                  </a:lnTo>
                  <a:lnTo>
                    <a:pt x="1793824" y="517347"/>
                  </a:lnTo>
                  <a:lnTo>
                    <a:pt x="1793824" y="455891"/>
                  </a:lnTo>
                  <a:lnTo>
                    <a:pt x="1597990" y="261315"/>
                  </a:lnTo>
                  <a:lnTo>
                    <a:pt x="1606867" y="255803"/>
                  </a:lnTo>
                  <a:lnTo>
                    <a:pt x="1615833" y="249618"/>
                  </a:lnTo>
                  <a:lnTo>
                    <a:pt x="1624876" y="242684"/>
                  </a:lnTo>
                  <a:lnTo>
                    <a:pt x="1633982" y="234924"/>
                  </a:lnTo>
                  <a:lnTo>
                    <a:pt x="1793824" y="393725"/>
                  </a:lnTo>
                  <a:lnTo>
                    <a:pt x="1793824" y="332270"/>
                  </a:lnTo>
                  <a:lnTo>
                    <a:pt x="1663395" y="202704"/>
                  </a:lnTo>
                  <a:lnTo>
                    <a:pt x="1670265" y="192646"/>
                  </a:lnTo>
                  <a:lnTo>
                    <a:pt x="1676247" y="182676"/>
                  </a:lnTo>
                  <a:lnTo>
                    <a:pt x="1681480" y="172808"/>
                  </a:lnTo>
                  <a:lnTo>
                    <a:pt x="1686115" y="163093"/>
                  </a:lnTo>
                  <a:lnTo>
                    <a:pt x="1793824" y="270116"/>
                  </a:lnTo>
                  <a:lnTo>
                    <a:pt x="1793824" y="208661"/>
                  </a:lnTo>
                  <a:lnTo>
                    <a:pt x="1704238" y="119646"/>
                  </a:lnTo>
                  <a:lnTo>
                    <a:pt x="1708848" y="109639"/>
                  </a:lnTo>
                  <a:lnTo>
                    <a:pt x="1714042" y="99720"/>
                  </a:lnTo>
                  <a:lnTo>
                    <a:pt x="1720037" y="89890"/>
                  </a:lnTo>
                  <a:lnTo>
                    <a:pt x="1727009" y="80124"/>
                  </a:lnTo>
                  <a:lnTo>
                    <a:pt x="1793824" y="146507"/>
                  </a:lnTo>
                  <a:lnTo>
                    <a:pt x="1793824" y="85051"/>
                  </a:lnTo>
                  <a:lnTo>
                    <a:pt x="1758162" y="49606"/>
                  </a:lnTo>
                  <a:lnTo>
                    <a:pt x="1766989" y="43599"/>
                  </a:lnTo>
                  <a:lnTo>
                    <a:pt x="1775866" y="38366"/>
                  </a:lnTo>
                  <a:lnTo>
                    <a:pt x="1784807" y="33769"/>
                  </a:lnTo>
                  <a:lnTo>
                    <a:pt x="1793824" y="29616"/>
                  </a:lnTo>
                  <a:lnTo>
                    <a:pt x="1793824" y="0"/>
                  </a:lnTo>
                  <a:close/>
                </a:path>
              </a:pathLst>
            </a:custGeom>
            <a:solidFill>
              <a:srgbClr val="1A3868"/>
            </a:solidFill>
          </p:spPr>
          <p:txBody>
            <a:bodyPr wrap="square" lIns="0" tIns="0" rIns="0" bIns="0" rtlCol="0"/>
            <a:lstStyle/>
            <a:p>
              <a:endParaRPr sz="487"/>
            </a:p>
          </p:txBody>
        </p:sp>
      </p:grpSp>
      <p:sp>
        <p:nvSpPr>
          <p:cNvPr id="54" name="object 14">
            <a:extLst>
              <a:ext uri="{FF2B5EF4-FFF2-40B4-BE49-F238E27FC236}">
                <a16:creationId xmlns:a16="http://schemas.microsoft.com/office/drawing/2014/main" id="{41F386AA-82E4-4A4C-B4A2-01C4FA58004D}"/>
              </a:ext>
            </a:extLst>
          </p:cNvPr>
          <p:cNvSpPr/>
          <p:nvPr userDrawn="1"/>
        </p:nvSpPr>
        <p:spPr>
          <a:xfrm>
            <a:off x="5515082" y="6067562"/>
            <a:ext cx="367284" cy="364236"/>
          </a:xfrm>
          <a:custGeom>
            <a:avLst/>
            <a:gdLst/>
            <a:ahLst/>
            <a:cxnLst/>
            <a:rect l="l" t="t" r="r" b="b"/>
            <a:pathLst>
              <a:path w="612140" h="607059">
                <a:moveTo>
                  <a:pt x="612013" y="551446"/>
                </a:moveTo>
                <a:lnTo>
                  <a:pt x="556425" y="606526"/>
                </a:lnTo>
                <a:lnTo>
                  <a:pt x="612013" y="606526"/>
                </a:lnTo>
                <a:lnTo>
                  <a:pt x="612013" y="551446"/>
                </a:lnTo>
                <a:close/>
              </a:path>
              <a:path w="612140" h="607059">
                <a:moveTo>
                  <a:pt x="612013" y="429374"/>
                </a:moveTo>
                <a:lnTo>
                  <a:pt x="433247" y="606539"/>
                </a:lnTo>
                <a:lnTo>
                  <a:pt x="494487" y="606539"/>
                </a:lnTo>
                <a:lnTo>
                  <a:pt x="612013" y="490054"/>
                </a:lnTo>
                <a:lnTo>
                  <a:pt x="612013" y="429374"/>
                </a:lnTo>
                <a:close/>
              </a:path>
              <a:path w="612140" h="607059">
                <a:moveTo>
                  <a:pt x="612013" y="39509"/>
                </a:moveTo>
                <a:lnTo>
                  <a:pt x="384937" y="39801"/>
                </a:lnTo>
                <a:lnTo>
                  <a:pt x="384987" y="0"/>
                </a:lnTo>
                <a:lnTo>
                  <a:pt x="341655" y="0"/>
                </a:lnTo>
                <a:lnTo>
                  <a:pt x="341274" y="294906"/>
                </a:lnTo>
                <a:lnTo>
                  <a:pt x="330428" y="291973"/>
                </a:lnTo>
                <a:lnTo>
                  <a:pt x="319887" y="288645"/>
                </a:lnTo>
                <a:lnTo>
                  <a:pt x="297421" y="280555"/>
                </a:lnTo>
                <a:lnTo>
                  <a:pt x="297776" y="0"/>
                </a:lnTo>
                <a:lnTo>
                  <a:pt x="254419" y="0"/>
                </a:lnTo>
                <a:lnTo>
                  <a:pt x="254088" y="266306"/>
                </a:lnTo>
                <a:lnTo>
                  <a:pt x="243967" y="263994"/>
                </a:lnTo>
                <a:lnTo>
                  <a:pt x="233324" y="262102"/>
                </a:lnTo>
                <a:lnTo>
                  <a:pt x="222097" y="260692"/>
                </a:lnTo>
                <a:lnTo>
                  <a:pt x="210235" y="259803"/>
                </a:lnTo>
                <a:lnTo>
                  <a:pt x="210566" y="0"/>
                </a:lnTo>
                <a:lnTo>
                  <a:pt x="167195" y="0"/>
                </a:lnTo>
                <a:lnTo>
                  <a:pt x="166878" y="261950"/>
                </a:lnTo>
                <a:lnTo>
                  <a:pt x="154965" y="264236"/>
                </a:lnTo>
                <a:lnTo>
                  <a:pt x="143738" y="267055"/>
                </a:lnTo>
                <a:lnTo>
                  <a:pt x="133096" y="270319"/>
                </a:lnTo>
                <a:lnTo>
                  <a:pt x="122999" y="273900"/>
                </a:lnTo>
                <a:lnTo>
                  <a:pt x="123342" y="0"/>
                </a:lnTo>
                <a:lnTo>
                  <a:pt x="79984" y="0"/>
                </a:lnTo>
                <a:lnTo>
                  <a:pt x="79603" y="291769"/>
                </a:lnTo>
                <a:lnTo>
                  <a:pt x="69303" y="295579"/>
                </a:lnTo>
                <a:lnTo>
                  <a:pt x="58661" y="298907"/>
                </a:lnTo>
                <a:lnTo>
                  <a:pt x="47523" y="301637"/>
                </a:lnTo>
                <a:lnTo>
                  <a:pt x="35737" y="303631"/>
                </a:lnTo>
                <a:lnTo>
                  <a:pt x="36118" y="0"/>
                </a:lnTo>
                <a:lnTo>
                  <a:pt x="0" y="0"/>
                </a:lnTo>
                <a:lnTo>
                  <a:pt x="0" y="347446"/>
                </a:lnTo>
                <a:lnTo>
                  <a:pt x="10045" y="348018"/>
                </a:lnTo>
                <a:lnTo>
                  <a:pt x="71361" y="340004"/>
                </a:lnTo>
                <a:lnTo>
                  <a:pt x="134175" y="315595"/>
                </a:lnTo>
                <a:lnTo>
                  <a:pt x="153543" y="308876"/>
                </a:lnTo>
                <a:lnTo>
                  <a:pt x="174523" y="304190"/>
                </a:lnTo>
                <a:lnTo>
                  <a:pt x="198208" y="302399"/>
                </a:lnTo>
                <a:lnTo>
                  <a:pt x="222554" y="303974"/>
                </a:lnTo>
                <a:lnTo>
                  <a:pt x="244182" y="308203"/>
                </a:lnTo>
                <a:lnTo>
                  <a:pt x="264185" y="314274"/>
                </a:lnTo>
                <a:lnTo>
                  <a:pt x="298653" y="326872"/>
                </a:lnTo>
                <a:lnTo>
                  <a:pt x="314286" y="332066"/>
                </a:lnTo>
                <a:lnTo>
                  <a:pt x="330898" y="336677"/>
                </a:lnTo>
                <a:lnTo>
                  <a:pt x="348894" y="340423"/>
                </a:lnTo>
                <a:lnTo>
                  <a:pt x="393306" y="345414"/>
                </a:lnTo>
                <a:lnTo>
                  <a:pt x="426364"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06" y="353098"/>
                </a:lnTo>
                <a:lnTo>
                  <a:pt x="227749" y="347751"/>
                </a:lnTo>
                <a:lnTo>
                  <a:pt x="198145" y="345719"/>
                </a:lnTo>
                <a:lnTo>
                  <a:pt x="168236" y="347954"/>
                </a:lnTo>
                <a:lnTo>
                  <a:pt x="142151" y="353707"/>
                </a:lnTo>
                <a:lnTo>
                  <a:pt x="119062" y="361607"/>
                </a:lnTo>
                <a:lnTo>
                  <a:pt x="79336" y="378117"/>
                </a:lnTo>
                <a:lnTo>
                  <a:pt x="59982" y="384822"/>
                </a:lnTo>
                <a:lnTo>
                  <a:pt x="39001" y="389521"/>
                </a:lnTo>
                <a:lnTo>
                  <a:pt x="15328" y="391312"/>
                </a:lnTo>
                <a:lnTo>
                  <a:pt x="9944" y="391312"/>
                </a:lnTo>
                <a:lnTo>
                  <a:pt x="0" y="390525"/>
                </a:lnTo>
                <a:lnTo>
                  <a:pt x="0" y="433717"/>
                </a:lnTo>
                <a:lnTo>
                  <a:pt x="9982" y="434276"/>
                </a:lnTo>
                <a:lnTo>
                  <a:pt x="15252" y="434276"/>
                </a:lnTo>
                <a:lnTo>
                  <a:pt x="45161" y="432028"/>
                </a:lnTo>
                <a:lnTo>
                  <a:pt x="71247" y="426288"/>
                </a:lnTo>
                <a:lnTo>
                  <a:pt x="94348" y="418388"/>
                </a:lnTo>
                <a:lnTo>
                  <a:pt x="134073" y="401891"/>
                </a:lnTo>
                <a:lnTo>
                  <a:pt x="153428" y="395173"/>
                </a:lnTo>
                <a:lnTo>
                  <a:pt x="174421" y="390474"/>
                </a:lnTo>
                <a:lnTo>
                  <a:pt x="198094" y="388683"/>
                </a:lnTo>
                <a:lnTo>
                  <a:pt x="222084" y="390321"/>
                </a:lnTo>
                <a:lnTo>
                  <a:pt x="243497" y="394741"/>
                </a:lnTo>
                <a:lnTo>
                  <a:pt x="263359" y="401091"/>
                </a:lnTo>
                <a:lnTo>
                  <a:pt x="301091" y="415544"/>
                </a:lnTo>
                <a:lnTo>
                  <a:pt x="320408" y="421995"/>
                </a:lnTo>
                <a:lnTo>
                  <a:pt x="341337" y="427189"/>
                </a:lnTo>
                <a:lnTo>
                  <a:pt x="364528" y="430466"/>
                </a:lnTo>
                <a:lnTo>
                  <a:pt x="331063" y="463638"/>
                </a:lnTo>
                <a:lnTo>
                  <a:pt x="322922" y="464019"/>
                </a:lnTo>
                <a:lnTo>
                  <a:pt x="316750" y="463384"/>
                </a:lnTo>
                <a:lnTo>
                  <a:pt x="309473" y="461035"/>
                </a:lnTo>
                <a:lnTo>
                  <a:pt x="277063" y="447751"/>
                </a:lnTo>
                <a:lnTo>
                  <a:pt x="254000" y="439902"/>
                </a:lnTo>
                <a:lnTo>
                  <a:pt x="227939" y="434200"/>
                </a:lnTo>
                <a:lnTo>
                  <a:pt x="198031" y="432015"/>
                </a:lnTo>
                <a:lnTo>
                  <a:pt x="168122" y="434251"/>
                </a:lnTo>
                <a:lnTo>
                  <a:pt x="142036" y="440004"/>
                </a:lnTo>
                <a:lnTo>
                  <a:pt x="118948" y="447890"/>
                </a:lnTo>
                <a:lnTo>
                  <a:pt x="79222" y="464400"/>
                </a:lnTo>
                <a:lnTo>
                  <a:pt x="59867" y="471119"/>
                </a:lnTo>
                <a:lnTo>
                  <a:pt x="38887" y="475805"/>
                </a:lnTo>
                <a:lnTo>
                  <a:pt x="15214" y="477596"/>
                </a:lnTo>
                <a:lnTo>
                  <a:pt x="9880" y="477596"/>
                </a:lnTo>
                <a:lnTo>
                  <a:pt x="0" y="476821"/>
                </a:lnTo>
                <a:lnTo>
                  <a:pt x="0" y="520001"/>
                </a:lnTo>
                <a:lnTo>
                  <a:pt x="9906" y="520560"/>
                </a:lnTo>
                <a:lnTo>
                  <a:pt x="15138" y="520560"/>
                </a:lnTo>
                <a:lnTo>
                  <a:pt x="45059" y="518312"/>
                </a:lnTo>
                <a:lnTo>
                  <a:pt x="71145" y="512559"/>
                </a:lnTo>
                <a:lnTo>
                  <a:pt x="94246" y="504672"/>
                </a:lnTo>
                <a:lnTo>
                  <a:pt x="133959" y="488162"/>
                </a:lnTo>
                <a:lnTo>
                  <a:pt x="153314" y="481444"/>
                </a:lnTo>
                <a:lnTo>
                  <a:pt x="174307" y="476745"/>
                </a:lnTo>
                <a:lnTo>
                  <a:pt x="197980" y="474967"/>
                </a:lnTo>
                <a:lnTo>
                  <a:pt x="221665" y="476694"/>
                </a:lnTo>
                <a:lnTo>
                  <a:pt x="242633" y="481342"/>
                </a:lnTo>
                <a:lnTo>
                  <a:pt x="261975" y="487997"/>
                </a:lnTo>
                <a:lnTo>
                  <a:pt x="293306" y="501053"/>
                </a:lnTo>
                <a:lnTo>
                  <a:pt x="264642" y="529450"/>
                </a:lnTo>
                <a:lnTo>
                  <a:pt x="250101" y="525030"/>
                </a:lnTo>
                <a:lnTo>
                  <a:pt x="234302" y="521474"/>
                </a:lnTo>
                <a:lnTo>
                  <a:pt x="216992" y="519112"/>
                </a:lnTo>
                <a:lnTo>
                  <a:pt x="197916" y="518274"/>
                </a:lnTo>
                <a:lnTo>
                  <a:pt x="168008" y="520522"/>
                </a:lnTo>
                <a:lnTo>
                  <a:pt x="141922" y="526275"/>
                </a:lnTo>
                <a:lnTo>
                  <a:pt x="118833" y="534174"/>
                </a:lnTo>
                <a:lnTo>
                  <a:pt x="79108" y="550684"/>
                </a:lnTo>
                <a:lnTo>
                  <a:pt x="59753" y="557403"/>
                </a:lnTo>
                <a:lnTo>
                  <a:pt x="38773" y="562102"/>
                </a:lnTo>
                <a:lnTo>
                  <a:pt x="15113" y="563880"/>
                </a:lnTo>
                <a:lnTo>
                  <a:pt x="9804" y="563892"/>
                </a:lnTo>
                <a:lnTo>
                  <a:pt x="0" y="563118"/>
                </a:lnTo>
                <a:lnTo>
                  <a:pt x="0" y="606298"/>
                </a:lnTo>
                <a:lnTo>
                  <a:pt x="6464" y="606539"/>
                </a:lnTo>
                <a:lnTo>
                  <a:pt x="23050" y="606539"/>
                </a:lnTo>
                <a:lnTo>
                  <a:pt x="50165" y="603592"/>
                </a:lnTo>
                <a:lnTo>
                  <a:pt x="74104"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39" y="564248"/>
                </a:lnTo>
                <a:lnTo>
                  <a:pt x="213169" y="576300"/>
                </a:lnTo>
                <a:lnTo>
                  <a:pt x="197891" y="587362"/>
                </a:lnTo>
                <a:lnTo>
                  <a:pt x="182130" y="597446"/>
                </a:lnTo>
                <a:lnTo>
                  <a:pt x="165925" y="606539"/>
                </a:lnTo>
                <a:lnTo>
                  <a:pt x="244944" y="606539"/>
                </a:lnTo>
                <a:lnTo>
                  <a:pt x="275107" y="579780"/>
                </a:lnTo>
                <a:lnTo>
                  <a:pt x="515531" y="341515"/>
                </a:lnTo>
                <a:lnTo>
                  <a:pt x="577354" y="341630"/>
                </a:lnTo>
                <a:lnTo>
                  <a:pt x="310032" y="606539"/>
                </a:lnTo>
                <a:lnTo>
                  <a:pt x="371297" y="606539"/>
                </a:lnTo>
                <a:lnTo>
                  <a:pt x="612013" y="367969"/>
                </a:lnTo>
                <a:lnTo>
                  <a:pt x="612013" y="298335"/>
                </a:lnTo>
                <a:lnTo>
                  <a:pt x="549275" y="298526"/>
                </a:lnTo>
                <a:lnTo>
                  <a:pt x="497890" y="298297"/>
                </a:lnTo>
                <a:lnTo>
                  <a:pt x="497484" y="298704"/>
                </a:lnTo>
                <a:lnTo>
                  <a:pt x="384606" y="299059"/>
                </a:lnTo>
                <a:lnTo>
                  <a:pt x="384670" y="254457"/>
                </a:lnTo>
                <a:lnTo>
                  <a:pt x="612013" y="254685"/>
                </a:lnTo>
                <a:lnTo>
                  <a:pt x="612013" y="211150"/>
                </a:lnTo>
                <a:lnTo>
                  <a:pt x="384721" y="211442"/>
                </a:lnTo>
                <a:lnTo>
                  <a:pt x="384771" y="169202"/>
                </a:lnTo>
                <a:lnTo>
                  <a:pt x="612013" y="168922"/>
                </a:lnTo>
                <a:lnTo>
                  <a:pt x="612013" y="125945"/>
                </a:lnTo>
                <a:lnTo>
                  <a:pt x="384835" y="126238"/>
                </a:lnTo>
                <a:lnTo>
                  <a:pt x="384886" y="82778"/>
                </a:lnTo>
                <a:lnTo>
                  <a:pt x="612013" y="82486"/>
                </a:lnTo>
                <a:lnTo>
                  <a:pt x="612013" y="39509"/>
                </a:lnTo>
                <a:close/>
              </a:path>
            </a:pathLst>
          </a:custGeom>
          <a:solidFill>
            <a:srgbClr val="1A3868"/>
          </a:solidFill>
        </p:spPr>
        <p:txBody>
          <a:bodyPr wrap="square" lIns="0" tIns="0" rIns="0" bIns="0" rtlCol="0"/>
          <a:lstStyle/>
          <a:p>
            <a:endParaRPr sz="487"/>
          </a:p>
        </p:txBody>
      </p:sp>
      <p:sp>
        <p:nvSpPr>
          <p:cNvPr id="55" name="object 15">
            <a:extLst>
              <a:ext uri="{FF2B5EF4-FFF2-40B4-BE49-F238E27FC236}">
                <a16:creationId xmlns:a16="http://schemas.microsoft.com/office/drawing/2014/main" id="{D344E90B-1B3E-4270-BC2D-A6F260EF4851}"/>
              </a:ext>
            </a:extLst>
          </p:cNvPr>
          <p:cNvSpPr/>
          <p:nvPr userDrawn="1"/>
        </p:nvSpPr>
        <p:spPr>
          <a:xfrm>
            <a:off x="5907840" y="6067562"/>
            <a:ext cx="419481" cy="364236"/>
          </a:xfrm>
          <a:custGeom>
            <a:avLst/>
            <a:gdLst/>
            <a:ahLst/>
            <a:cxnLst/>
            <a:rect l="l" t="t" r="r" b="b"/>
            <a:pathLst>
              <a:path w="699134" h="607059">
                <a:moveTo>
                  <a:pt x="569442" y="472503"/>
                </a:moveTo>
                <a:lnTo>
                  <a:pt x="369531" y="273875"/>
                </a:lnTo>
                <a:lnTo>
                  <a:pt x="281609" y="186524"/>
                </a:lnTo>
                <a:lnTo>
                  <a:pt x="193611" y="99098"/>
                </a:lnTo>
                <a:lnTo>
                  <a:pt x="105625" y="11671"/>
                </a:lnTo>
                <a:lnTo>
                  <a:pt x="93878" y="0"/>
                </a:lnTo>
                <a:lnTo>
                  <a:pt x="0" y="0"/>
                </a:lnTo>
                <a:lnTo>
                  <a:pt x="63" y="596049"/>
                </a:lnTo>
                <a:lnTo>
                  <a:pt x="508" y="596049"/>
                </a:lnTo>
                <a:lnTo>
                  <a:pt x="533" y="596696"/>
                </a:lnTo>
                <a:lnTo>
                  <a:pt x="647" y="597877"/>
                </a:lnTo>
                <a:lnTo>
                  <a:pt x="787" y="601408"/>
                </a:lnTo>
                <a:lnTo>
                  <a:pt x="1016" y="603961"/>
                </a:lnTo>
                <a:lnTo>
                  <a:pt x="1168" y="606539"/>
                </a:lnTo>
                <a:lnTo>
                  <a:pt x="44818" y="606539"/>
                </a:lnTo>
                <a:lnTo>
                  <a:pt x="44450" y="599567"/>
                </a:lnTo>
                <a:lnTo>
                  <a:pt x="44094" y="590448"/>
                </a:lnTo>
                <a:lnTo>
                  <a:pt x="43929" y="583971"/>
                </a:lnTo>
                <a:lnTo>
                  <a:pt x="43815" y="575995"/>
                </a:lnTo>
                <a:lnTo>
                  <a:pt x="43738" y="11671"/>
                </a:lnTo>
                <a:lnTo>
                  <a:pt x="87972" y="55600"/>
                </a:lnTo>
                <a:lnTo>
                  <a:pt x="88023" y="596049"/>
                </a:lnTo>
                <a:lnTo>
                  <a:pt x="88557" y="596049"/>
                </a:lnTo>
                <a:lnTo>
                  <a:pt x="88760" y="599998"/>
                </a:lnTo>
                <a:lnTo>
                  <a:pt x="89039" y="603046"/>
                </a:lnTo>
                <a:lnTo>
                  <a:pt x="89281" y="606539"/>
                </a:lnTo>
                <a:lnTo>
                  <a:pt x="133083" y="606539"/>
                </a:lnTo>
                <a:lnTo>
                  <a:pt x="132537" y="597877"/>
                </a:lnTo>
                <a:lnTo>
                  <a:pt x="132168" y="590448"/>
                </a:lnTo>
                <a:lnTo>
                  <a:pt x="131940" y="583971"/>
                </a:lnTo>
                <a:lnTo>
                  <a:pt x="131851" y="579945"/>
                </a:lnTo>
                <a:lnTo>
                  <a:pt x="131749" y="571944"/>
                </a:lnTo>
                <a:lnTo>
                  <a:pt x="131711" y="99098"/>
                </a:lnTo>
                <a:lnTo>
                  <a:pt x="175958" y="143090"/>
                </a:lnTo>
                <a:lnTo>
                  <a:pt x="176022" y="596049"/>
                </a:lnTo>
                <a:lnTo>
                  <a:pt x="176593" y="596049"/>
                </a:lnTo>
                <a:lnTo>
                  <a:pt x="176809" y="599998"/>
                </a:lnTo>
                <a:lnTo>
                  <a:pt x="177152" y="603961"/>
                </a:lnTo>
                <a:lnTo>
                  <a:pt x="177355" y="606539"/>
                </a:lnTo>
                <a:lnTo>
                  <a:pt x="221322" y="606539"/>
                </a:lnTo>
                <a:lnTo>
                  <a:pt x="220713" y="598500"/>
                </a:lnTo>
                <a:lnTo>
                  <a:pt x="220218" y="590448"/>
                </a:lnTo>
                <a:lnTo>
                  <a:pt x="219964" y="583971"/>
                </a:lnTo>
                <a:lnTo>
                  <a:pt x="219849" y="579945"/>
                </a:lnTo>
                <a:lnTo>
                  <a:pt x="219735" y="571944"/>
                </a:lnTo>
                <a:lnTo>
                  <a:pt x="219697" y="186524"/>
                </a:lnTo>
                <a:lnTo>
                  <a:pt x="263918" y="230428"/>
                </a:lnTo>
                <a:lnTo>
                  <a:pt x="264033" y="580669"/>
                </a:lnTo>
                <a:lnTo>
                  <a:pt x="264363" y="589343"/>
                </a:lnTo>
                <a:lnTo>
                  <a:pt x="264934" y="598500"/>
                </a:lnTo>
                <a:lnTo>
                  <a:pt x="265607" y="606539"/>
                </a:lnTo>
                <a:lnTo>
                  <a:pt x="331000" y="606539"/>
                </a:lnTo>
                <a:lnTo>
                  <a:pt x="308279" y="583971"/>
                </a:lnTo>
                <a:lnTo>
                  <a:pt x="308140" y="579945"/>
                </a:lnTo>
                <a:lnTo>
                  <a:pt x="307657" y="575995"/>
                </a:lnTo>
                <a:lnTo>
                  <a:pt x="307657" y="521208"/>
                </a:lnTo>
                <a:lnTo>
                  <a:pt x="393560" y="606539"/>
                </a:lnTo>
                <a:lnTo>
                  <a:pt x="455409" y="606539"/>
                </a:lnTo>
                <a:lnTo>
                  <a:pt x="369519" y="521208"/>
                </a:lnTo>
                <a:lnTo>
                  <a:pt x="307657" y="459752"/>
                </a:lnTo>
                <a:lnTo>
                  <a:pt x="307657" y="397586"/>
                </a:lnTo>
                <a:lnTo>
                  <a:pt x="517994" y="606539"/>
                </a:lnTo>
                <a:lnTo>
                  <a:pt x="569442" y="606539"/>
                </a:lnTo>
                <a:lnTo>
                  <a:pt x="569442" y="596214"/>
                </a:lnTo>
                <a:lnTo>
                  <a:pt x="369506" y="397586"/>
                </a:lnTo>
                <a:lnTo>
                  <a:pt x="307657" y="336156"/>
                </a:lnTo>
                <a:lnTo>
                  <a:pt x="307657" y="273875"/>
                </a:lnTo>
                <a:lnTo>
                  <a:pt x="569442" y="533958"/>
                </a:lnTo>
                <a:lnTo>
                  <a:pt x="569442" y="472503"/>
                </a:lnTo>
                <a:close/>
              </a:path>
              <a:path w="699134" h="607059">
                <a:moveTo>
                  <a:pt x="569442" y="348881"/>
                </a:moveTo>
                <a:lnTo>
                  <a:pt x="218287" y="0"/>
                </a:lnTo>
                <a:lnTo>
                  <a:pt x="156425" y="0"/>
                </a:lnTo>
                <a:lnTo>
                  <a:pt x="569442" y="410349"/>
                </a:lnTo>
                <a:lnTo>
                  <a:pt x="569442" y="348881"/>
                </a:lnTo>
                <a:close/>
              </a:path>
              <a:path w="699134" h="607059">
                <a:moveTo>
                  <a:pt x="569442" y="225272"/>
                </a:moveTo>
                <a:lnTo>
                  <a:pt x="342722" y="0"/>
                </a:lnTo>
                <a:lnTo>
                  <a:pt x="280847" y="0"/>
                </a:lnTo>
                <a:lnTo>
                  <a:pt x="569442" y="286727"/>
                </a:lnTo>
                <a:lnTo>
                  <a:pt x="569442" y="225272"/>
                </a:lnTo>
                <a:close/>
              </a:path>
              <a:path w="699134" h="607059">
                <a:moveTo>
                  <a:pt x="569442" y="0"/>
                </a:moveTo>
                <a:lnTo>
                  <a:pt x="529704" y="0"/>
                </a:lnTo>
                <a:lnTo>
                  <a:pt x="569442" y="39484"/>
                </a:lnTo>
                <a:lnTo>
                  <a:pt x="569442" y="0"/>
                </a:lnTo>
                <a:close/>
              </a:path>
              <a:path w="699134" h="607059">
                <a:moveTo>
                  <a:pt x="569455" y="101663"/>
                </a:moveTo>
                <a:lnTo>
                  <a:pt x="467131" y="0"/>
                </a:lnTo>
                <a:lnTo>
                  <a:pt x="405269" y="0"/>
                </a:lnTo>
                <a:lnTo>
                  <a:pt x="569455" y="163118"/>
                </a:lnTo>
                <a:lnTo>
                  <a:pt x="569455" y="101663"/>
                </a:lnTo>
                <a:close/>
              </a:path>
              <a:path w="699134" h="607059">
                <a:moveTo>
                  <a:pt x="610679" y="0"/>
                </a:moveTo>
                <a:lnTo>
                  <a:pt x="569772" y="0"/>
                </a:lnTo>
                <a:lnTo>
                  <a:pt x="569772" y="606539"/>
                </a:lnTo>
                <a:lnTo>
                  <a:pt x="609904" y="606539"/>
                </a:lnTo>
                <a:lnTo>
                  <a:pt x="610679" y="0"/>
                </a:lnTo>
                <a:close/>
              </a:path>
              <a:path w="699134" h="607059">
                <a:moveTo>
                  <a:pt x="698766" y="12"/>
                </a:moveTo>
                <a:lnTo>
                  <a:pt x="654977" y="12"/>
                </a:lnTo>
                <a:lnTo>
                  <a:pt x="654189" y="606539"/>
                </a:lnTo>
                <a:lnTo>
                  <a:pt x="697992" y="606539"/>
                </a:lnTo>
                <a:lnTo>
                  <a:pt x="698766" y="12"/>
                </a:lnTo>
                <a:close/>
              </a:path>
            </a:pathLst>
          </a:custGeom>
          <a:solidFill>
            <a:srgbClr val="1A3868"/>
          </a:solidFill>
        </p:spPr>
        <p:txBody>
          <a:bodyPr wrap="square" lIns="0" tIns="0" rIns="0" bIns="0" rtlCol="0"/>
          <a:lstStyle/>
          <a:p>
            <a:endParaRPr sz="487"/>
          </a:p>
        </p:txBody>
      </p:sp>
      <p:sp>
        <p:nvSpPr>
          <p:cNvPr id="56" name="object 16">
            <a:extLst>
              <a:ext uri="{FF2B5EF4-FFF2-40B4-BE49-F238E27FC236}">
                <a16:creationId xmlns:a16="http://schemas.microsoft.com/office/drawing/2014/main" id="{2CA7F049-5FF5-4D44-8B52-C676D1DC4E34}"/>
              </a:ext>
            </a:extLst>
          </p:cNvPr>
          <p:cNvSpPr/>
          <p:nvPr userDrawn="1"/>
        </p:nvSpPr>
        <p:spPr>
          <a:xfrm>
            <a:off x="6350745" y="6067562"/>
            <a:ext cx="367284" cy="364236"/>
          </a:xfrm>
          <a:custGeom>
            <a:avLst/>
            <a:gdLst/>
            <a:ahLst/>
            <a:cxnLst/>
            <a:rect l="l" t="t" r="r" b="b"/>
            <a:pathLst>
              <a:path w="612140" h="607059">
                <a:moveTo>
                  <a:pt x="612013" y="551446"/>
                </a:moveTo>
                <a:lnTo>
                  <a:pt x="556425" y="606526"/>
                </a:lnTo>
                <a:lnTo>
                  <a:pt x="612013" y="606526"/>
                </a:lnTo>
                <a:lnTo>
                  <a:pt x="612013" y="551446"/>
                </a:lnTo>
                <a:close/>
              </a:path>
              <a:path w="612140" h="607059">
                <a:moveTo>
                  <a:pt x="612013" y="429374"/>
                </a:moveTo>
                <a:lnTo>
                  <a:pt x="433247" y="606539"/>
                </a:lnTo>
                <a:lnTo>
                  <a:pt x="494487" y="606539"/>
                </a:lnTo>
                <a:lnTo>
                  <a:pt x="612013" y="490054"/>
                </a:lnTo>
                <a:lnTo>
                  <a:pt x="612013" y="429374"/>
                </a:lnTo>
                <a:close/>
              </a:path>
              <a:path w="612140" h="607059">
                <a:moveTo>
                  <a:pt x="612013" y="39509"/>
                </a:moveTo>
                <a:lnTo>
                  <a:pt x="384937" y="39801"/>
                </a:lnTo>
                <a:lnTo>
                  <a:pt x="384987" y="0"/>
                </a:lnTo>
                <a:lnTo>
                  <a:pt x="341655" y="0"/>
                </a:lnTo>
                <a:lnTo>
                  <a:pt x="341274" y="294906"/>
                </a:lnTo>
                <a:lnTo>
                  <a:pt x="330428" y="291973"/>
                </a:lnTo>
                <a:lnTo>
                  <a:pt x="319874" y="288645"/>
                </a:lnTo>
                <a:lnTo>
                  <a:pt x="297421" y="280555"/>
                </a:lnTo>
                <a:lnTo>
                  <a:pt x="297776" y="0"/>
                </a:lnTo>
                <a:lnTo>
                  <a:pt x="254419" y="0"/>
                </a:lnTo>
                <a:lnTo>
                  <a:pt x="254088" y="266306"/>
                </a:lnTo>
                <a:lnTo>
                  <a:pt x="243967" y="263994"/>
                </a:lnTo>
                <a:lnTo>
                  <a:pt x="233324" y="262102"/>
                </a:lnTo>
                <a:lnTo>
                  <a:pt x="222097" y="260692"/>
                </a:lnTo>
                <a:lnTo>
                  <a:pt x="210235" y="259803"/>
                </a:lnTo>
                <a:lnTo>
                  <a:pt x="210566" y="0"/>
                </a:lnTo>
                <a:lnTo>
                  <a:pt x="167195" y="0"/>
                </a:lnTo>
                <a:lnTo>
                  <a:pt x="166878" y="261950"/>
                </a:lnTo>
                <a:lnTo>
                  <a:pt x="154965" y="264236"/>
                </a:lnTo>
                <a:lnTo>
                  <a:pt x="143738" y="267055"/>
                </a:lnTo>
                <a:lnTo>
                  <a:pt x="133096" y="270319"/>
                </a:lnTo>
                <a:lnTo>
                  <a:pt x="122999" y="273900"/>
                </a:lnTo>
                <a:lnTo>
                  <a:pt x="123342" y="0"/>
                </a:lnTo>
                <a:lnTo>
                  <a:pt x="79984" y="0"/>
                </a:lnTo>
                <a:lnTo>
                  <a:pt x="79603" y="291769"/>
                </a:lnTo>
                <a:lnTo>
                  <a:pt x="69303" y="295579"/>
                </a:lnTo>
                <a:lnTo>
                  <a:pt x="58661" y="298907"/>
                </a:lnTo>
                <a:lnTo>
                  <a:pt x="47523" y="301637"/>
                </a:lnTo>
                <a:lnTo>
                  <a:pt x="35750" y="303631"/>
                </a:lnTo>
                <a:lnTo>
                  <a:pt x="36118" y="0"/>
                </a:lnTo>
                <a:lnTo>
                  <a:pt x="0" y="0"/>
                </a:lnTo>
                <a:lnTo>
                  <a:pt x="0" y="347446"/>
                </a:lnTo>
                <a:lnTo>
                  <a:pt x="10045" y="348018"/>
                </a:lnTo>
                <a:lnTo>
                  <a:pt x="71361" y="340004"/>
                </a:lnTo>
                <a:lnTo>
                  <a:pt x="134175" y="315595"/>
                </a:lnTo>
                <a:lnTo>
                  <a:pt x="153543" y="308876"/>
                </a:lnTo>
                <a:lnTo>
                  <a:pt x="174523" y="304190"/>
                </a:lnTo>
                <a:lnTo>
                  <a:pt x="198208" y="302399"/>
                </a:lnTo>
                <a:lnTo>
                  <a:pt x="222554" y="303974"/>
                </a:lnTo>
                <a:lnTo>
                  <a:pt x="244182" y="308203"/>
                </a:lnTo>
                <a:lnTo>
                  <a:pt x="264185" y="314274"/>
                </a:lnTo>
                <a:lnTo>
                  <a:pt x="298653" y="326872"/>
                </a:lnTo>
                <a:lnTo>
                  <a:pt x="314286" y="332066"/>
                </a:lnTo>
                <a:lnTo>
                  <a:pt x="330898" y="336677"/>
                </a:lnTo>
                <a:lnTo>
                  <a:pt x="348894" y="340423"/>
                </a:lnTo>
                <a:lnTo>
                  <a:pt x="393306" y="345414"/>
                </a:lnTo>
                <a:lnTo>
                  <a:pt x="426364" y="345325"/>
                </a:lnTo>
                <a:lnTo>
                  <a:pt x="446989" y="343090"/>
                </a:lnTo>
                <a:lnTo>
                  <a:pt x="454101" y="341693"/>
                </a:lnTo>
                <a:lnTo>
                  <a:pt x="414147" y="381292"/>
                </a:lnTo>
                <a:lnTo>
                  <a:pt x="384136" y="387553"/>
                </a:lnTo>
                <a:lnTo>
                  <a:pt x="362115" y="388315"/>
                </a:lnTo>
                <a:lnTo>
                  <a:pt x="337273" y="382371"/>
                </a:lnTo>
                <a:lnTo>
                  <a:pt x="298792" y="368541"/>
                </a:lnTo>
                <a:lnTo>
                  <a:pt x="276898" y="360451"/>
                </a:lnTo>
                <a:lnTo>
                  <a:pt x="253606" y="353098"/>
                </a:lnTo>
                <a:lnTo>
                  <a:pt x="227749" y="347751"/>
                </a:lnTo>
                <a:lnTo>
                  <a:pt x="198145" y="345719"/>
                </a:lnTo>
                <a:lnTo>
                  <a:pt x="168236" y="347954"/>
                </a:lnTo>
                <a:lnTo>
                  <a:pt x="142151" y="353707"/>
                </a:lnTo>
                <a:lnTo>
                  <a:pt x="119062" y="361607"/>
                </a:lnTo>
                <a:lnTo>
                  <a:pt x="79336" y="378117"/>
                </a:lnTo>
                <a:lnTo>
                  <a:pt x="59982" y="384822"/>
                </a:lnTo>
                <a:lnTo>
                  <a:pt x="39001" y="389521"/>
                </a:lnTo>
                <a:lnTo>
                  <a:pt x="15328" y="391312"/>
                </a:lnTo>
                <a:lnTo>
                  <a:pt x="9944" y="391312"/>
                </a:lnTo>
                <a:lnTo>
                  <a:pt x="0" y="390525"/>
                </a:lnTo>
                <a:lnTo>
                  <a:pt x="0" y="433717"/>
                </a:lnTo>
                <a:lnTo>
                  <a:pt x="9982" y="434276"/>
                </a:lnTo>
                <a:lnTo>
                  <a:pt x="15252" y="434276"/>
                </a:lnTo>
                <a:lnTo>
                  <a:pt x="45161" y="432028"/>
                </a:lnTo>
                <a:lnTo>
                  <a:pt x="71259" y="426288"/>
                </a:lnTo>
                <a:lnTo>
                  <a:pt x="94348" y="418388"/>
                </a:lnTo>
                <a:lnTo>
                  <a:pt x="134073" y="401891"/>
                </a:lnTo>
                <a:lnTo>
                  <a:pt x="153428" y="395173"/>
                </a:lnTo>
                <a:lnTo>
                  <a:pt x="174409" y="390474"/>
                </a:lnTo>
                <a:lnTo>
                  <a:pt x="198094" y="388683"/>
                </a:lnTo>
                <a:lnTo>
                  <a:pt x="222084" y="390321"/>
                </a:lnTo>
                <a:lnTo>
                  <a:pt x="243497" y="394741"/>
                </a:lnTo>
                <a:lnTo>
                  <a:pt x="263359" y="401091"/>
                </a:lnTo>
                <a:lnTo>
                  <a:pt x="301091" y="415544"/>
                </a:lnTo>
                <a:lnTo>
                  <a:pt x="320408" y="421995"/>
                </a:lnTo>
                <a:lnTo>
                  <a:pt x="341337" y="427189"/>
                </a:lnTo>
                <a:lnTo>
                  <a:pt x="364540" y="430466"/>
                </a:lnTo>
                <a:lnTo>
                  <a:pt x="331063" y="463638"/>
                </a:lnTo>
                <a:lnTo>
                  <a:pt x="322922" y="464019"/>
                </a:lnTo>
                <a:lnTo>
                  <a:pt x="316763" y="463384"/>
                </a:lnTo>
                <a:lnTo>
                  <a:pt x="309473" y="461035"/>
                </a:lnTo>
                <a:lnTo>
                  <a:pt x="277063" y="447751"/>
                </a:lnTo>
                <a:lnTo>
                  <a:pt x="254000" y="439902"/>
                </a:lnTo>
                <a:lnTo>
                  <a:pt x="227939" y="434200"/>
                </a:lnTo>
                <a:lnTo>
                  <a:pt x="198031" y="432015"/>
                </a:lnTo>
                <a:lnTo>
                  <a:pt x="168122" y="434251"/>
                </a:lnTo>
                <a:lnTo>
                  <a:pt x="142036" y="440004"/>
                </a:lnTo>
                <a:lnTo>
                  <a:pt x="118948" y="447890"/>
                </a:lnTo>
                <a:lnTo>
                  <a:pt x="79222" y="464400"/>
                </a:lnTo>
                <a:lnTo>
                  <a:pt x="59867" y="471119"/>
                </a:lnTo>
                <a:lnTo>
                  <a:pt x="38887" y="475805"/>
                </a:lnTo>
                <a:lnTo>
                  <a:pt x="15214" y="477596"/>
                </a:lnTo>
                <a:lnTo>
                  <a:pt x="9880" y="477596"/>
                </a:lnTo>
                <a:lnTo>
                  <a:pt x="0" y="476821"/>
                </a:lnTo>
                <a:lnTo>
                  <a:pt x="0" y="520001"/>
                </a:lnTo>
                <a:lnTo>
                  <a:pt x="9906" y="520560"/>
                </a:lnTo>
                <a:lnTo>
                  <a:pt x="15138" y="520560"/>
                </a:lnTo>
                <a:lnTo>
                  <a:pt x="45059" y="518312"/>
                </a:lnTo>
                <a:lnTo>
                  <a:pt x="71145" y="512559"/>
                </a:lnTo>
                <a:lnTo>
                  <a:pt x="94234" y="504672"/>
                </a:lnTo>
                <a:lnTo>
                  <a:pt x="133959" y="488162"/>
                </a:lnTo>
                <a:lnTo>
                  <a:pt x="153314" y="481444"/>
                </a:lnTo>
                <a:lnTo>
                  <a:pt x="174307" y="476745"/>
                </a:lnTo>
                <a:lnTo>
                  <a:pt x="197980" y="474967"/>
                </a:lnTo>
                <a:lnTo>
                  <a:pt x="221665" y="476694"/>
                </a:lnTo>
                <a:lnTo>
                  <a:pt x="242633" y="481342"/>
                </a:lnTo>
                <a:lnTo>
                  <a:pt x="261975" y="487997"/>
                </a:lnTo>
                <a:lnTo>
                  <a:pt x="293306" y="501053"/>
                </a:lnTo>
                <a:lnTo>
                  <a:pt x="264642" y="529450"/>
                </a:lnTo>
                <a:lnTo>
                  <a:pt x="250101" y="525030"/>
                </a:lnTo>
                <a:lnTo>
                  <a:pt x="234302" y="521474"/>
                </a:lnTo>
                <a:lnTo>
                  <a:pt x="216992" y="519112"/>
                </a:lnTo>
                <a:lnTo>
                  <a:pt x="197916" y="518274"/>
                </a:lnTo>
                <a:lnTo>
                  <a:pt x="168008" y="520522"/>
                </a:lnTo>
                <a:lnTo>
                  <a:pt x="141922" y="526275"/>
                </a:lnTo>
                <a:lnTo>
                  <a:pt x="118833" y="534174"/>
                </a:lnTo>
                <a:lnTo>
                  <a:pt x="79108" y="550684"/>
                </a:lnTo>
                <a:lnTo>
                  <a:pt x="59753" y="557403"/>
                </a:lnTo>
                <a:lnTo>
                  <a:pt x="38773" y="562102"/>
                </a:lnTo>
                <a:lnTo>
                  <a:pt x="15100" y="563880"/>
                </a:lnTo>
                <a:lnTo>
                  <a:pt x="9804" y="563892"/>
                </a:lnTo>
                <a:lnTo>
                  <a:pt x="0" y="563118"/>
                </a:lnTo>
                <a:lnTo>
                  <a:pt x="0" y="606298"/>
                </a:lnTo>
                <a:lnTo>
                  <a:pt x="6464" y="606539"/>
                </a:lnTo>
                <a:lnTo>
                  <a:pt x="23050" y="606539"/>
                </a:lnTo>
                <a:lnTo>
                  <a:pt x="50165" y="603592"/>
                </a:lnTo>
                <a:lnTo>
                  <a:pt x="74104" y="597852"/>
                </a:lnTo>
                <a:lnTo>
                  <a:pt x="95516" y="590384"/>
                </a:lnTo>
                <a:lnTo>
                  <a:pt x="133858" y="574446"/>
                </a:lnTo>
                <a:lnTo>
                  <a:pt x="153212" y="567728"/>
                </a:lnTo>
                <a:lnTo>
                  <a:pt x="174193" y="563029"/>
                </a:lnTo>
                <a:lnTo>
                  <a:pt x="197866" y="561238"/>
                </a:lnTo>
                <a:lnTo>
                  <a:pt x="205905" y="561454"/>
                </a:lnTo>
                <a:lnTo>
                  <a:pt x="213537" y="562063"/>
                </a:lnTo>
                <a:lnTo>
                  <a:pt x="220853" y="563016"/>
                </a:lnTo>
                <a:lnTo>
                  <a:pt x="227939" y="564248"/>
                </a:lnTo>
                <a:lnTo>
                  <a:pt x="213169" y="576300"/>
                </a:lnTo>
                <a:lnTo>
                  <a:pt x="197891" y="587362"/>
                </a:lnTo>
                <a:lnTo>
                  <a:pt x="182130" y="597446"/>
                </a:lnTo>
                <a:lnTo>
                  <a:pt x="165925" y="606539"/>
                </a:lnTo>
                <a:lnTo>
                  <a:pt x="244944" y="606539"/>
                </a:lnTo>
                <a:lnTo>
                  <a:pt x="275107" y="579780"/>
                </a:lnTo>
                <a:lnTo>
                  <a:pt x="515531" y="341515"/>
                </a:lnTo>
                <a:lnTo>
                  <a:pt x="577354" y="341630"/>
                </a:lnTo>
                <a:lnTo>
                  <a:pt x="310032" y="606539"/>
                </a:lnTo>
                <a:lnTo>
                  <a:pt x="371297" y="606539"/>
                </a:lnTo>
                <a:lnTo>
                  <a:pt x="612013" y="367969"/>
                </a:lnTo>
                <a:lnTo>
                  <a:pt x="612013" y="298335"/>
                </a:lnTo>
                <a:lnTo>
                  <a:pt x="549275" y="298526"/>
                </a:lnTo>
                <a:lnTo>
                  <a:pt x="497890" y="298297"/>
                </a:lnTo>
                <a:lnTo>
                  <a:pt x="497471" y="298704"/>
                </a:lnTo>
                <a:lnTo>
                  <a:pt x="384619" y="299059"/>
                </a:lnTo>
                <a:lnTo>
                  <a:pt x="384683" y="254457"/>
                </a:lnTo>
                <a:lnTo>
                  <a:pt x="612013" y="254685"/>
                </a:lnTo>
                <a:lnTo>
                  <a:pt x="612013" y="211150"/>
                </a:lnTo>
                <a:lnTo>
                  <a:pt x="384721" y="211442"/>
                </a:lnTo>
                <a:lnTo>
                  <a:pt x="384771" y="169202"/>
                </a:lnTo>
                <a:lnTo>
                  <a:pt x="612013" y="168922"/>
                </a:lnTo>
                <a:lnTo>
                  <a:pt x="612013" y="125945"/>
                </a:lnTo>
                <a:lnTo>
                  <a:pt x="384835" y="126238"/>
                </a:lnTo>
                <a:lnTo>
                  <a:pt x="384886" y="82778"/>
                </a:lnTo>
                <a:lnTo>
                  <a:pt x="612013" y="82486"/>
                </a:lnTo>
                <a:lnTo>
                  <a:pt x="612013" y="39509"/>
                </a:lnTo>
                <a:close/>
              </a:path>
            </a:pathLst>
          </a:custGeom>
          <a:solidFill>
            <a:srgbClr val="1A3868"/>
          </a:solidFill>
        </p:spPr>
        <p:txBody>
          <a:bodyPr wrap="square" lIns="0" tIns="0" rIns="0" bIns="0" rtlCol="0"/>
          <a:lstStyle/>
          <a:p>
            <a:endParaRPr sz="487"/>
          </a:p>
        </p:txBody>
      </p:sp>
      <p:grpSp>
        <p:nvGrpSpPr>
          <p:cNvPr id="57" name="object 17">
            <a:extLst>
              <a:ext uri="{FF2B5EF4-FFF2-40B4-BE49-F238E27FC236}">
                <a16:creationId xmlns:a16="http://schemas.microsoft.com/office/drawing/2014/main" id="{B70DF690-1386-46F8-BB6D-C2F8B7E7A0AE}"/>
              </a:ext>
            </a:extLst>
          </p:cNvPr>
          <p:cNvGrpSpPr/>
          <p:nvPr userDrawn="1"/>
        </p:nvGrpSpPr>
        <p:grpSpPr>
          <a:xfrm>
            <a:off x="6743503" y="6067561"/>
            <a:ext cx="1076325" cy="364236"/>
            <a:chOff x="11239170" y="10330678"/>
            <a:chExt cx="1793875" cy="607060"/>
          </a:xfrm>
        </p:grpSpPr>
        <p:sp>
          <p:nvSpPr>
            <p:cNvPr id="58" name="object 18">
              <a:extLst>
                <a:ext uri="{FF2B5EF4-FFF2-40B4-BE49-F238E27FC236}">
                  <a16:creationId xmlns:a16="http://schemas.microsoft.com/office/drawing/2014/main" id="{EAC5E8ED-C026-4DFC-9033-202AE30CB602}"/>
                </a:ext>
              </a:extLst>
            </p:cNvPr>
            <p:cNvSpPr/>
            <p:nvPr/>
          </p:nvSpPr>
          <p:spPr>
            <a:xfrm>
              <a:off x="11893359" y="10330681"/>
              <a:ext cx="527685" cy="607060"/>
            </a:xfrm>
            <a:custGeom>
              <a:avLst/>
              <a:gdLst/>
              <a:ahLst/>
              <a:cxnLst/>
              <a:rect l="l" t="t" r="r" b="b"/>
              <a:pathLst>
                <a:path w="527684" h="607059">
                  <a:moveTo>
                    <a:pt x="44577" y="12"/>
                  </a:moveTo>
                  <a:lnTo>
                    <a:pt x="787" y="12"/>
                  </a:lnTo>
                  <a:lnTo>
                    <a:pt x="0" y="606539"/>
                  </a:lnTo>
                  <a:lnTo>
                    <a:pt x="43802" y="606539"/>
                  </a:lnTo>
                  <a:lnTo>
                    <a:pt x="44577" y="12"/>
                  </a:lnTo>
                  <a:close/>
                </a:path>
                <a:path w="527684" h="607059">
                  <a:moveTo>
                    <a:pt x="132664" y="0"/>
                  </a:moveTo>
                  <a:lnTo>
                    <a:pt x="88874" y="0"/>
                  </a:lnTo>
                  <a:lnTo>
                    <a:pt x="88099" y="606539"/>
                  </a:lnTo>
                  <a:lnTo>
                    <a:pt x="131902" y="606539"/>
                  </a:lnTo>
                  <a:lnTo>
                    <a:pt x="132664" y="0"/>
                  </a:lnTo>
                  <a:close/>
                </a:path>
                <a:path w="527684" h="607059">
                  <a:moveTo>
                    <a:pt x="527608" y="306832"/>
                  </a:moveTo>
                  <a:lnTo>
                    <a:pt x="225183" y="606539"/>
                  </a:lnTo>
                  <a:lnTo>
                    <a:pt x="287032" y="606539"/>
                  </a:lnTo>
                  <a:lnTo>
                    <a:pt x="527608" y="368122"/>
                  </a:lnTo>
                  <a:lnTo>
                    <a:pt x="527608" y="306832"/>
                  </a:lnTo>
                  <a:close/>
                </a:path>
                <a:path w="527684" h="607059">
                  <a:moveTo>
                    <a:pt x="527608" y="0"/>
                  </a:moveTo>
                  <a:lnTo>
                    <a:pt x="520026" y="0"/>
                  </a:lnTo>
                  <a:lnTo>
                    <a:pt x="513689" y="22301"/>
                  </a:lnTo>
                  <a:lnTo>
                    <a:pt x="505726" y="44183"/>
                  </a:lnTo>
                  <a:lnTo>
                    <a:pt x="496163" y="65595"/>
                  </a:lnTo>
                  <a:lnTo>
                    <a:pt x="484974" y="86410"/>
                  </a:lnTo>
                  <a:lnTo>
                    <a:pt x="485089" y="0"/>
                  </a:lnTo>
                  <a:lnTo>
                    <a:pt x="441299" y="0"/>
                  </a:lnTo>
                  <a:lnTo>
                    <a:pt x="441121" y="145072"/>
                  </a:lnTo>
                  <a:lnTo>
                    <a:pt x="438340" y="148018"/>
                  </a:lnTo>
                  <a:lnTo>
                    <a:pt x="435851" y="151130"/>
                  </a:lnTo>
                  <a:lnTo>
                    <a:pt x="396748" y="189890"/>
                  </a:lnTo>
                  <a:lnTo>
                    <a:pt x="397002" y="0"/>
                  </a:lnTo>
                  <a:lnTo>
                    <a:pt x="353212" y="0"/>
                  </a:lnTo>
                  <a:lnTo>
                    <a:pt x="352907" y="233337"/>
                  </a:lnTo>
                  <a:lnTo>
                    <a:pt x="308559" y="277291"/>
                  </a:lnTo>
                  <a:lnTo>
                    <a:pt x="308914" y="0"/>
                  </a:lnTo>
                  <a:lnTo>
                    <a:pt x="265125" y="0"/>
                  </a:lnTo>
                  <a:lnTo>
                    <a:pt x="264718" y="320738"/>
                  </a:lnTo>
                  <a:lnTo>
                    <a:pt x="220294" y="364769"/>
                  </a:lnTo>
                  <a:lnTo>
                    <a:pt x="220751" y="0"/>
                  </a:lnTo>
                  <a:lnTo>
                    <a:pt x="176961" y="0"/>
                  </a:lnTo>
                  <a:lnTo>
                    <a:pt x="176199" y="606539"/>
                  </a:lnTo>
                  <a:lnTo>
                    <a:pt x="220014" y="606539"/>
                  </a:lnTo>
                  <a:lnTo>
                    <a:pt x="220116" y="549554"/>
                  </a:lnTo>
                  <a:lnTo>
                    <a:pt x="282028" y="488188"/>
                  </a:lnTo>
                  <a:lnTo>
                    <a:pt x="527608" y="244817"/>
                  </a:lnTo>
                  <a:lnTo>
                    <a:pt x="527608" y="179349"/>
                  </a:lnTo>
                  <a:lnTo>
                    <a:pt x="520306" y="188264"/>
                  </a:lnTo>
                  <a:lnTo>
                    <a:pt x="512749" y="197015"/>
                  </a:lnTo>
                  <a:lnTo>
                    <a:pt x="504888" y="205600"/>
                  </a:lnTo>
                  <a:lnTo>
                    <a:pt x="496747" y="214007"/>
                  </a:lnTo>
                  <a:lnTo>
                    <a:pt x="491553" y="219240"/>
                  </a:lnTo>
                  <a:lnTo>
                    <a:pt x="220179" y="488188"/>
                  </a:lnTo>
                  <a:lnTo>
                    <a:pt x="220230" y="426135"/>
                  </a:lnTo>
                  <a:lnTo>
                    <a:pt x="282155" y="364769"/>
                  </a:lnTo>
                  <a:lnTo>
                    <a:pt x="370420" y="277291"/>
                  </a:lnTo>
                  <a:lnTo>
                    <a:pt x="458609" y="189890"/>
                  </a:lnTo>
                  <a:lnTo>
                    <a:pt x="463905" y="184645"/>
                  </a:lnTo>
                  <a:lnTo>
                    <a:pt x="482396" y="164934"/>
                  </a:lnTo>
                  <a:lnTo>
                    <a:pt x="499173" y="144246"/>
                  </a:lnTo>
                  <a:lnTo>
                    <a:pt x="514235" y="122694"/>
                  </a:lnTo>
                  <a:lnTo>
                    <a:pt x="527608" y="100355"/>
                  </a:lnTo>
                  <a:lnTo>
                    <a:pt x="527608" y="86410"/>
                  </a:lnTo>
                  <a:lnTo>
                    <a:pt x="527608" y="0"/>
                  </a:lnTo>
                  <a:close/>
                </a:path>
              </a:pathLst>
            </a:custGeom>
            <a:solidFill>
              <a:srgbClr val="1A3868"/>
            </a:solidFill>
          </p:spPr>
          <p:txBody>
            <a:bodyPr wrap="square" lIns="0" tIns="0" rIns="0" bIns="0" rtlCol="0"/>
            <a:lstStyle/>
            <a:p>
              <a:endParaRPr sz="487"/>
            </a:p>
          </p:txBody>
        </p:sp>
        <p:pic>
          <p:nvPicPr>
            <p:cNvPr id="59" name="object 19">
              <a:extLst>
                <a:ext uri="{FF2B5EF4-FFF2-40B4-BE49-F238E27FC236}">
                  <a16:creationId xmlns:a16="http://schemas.microsoft.com/office/drawing/2014/main" id="{150DE201-35A6-4085-8109-6F7A87911B76}"/>
                </a:ext>
              </a:extLst>
            </p:cNvPr>
            <p:cNvPicPr/>
            <p:nvPr/>
          </p:nvPicPr>
          <p:blipFill>
            <a:blip r:embed="rId3" cstate="print"/>
            <a:stretch>
              <a:fillRect/>
            </a:stretch>
          </p:blipFill>
          <p:spPr>
            <a:xfrm>
              <a:off x="12242963" y="10760799"/>
              <a:ext cx="178009" cy="176413"/>
            </a:xfrm>
            <a:prstGeom prst="rect">
              <a:avLst/>
            </a:prstGeom>
          </p:spPr>
        </p:pic>
        <p:sp>
          <p:nvSpPr>
            <p:cNvPr id="60" name="object 20">
              <a:extLst>
                <a:ext uri="{FF2B5EF4-FFF2-40B4-BE49-F238E27FC236}">
                  <a16:creationId xmlns:a16="http://schemas.microsoft.com/office/drawing/2014/main" id="{E77B2F89-40DF-42D6-BF8B-2034C515F8D5}"/>
                </a:ext>
              </a:extLst>
            </p:cNvPr>
            <p:cNvSpPr/>
            <p:nvPr/>
          </p:nvSpPr>
          <p:spPr>
            <a:xfrm>
              <a:off x="11239170" y="10330681"/>
              <a:ext cx="1793875" cy="607060"/>
            </a:xfrm>
            <a:custGeom>
              <a:avLst/>
              <a:gdLst/>
              <a:ahLst/>
              <a:cxnLst/>
              <a:rect l="l" t="t" r="r" b="b"/>
              <a:pathLst>
                <a:path w="1793875" h="607059">
                  <a:moveTo>
                    <a:pt x="569442" y="472503"/>
                  </a:moveTo>
                  <a:lnTo>
                    <a:pt x="369531" y="273875"/>
                  </a:lnTo>
                  <a:lnTo>
                    <a:pt x="281609" y="186524"/>
                  </a:lnTo>
                  <a:lnTo>
                    <a:pt x="193611" y="99098"/>
                  </a:lnTo>
                  <a:lnTo>
                    <a:pt x="105625" y="11671"/>
                  </a:lnTo>
                  <a:lnTo>
                    <a:pt x="93878" y="0"/>
                  </a:lnTo>
                  <a:lnTo>
                    <a:pt x="0" y="0"/>
                  </a:lnTo>
                  <a:lnTo>
                    <a:pt x="63" y="596049"/>
                  </a:lnTo>
                  <a:lnTo>
                    <a:pt x="508" y="596049"/>
                  </a:lnTo>
                  <a:lnTo>
                    <a:pt x="533" y="596696"/>
                  </a:lnTo>
                  <a:lnTo>
                    <a:pt x="647" y="597877"/>
                  </a:lnTo>
                  <a:lnTo>
                    <a:pt x="787" y="601408"/>
                  </a:lnTo>
                  <a:lnTo>
                    <a:pt x="1016" y="603961"/>
                  </a:lnTo>
                  <a:lnTo>
                    <a:pt x="1168" y="606539"/>
                  </a:lnTo>
                  <a:lnTo>
                    <a:pt x="44818" y="606539"/>
                  </a:lnTo>
                  <a:lnTo>
                    <a:pt x="44450" y="599567"/>
                  </a:lnTo>
                  <a:lnTo>
                    <a:pt x="44094" y="590448"/>
                  </a:lnTo>
                  <a:lnTo>
                    <a:pt x="43929" y="583971"/>
                  </a:lnTo>
                  <a:lnTo>
                    <a:pt x="43815" y="575995"/>
                  </a:lnTo>
                  <a:lnTo>
                    <a:pt x="43738" y="11671"/>
                  </a:lnTo>
                  <a:lnTo>
                    <a:pt x="87972" y="55600"/>
                  </a:lnTo>
                  <a:lnTo>
                    <a:pt x="88036" y="596049"/>
                  </a:lnTo>
                  <a:lnTo>
                    <a:pt x="88557" y="596049"/>
                  </a:lnTo>
                  <a:lnTo>
                    <a:pt x="88760" y="599998"/>
                  </a:lnTo>
                  <a:lnTo>
                    <a:pt x="89039" y="603046"/>
                  </a:lnTo>
                  <a:lnTo>
                    <a:pt x="89281" y="606539"/>
                  </a:lnTo>
                  <a:lnTo>
                    <a:pt x="133083" y="606539"/>
                  </a:lnTo>
                  <a:lnTo>
                    <a:pt x="132537" y="597877"/>
                  </a:lnTo>
                  <a:lnTo>
                    <a:pt x="132168" y="590448"/>
                  </a:lnTo>
                  <a:lnTo>
                    <a:pt x="131940" y="583971"/>
                  </a:lnTo>
                  <a:lnTo>
                    <a:pt x="131851" y="579945"/>
                  </a:lnTo>
                  <a:lnTo>
                    <a:pt x="131749" y="571944"/>
                  </a:lnTo>
                  <a:lnTo>
                    <a:pt x="131711" y="99098"/>
                  </a:lnTo>
                  <a:lnTo>
                    <a:pt x="175958" y="143090"/>
                  </a:lnTo>
                  <a:lnTo>
                    <a:pt x="176022" y="596049"/>
                  </a:lnTo>
                  <a:lnTo>
                    <a:pt x="176593" y="596049"/>
                  </a:lnTo>
                  <a:lnTo>
                    <a:pt x="176809" y="599998"/>
                  </a:lnTo>
                  <a:lnTo>
                    <a:pt x="177152" y="603961"/>
                  </a:lnTo>
                  <a:lnTo>
                    <a:pt x="177355" y="606539"/>
                  </a:lnTo>
                  <a:lnTo>
                    <a:pt x="221322" y="606539"/>
                  </a:lnTo>
                  <a:lnTo>
                    <a:pt x="220713" y="598500"/>
                  </a:lnTo>
                  <a:lnTo>
                    <a:pt x="220218" y="590448"/>
                  </a:lnTo>
                  <a:lnTo>
                    <a:pt x="219964" y="583971"/>
                  </a:lnTo>
                  <a:lnTo>
                    <a:pt x="219849" y="579945"/>
                  </a:lnTo>
                  <a:lnTo>
                    <a:pt x="219735" y="571944"/>
                  </a:lnTo>
                  <a:lnTo>
                    <a:pt x="219697" y="186524"/>
                  </a:lnTo>
                  <a:lnTo>
                    <a:pt x="263918" y="230428"/>
                  </a:lnTo>
                  <a:lnTo>
                    <a:pt x="264033" y="580669"/>
                  </a:lnTo>
                  <a:lnTo>
                    <a:pt x="264363" y="589343"/>
                  </a:lnTo>
                  <a:lnTo>
                    <a:pt x="264934" y="598500"/>
                  </a:lnTo>
                  <a:lnTo>
                    <a:pt x="265607" y="606539"/>
                  </a:lnTo>
                  <a:lnTo>
                    <a:pt x="331000" y="606539"/>
                  </a:lnTo>
                  <a:lnTo>
                    <a:pt x="308279" y="583971"/>
                  </a:lnTo>
                  <a:lnTo>
                    <a:pt x="308140" y="579945"/>
                  </a:lnTo>
                  <a:lnTo>
                    <a:pt x="307657" y="575995"/>
                  </a:lnTo>
                  <a:lnTo>
                    <a:pt x="307657" y="521208"/>
                  </a:lnTo>
                  <a:lnTo>
                    <a:pt x="393560" y="606539"/>
                  </a:lnTo>
                  <a:lnTo>
                    <a:pt x="455409" y="606539"/>
                  </a:lnTo>
                  <a:lnTo>
                    <a:pt x="369519" y="521208"/>
                  </a:lnTo>
                  <a:lnTo>
                    <a:pt x="307657" y="459752"/>
                  </a:lnTo>
                  <a:lnTo>
                    <a:pt x="307657" y="397586"/>
                  </a:lnTo>
                  <a:lnTo>
                    <a:pt x="517994" y="606539"/>
                  </a:lnTo>
                  <a:lnTo>
                    <a:pt x="569442" y="606539"/>
                  </a:lnTo>
                  <a:lnTo>
                    <a:pt x="569442" y="596214"/>
                  </a:lnTo>
                  <a:lnTo>
                    <a:pt x="369493" y="397586"/>
                  </a:lnTo>
                  <a:lnTo>
                    <a:pt x="307657" y="336156"/>
                  </a:lnTo>
                  <a:lnTo>
                    <a:pt x="307657" y="273875"/>
                  </a:lnTo>
                  <a:lnTo>
                    <a:pt x="569442" y="533958"/>
                  </a:lnTo>
                  <a:lnTo>
                    <a:pt x="569442" y="472503"/>
                  </a:lnTo>
                  <a:close/>
                </a:path>
                <a:path w="1793875" h="607059">
                  <a:moveTo>
                    <a:pt x="569442" y="348881"/>
                  </a:moveTo>
                  <a:lnTo>
                    <a:pt x="218287" y="0"/>
                  </a:lnTo>
                  <a:lnTo>
                    <a:pt x="156425" y="0"/>
                  </a:lnTo>
                  <a:lnTo>
                    <a:pt x="569442" y="410349"/>
                  </a:lnTo>
                  <a:lnTo>
                    <a:pt x="569442" y="348881"/>
                  </a:lnTo>
                  <a:close/>
                </a:path>
                <a:path w="1793875" h="607059">
                  <a:moveTo>
                    <a:pt x="569442" y="225272"/>
                  </a:moveTo>
                  <a:lnTo>
                    <a:pt x="342722" y="0"/>
                  </a:lnTo>
                  <a:lnTo>
                    <a:pt x="280847" y="0"/>
                  </a:lnTo>
                  <a:lnTo>
                    <a:pt x="569442" y="286727"/>
                  </a:lnTo>
                  <a:lnTo>
                    <a:pt x="569442" y="225272"/>
                  </a:lnTo>
                  <a:close/>
                </a:path>
                <a:path w="1793875" h="607059">
                  <a:moveTo>
                    <a:pt x="569442" y="0"/>
                  </a:moveTo>
                  <a:lnTo>
                    <a:pt x="529704" y="0"/>
                  </a:lnTo>
                  <a:lnTo>
                    <a:pt x="569442" y="39484"/>
                  </a:lnTo>
                  <a:lnTo>
                    <a:pt x="569442" y="0"/>
                  </a:lnTo>
                  <a:close/>
                </a:path>
                <a:path w="1793875" h="607059">
                  <a:moveTo>
                    <a:pt x="569455" y="101663"/>
                  </a:moveTo>
                  <a:lnTo>
                    <a:pt x="467131" y="0"/>
                  </a:lnTo>
                  <a:lnTo>
                    <a:pt x="405269" y="0"/>
                  </a:lnTo>
                  <a:lnTo>
                    <a:pt x="569455" y="163118"/>
                  </a:lnTo>
                  <a:lnTo>
                    <a:pt x="569455" y="101663"/>
                  </a:lnTo>
                  <a:close/>
                </a:path>
                <a:path w="1793875" h="607059">
                  <a:moveTo>
                    <a:pt x="610666" y="0"/>
                  </a:moveTo>
                  <a:lnTo>
                    <a:pt x="569772" y="0"/>
                  </a:lnTo>
                  <a:lnTo>
                    <a:pt x="569772" y="606539"/>
                  </a:lnTo>
                  <a:lnTo>
                    <a:pt x="609904" y="606539"/>
                  </a:lnTo>
                  <a:lnTo>
                    <a:pt x="610666" y="0"/>
                  </a:lnTo>
                  <a:close/>
                </a:path>
                <a:path w="1793875" h="607059">
                  <a:moveTo>
                    <a:pt x="1793811" y="0"/>
                  </a:moveTo>
                  <a:lnTo>
                    <a:pt x="1755228" y="0"/>
                  </a:lnTo>
                  <a:lnTo>
                    <a:pt x="1743925" y="6642"/>
                  </a:lnTo>
                  <a:lnTo>
                    <a:pt x="1709597" y="34010"/>
                  </a:lnTo>
                  <a:lnTo>
                    <a:pt x="1675358" y="79349"/>
                  </a:lnTo>
                  <a:lnTo>
                    <a:pt x="1648079" y="141249"/>
                  </a:lnTo>
                  <a:lnTo>
                    <a:pt x="1639100" y="159740"/>
                  </a:lnTo>
                  <a:lnTo>
                    <a:pt x="1611858" y="195999"/>
                  </a:lnTo>
                  <a:lnTo>
                    <a:pt x="1574850" y="224396"/>
                  </a:lnTo>
                  <a:lnTo>
                    <a:pt x="1522501" y="249605"/>
                  </a:lnTo>
                  <a:lnTo>
                    <a:pt x="1507591" y="256959"/>
                  </a:lnTo>
                  <a:lnTo>
                    <a:pt x="1441526" y="303352"/>
                  </a:lnTo>
                  <a:lnTo>
                    <a:pt x="1404861" y="343001"/>
                  </a:lnTo>
                  <a:lnTo>
                    <a:pt x="1400797" y="349034"/>
                  </a:lnTo>
                  <a:lnTo>
                    <a:pt x="1400797" y="292481"/>
                  </a:lnTo>
                  <a:lnTo>
                    <a:pt x="1432890" y="250634"/>
                  </a:lnTo>
                  <a:lnTo>
                    <a:pt x="1492351" y="219938"/>
                  </a:lnTo>
                  <a:lnTo>
                    <a:pt x="1513840" y="210223"/>
                  </a:lnTo>
                  <a:lnTo>
                    <a:pt x="1535772" y="198996"/>
                  </a:lnTo>
                  <a:lnTo>
                    <a:pt x="1580692" y="165011"/>
                  </a:lnTo>
                  <a:lnTo>
                    <a:pt x="1614919" y="119659"/>
                  </a:lnTo>
                  <a:lnTo>
                    <a:pt x="1642198" y="57785"/>
                  </a:lnTo>
                  <a:lnTo>
                    <a:pt x="1651190" y="39281"/>
                  </a:lnTo>
                  <a:lnTo>
                    <a:pt x="1662785" y="21082"/>
                  </a:lnTo>
                  <a:lnTo>
                    <a:pt x="1679511" y="1968"/>
                  </a:lnTo>
                  <a:lnTo>
                    <a:pt x="1681721" y="0"/>
                  </a:lnTo>
                  <a:lnTo>
                    <a:pt x="1624241" y="0"/>
                  </a:lnTo>
                  <a:lnTo>
                    <a:pt x="1614373" y="15697"/>
                  </a:lnTo>
                  <a:lnTo>
                    <a:pt x="1606359" y="31115"/>
                  </a:lnTo>
                  <a:lnTo>
                    <a:pt x="1599666" y="46151"/>
                  </a:lnTo>
                  <a:lnTo>
                    <a:pt x="1585976" y="79552"/>
                  </a:lnTo>
                  <a:lnTo>
                    <a:pt x="1576984" y="98044"/>
                  </a:lnTo>
                  <a:lnTo>
                    <a:pt x="1549768" y="134289"/>
                  </a:lnTo>
                  <a:lnTo>
                    <a:pt x="1512976" y="162090"/>
                  </a:lnTo>
                  <a:lnTo>
                    <a:pt x="1456855" y="187998"/>
                  </a:lnTo>
                  <a:lnTo>
                    <a:pt x="1438414" y="197065"/>
                  </a:lnTo>
                  <a:lnTo>
                    <a:pt x="1419720" y="208165"/>
                  </a:lnTo>
                  <a:lnTo>
                    <a:pt x="1400797" y="222237"/>
                  </a:lnTo>
                  <a:lnTo>
                    <a:pt x="1400797" y="174879"/>
                  </a:lnTo>
                  <a:lnTo>
                    <a:pt x="1406334" y="168833"/>
                  </a:lnTo>
                  <a:lnTo>
                    <a:pt x="1411185" y="164934"/>
                  </a:lnTo>
                  <a:lnTo>
                    <a:pt x="1418069" y="161455"/>
                  </a:lnTo>
                  <a:lnTo>
                    <a:pt x="1450809" y="147993"/>
                  </a:lnTo>
                  <a:lnTo>
                    <a:pt x="1472933" y="137274"/>
                  </a:lnTo>
                  <a:lnTo>
                    <a:pt x="1518589" y="103301"/>
                  </a:lnTo>
                  <a:lnTo>
                    <a:pt x="1552829" y="57975"/>
                  </a:lnTo>
                  <a:lnTo>
                    <a:pt x="1578444" y="0"/>
                  </a:lnTo>
                  <a:lnTo>
                    <a:pt x="1531239" y="0"/>
                  </a:lnTo>
                  <a:lnTo>
                    <a:pt x="1523542" y="18618"/>
                  </a:lnTo>
                  <a:lnTo>
                    <a:pt x="1514614" y="36842"/>
                  </a:lnTo>
                  <a:lnTo>
                    <a:pt x="1487665" y="72580"/>
                  </a:lnTo>
                  <a:lnTo>
                    <a:pt x="1451190" y="99644"/>
                  </a:lnTo>
                  <a:lnTo>
                    <a:pt x="1400797" y="121424"/>
                  </a:lnTo>
                  <a:lnTo>
                    <a:pt x="1400797" y="80848"/>
                  </a:lnTo>
                  <a:lnTo>
                    <a:pt x="1414373" y="73723"/>
                  </a:lnTo>
                  <a:lnTo>
                    <a:pt x="1428216" y="65074"/>
                  </a:lnTo>
                  <a:lnTo>
                    <a:pt x="1466291" y="31178"/>
                  </a:lnTo>
                  <a:lnTo>
                    <a:pt x="1488592" y="0"/>
                  </a:lnTo>
                  <a:lnTo>
                    <a:pt x="1435481" y="0"/>
                  </a:lnTo>
                  <a:lnTo>
                    <a:pt x="1429219" y="7277"/>
                  </a:lnTo>
                  <a:lnTo>
                    <a:pt x="1419694" y="16433"/>
                  </a:lnTo>
                  <a:lnTo>
                    <a:pt x="1413802" y="21399"/>
                  </a:lnTo>
                  <a:lnTo>
                    <a:pt x="1407883" y="25895"/>
                  </a:lnTo>
                  <a:lnTo>
                    <a:pt x="1401940" y="30035"/>
                  </a:lnTo>
                  <a:lnTo>
                    <a:pt x="1403324" y="14922"/>
                  </a:lnTo>
                  <a:lnTo>
                    <a:pt x="1405382" y="0"/>
                  </a:lnTo>
                  <a:lnTo>
                    <a:pt x="1360843" y="0"/>
                  </a:lnTo>
                  <a:lnTo>
                    <a:pt x="1359217" y="12890"/>
                  </a:lnTo>
                  <a:lnTo>
                    <a:pt x="1358036" y="25908"/>
                  </a:lnTo>
                  <a:lnTo>
                    <a:pt x="1357299" y="39052"/>
                  </a:lnTo>
                  <a:lnTo>
                    <a:pt x="1357058" y="52311"/>
                  </a:lnTo>
                  <a:lnTo>
                    <a:pt x="1357058" y="392633"/>
                  </a:lnTo>
                  <a:lnTo>
                    <a:pt x="1312824" y="436308"/>
                  </a:lnTo>
                  <a:lnTo>
                    <a:pt x="1312849" y="50927"/>
                  </a:lnTo>
                  <a:lnTo>
                    <a:pt x="1314869" y="12585"/>
                  </a:lnTo>
                  <a:lnTo>
                    <a:pt x="1316291" y="0"/>
                  </a:lnTo>
                  <a:lnTo>
                    <a:pt x="1272133" y="0"/>
                  </a:lnTo>
                  <a:lnTo>
                    <a:pt x="1270812" y="12941"/>
                  </a:lnTo>
                  <a:lnTo>
                    <a:pt x="1269860" y="25971"/>
                  </a:lnTo>
                  <a:lnTo>
                    <a:pt x="1269276" y="39090"/>
                  </a:lnTo>
                  <a:lnTo>
                    <a:pt x="1269072" y="52311"/>
                  </a:lnTo>
                  <a:lnTo>
                    <a:pt x="1269072" y="479323"/>
                  </a:lnTo>
                  <a:lnTo>
                    <a:pt x="1224838" y="523354"/>
                  </a:lnTo>
                  <a:lnTo>
                    <a:pt x="1224889" y="50901"/>
                  </a:lnTo>
                  <a:lnTo>
                    <a:pt x="1226464" y="12611"/>
                  </a:lnTo>
                  <a:lnTo>
                    <a:pt x="1227632" y="0"/>
                  </a:lnTo>
                  <a:lnTo>
                    <a:pt x="1183690" y="0"/>
                  </a:lnTo>
                  <a:lnTo>
                    <a:pt x="1182077" y="20916"/>
                  </a:lnTo>
                  <a:lnTo>
                    <a:pt x="1181798" y="26619"/>
                  </a:lnTo>
                  <a:lnTo>
                    <a:pt x="1181798" y="606539"/>
                  </a:lnTo>
                  <a:lnTo>
                    <a:pt x="1204201" y="606539"/>
                  </a:lnTo>
                  <a:lnTo>
                    <a:pt x="1363916" y="447217"/>
                  </a:lnTo>
                  <a:lnTo>
                    <a:pt x="1400797" y="411022"/>
                  </a:lnTo>
                  <a:lnTo>
                    <a:pt x="1400797" y="410438"/>
                  </a:lnTo>
                  <a:lnTo>
                    <a:pt x="1481150" y="330301"/>
                  </a:lnTo>
                  <a:lnTo>
                    <a:pt x="1513255" y="362204"/>
                  </a:lnTo>
                  <a:lnTo>
                    <a:pt x="1266202" y="606539"/>
                  </a:lnTo>
                  <a:lnTo>
                    <a:pt x="1329245" y="606539"/>
                  </a:lnTo>
                  <a:lnTo>
                    <a:pt x="1544205" y="392963"/>
                  </a:lnTo>
                  <a:lnTo>
                    <a:pt x="1574609" y="423176"/>
                  </a:lnTo>
                  <a:lnTo>
                    <a:pt x="1390040" y="606539"/>
                  </a:lnTo>
                  <a:lnTo>
                    <a:pt x="1451889" y="606539"/>
                  </a:lnTo>
                  <a:lnTo>
                    <a:pt x="1605534" y="453885"/>
                  </a:lnTo>
                  <a:lnTo>
                    <a:pt x="1636814" y="484962"/>
                  </a:lnTo>
                  <a:lnTo>
                    <a:pt x="1514449" y="606539"/>
                  </a:lnTo>
                  <a:lnTo>
                    <a:pt x="1576311" y="606539"/>
                  </a:lnTo>
                  <a:lnTo>
                    <a:pt x="1667738" y="515696"/>
                  </a:lnTo>
                  <a:lnTo>
                    <a:pt x="1699031" y="546773"/>
                  </a:lnTo>
                  <a:lnTo>
                    <a:pt x="1638871" y="606539"/>
                  </a:lnTo>
                  <a:lnTo>
                    <a:pt x="1793811" y="606539"/>
                  </a:lnTo>
                  <a:lnTo>
                    <a:pt x="1793811" y="579513"/>
                  </a:lnTo>
                  <a:lnTo>
                    <a:pt x="1515097" y="302615"/>
                  </a:lnTo>
                  <a:lnTo>
                    <a:pt x="1524952" y="297014"/>
                  </a:lnTo>
                  <a:lnTo>
                    <a:pt x="1534883" y="291922"/>
                  </a:lnTo>
                  <a:lnTo>
                    <a:pt x="1556753" y="281813"/>
                  </a:lnTo>
                  <a:lnTo>
                    <a:pt x="1793811" y="517347"/>
                  </a:lnTo>
                  <a:lnTo>
                    <a:pt x="1793811" y="455891"/>
                  </a:lnTo>
                  <a:lnTo>
                    <a:pt x="1597977" y="261315"/>
                  </a:lnTo>
                  <a:lnTo>
                    <a:pt x="1606867" y="255803"/>
                  </a:lnTo>
                  <a:lnTo>
                    <a:pt x="1615821" y="249618"/>
                  </a:lnTo>
                  <a:lnTo>
                    <a:pt x="1624863" y="242684"/>
                  </a:lnTo>
                  <a:lnTo>
                    <a:pt x="1633982" y="234924"/>
                  </a:lnTo>
                  <a:lnTo>
                    <a:pt x="1793811" y="393725"/>
                  </a:lnTo>
                  <a:lnTo>
                    <a:pt x="1793811" y="332270"/>
                  </a:lnTo>
                  <a:lnTo>
                    <a:pt x="1663395" y="202704"/>
                  </a:lnTo>
                  <a:lnTo>
                    <a:pt x="1670253" y="192646"/>
                  </a:lnTo>
                  <a:lnTo>
                    <a:pt x="1676234" y="182676"/>
                  </a:lnTo>
                  <a:lnTo>
                    <a:pt x="1681480" y="172808"/>
                  </a:lnTo>
                  <a:lnTo>
                    <a:pt x="1686102" y="163093"/>
                  </a:lnTo>
                  <a:lnTo>
                    <a:pt x="1793811" y="270116"/>
                  </a:lnTo>
                  <a:lnTo>
                    <a:pt x="1793811" y="208661"/>
                  </a:lnTo>
                  <a:lnTo>
                    <a:pt x="1704225" y="119646"/>
                  </a:lnTo>
                  <a:lnTo>
                    <a:pt x="1708835" y="109639"/>
                  </a:lnTo>
                  <a:lnTo>
                    <a:pt x="1714042" y="99720"/>
                  </a:lnTo>
                  <a:lnTo>
                    <a:pt x="1720024" y="89890"/>
                  </a:lnTo>
                  <a:lnTo>
                    <a:pt x="1727009" y="80124"/>
                  </a:lnTo>
                  <a:lnTo>
                    <a:pt x="1793811" y="146507"/>
                  </a:lnTo>
                  <a:lnTo>
                    <a:pt x="1793811" y="85051"/>
                  </a:lnTo>
                  <a:lnTo>
                    <a:pt x="1758162" y="49606"/>
                  </a:lnTo>
                  <a:lnTo>
                    <a:pt x="1766976" y="43599"/>
                  </a:lnTo>
                  <a:lnTo>
                    <a:pt x="1775853" y="38366"/>
                  </a:lnTo>
                  <a:lnTo>
                    <a:pt x="1784794" y="33769"/>
                  </a:lnTo>
                  <a:lnTo>
                    <a:pt x="1793811" y="29616"/>
                  </a:lnTo>
                  <a:lnTo>
                    <a:pt x="1793811" y="0"/>
                  </a:lnTo>
                  <a:close/>
                </a:path>
              </a:pathLst>
            </a:custGeom>
            <a:solidFill>
              <a:srgbClr val="1A3868"/>
            </a:solidFill>
          </p:spPr>
          <p:txBody>
            <a:bodyPr wrap="square" lIns="0" tIns="0" rIns="0" bIns="0" rtlCol="0"/>
            <a:lstStyle/>
            <a:p>
              <a:endParaRPr sz="487"/>
            </a:p>
          </p:txBody>
        </p:sp>
      </p:grpSp>
      <p:sp>
        <p:nvSpPr>
          <p:cNvPr id="61" name="object 21">
            <a:extLst>
              <a:ext uri="{FF2B5EF4-FFF2-40B4-BE49-F238E27FC236}">
                <a16:creationId xmlns:a16="http://schemas.microsoft.com/office/drawing/2014/main" id="{0FE47A32-8711-4AC5-BC0E-82D79A1E2E18}"/>
              </a:ext>
            </a:extLst>
          </p:cNvPr>
          <p:cNvSpPr/>
          <p:nvPr userDrawn="1"/>
        </p:nvSpPr>
        <p:spPr>
          <a:xfrm>
            <a:off x="7837102" y="6067562"/>
            <a:ext cx="367284" cy="364236"/>
          </a:xfrm>
          <a:custGeom>
            <a:avLst/>
            <a:gdLst/>
            <a:ahLst/>
            <a:cxnLst/>
            <a:rect l="l" t="t" r="r" b="b"/>
            <a:pathLst>
              <a:path w="612140" h="607059">
                <a:moveTo>
                  <a:pt x="612025" y="551446"/>
                </a:moveTo>
                <a:lnTo>
                  <a:pt x="556437" y="606526"/>
                </a:lnTo>
                <a:lnTo>
                  <a:pt x="612025" y="606526"/>
                </a:lnTo>
                <a:lnTo>
                  <a:pt x="612025" y="551446"/>
                </a:lnTo>
                <a:close/>
              </a:path>
              <a:path w="612140" h="607059">
                <a:moveTo>
                  <a:pt x="612025" y="429374"/>
                </a:moveTo>
                <a:lnTo>
                  <a:pt x="433247" y="606539"/>
                </a:lnTo>
                <a:lnTo>
                  <a:pt x="494487" y="606539"/>
                </a:lnTo>
                <a:lnTo>
                  <a:pt x="612025" y="490054"/>
                </a:lnTo>
                <a:lnTo>
                  <a:pt x="612025" y="429374"/>
                </a:lnTo>
                <a:close/>
              </a:path>
              <a:path w="612140" h="607059">
                <a:moveTo>
                  <a:pt x="612025" y="39509"/>
                </a:moveTo>
                <a:lnTo>
                  <a:pt x="384949" y="39801"/>
                </a:lnTo>
                <a:lnTo>
                  <a:pt x="385000" y="0"/>
                </a:lnTo>
                <a:lnTo>
                  <a:pt x="341655" y="0"/>
                </a:lnTo>
                <a:lnTo>
                  <a:pt x="341287" y="294906"/>
                </a:lnTo>
                <a:lnTo>
                  <a:pt x="330428" y="291973"/>
                </a:lnTo>
                <a:lnTo>
                  <a:pt x="319887" y="288645"/>
                </a:lnTo>
                <a:lnTo>
                  <a:pt x="297434" y="280555"/>
                </a:lnTo>
                <a:lnTo>
                  <a:pt x="297789" y="0"/>
                </a:lnTo>
                <a:lnTo>
                  <a:pt x="254419" y="0"/>
                </a:lnTo>
                <a:lnTo>
                  <a:pt x="254088" y="266306"/>
                </a:lnTo>
                <a:lnTo>
                  <a:pt x="243967" y="263994"/>
                </a:lnTo>
                <a:lnTo>
                  <a:pt x="233324" y="262102"/>
                </a:lnTo>
                <a:lnTo>
                  <a:pt x="222110" y="260692"/>
                </a:lnTo>
                <a:lnTo>
                  <a:pt x="210248" y="259803"/>
                </a:lnTo>
                <a:lnTo>
                  <a:pt x="210566" y="0"/>
                </a:lnTo>
                <a:lnTo>
                  <a:pt x="167208" y="0"/>
                </a:lnTo>
                <a:lnTo>
                  <a:pt x="166878" y="261950"/>
                </a:lnTo>
                <a:lnTo>
                  <a:pt x="154978" y="264236"/>
                </a:lnTo>
                <a:lnTo>
                  <a:pt x="143738" y="267055"/>
                </a:lnTo>
                <a:lnTo>
                  <a:pt x="133108" y="270319"/>
                </a:lnTo>
                <a:lnTo>
                  <a:pt x="122999" y="273900"/>
                </a:lnTo>
                <a:lnTo>
                  <a:pt x="123355" y="0"/>
                </a:lnTo>
                <a:lnTo>
                  <a:pt x="79997" y="0"/>
                </a:lnTo>
                <a:lnTo>
                  <a:pt x="79616" y="291769"/>
                </a:lnTo>
                <a:lnTo>
                  <a:pt x="69316" y="295579"/>
                </a:lnTo>
                <a:lnTo>
                  <a:pt x="58674" y="298907"/>
                </a:lnTo>
                <a:lnTo>
                  <a:pt x="47536" y="301637"/>
                </a:lnTo>
                <a:lnTo>
                  <a:pt x="35750" y="303631"/>
                </a:lnTo>
                <a:lnTo>
                  <a:pt x="36131" y="0"/>
                </a:lnTo>
                <a:lnTo>
                  <a:pt x="0" y="0"/>
                </a:lnTo>
                <a:lnTo>
                  <a:pt x="0" y="347446"/>
                </a:lnTo>
                <a:lnTo>
                  <a:pt x="10058" y="348018"/>
                </a:lnTo>
                <a:lnTo>
                  <a:pt x="71361" y="340004"/>
                </a:lnTo>
                <a:lnTo>
                  <a:pt x="134175" y="315595"/>
                </a:lnTo>
                <a:lnTo>
                  <a:pt x="153543" y="308876"/>
                </a:lnTo>
                <a:lnTo>
                  <a:pt x="174536" y="304190"/>
                </a:lnTo>
                <a:lnTo>
                  <a:pt x="198221" y="302399"/>
                </a:lnTo>
                <a:lnTo>
                  <a:pt x="222554" y="303974"/>
                </a:lnTo>
                <a:lnTo>
                  <a:pt x="244182" y="308203"/>
                </a:lnTo>
                <a:lnTo>
                  <a:pt x="264185" y="314274"/>
                </a:lnTo>
                <a:lnTo>
                  <a:pt x="298665" y="326872"/>
                </a:lnTo>
                <a:lnTo>
                  <a:pt x="314286" y="332066"/>
                </a:lnTo>
                <a:lnTo>
                  <a:pt x="330911" y="336677"/>
                </a:lnTo>
                <a:lnTo>
                  <a:pt x="348894" y="340423"/>
                </a:lnTo>
                <a:lnTo>
                  <a:pt x="393319" y="345414"/>
                </a:lnTo>
                <a:lnTo>
                  <a:pt x="426377"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19" y="353098"/>
                </a:lnTo>
                <a:lnTo>
                  <a:pt x="227761" y="347751"/>
                </a:lnTo>
                <a:lnTo>
                  <a:pt x="198158" y="345719"/>
                </a:lnTo>
                <a:lnTo>
                  <a:pt x="168249" y="347954"/>
                </a:lnTo>
                <a:lnTo>
                  <a:pt x="142163" y="353707"/>
                </a:lnTo>
                <a:lnTo>
                  <a:pt x="119075" y="361607"/>
                </a:lnTo>
                <a:lnTo>
                  <a:pt x="79336" y="378117"/>
                </a:lnTo>
                <a:lnTo>
                  <a:pt x="59982" y="384822"/>
                </a:lnTo>
                <a:lnTo>
                  <a:pt x="39001" y="389521"/>
                </a:lnTo>
                <a:lnTo>
                  <a:pt x="15328" y="391312"/>
                </a:lnTo>
                <a:lnTo>
                  <a:pt x="9956" y="391312"/>
                </a:lnTo>
                <a:lnTo>
                  <a:pt x="0" y="390525"/>
                </a:lnTo>
                <a:lnTo>
                  <a:pt x="0" y="433717"/>
                </a:lnTo>
                <a:lnTo>
                  <a:pt x="9994" y="434276"/>
                </a:lnTo>
                <a:lnTo>
                  <a:pt x="15252" y="434276"/>
                </a:lnTo>
                <a:lnTo>
                  <a:pt x="45173" y="432028"/>
                </a:lnTo>
                <a:lnTo>
                  <a:pt x="71259" y="426288"/>
                </a:lnTo>
                <a:lnTo>
                  <a:pt x="94348" y="418388"/>
                </a:lnTo>
                <a:lnTo>
                  <a:pt x="134073" y="401891"/>
                </a:lnTo>
                <a:lnTo>
                  <a:pt x="153428" y="395173"/>
                </a:lnTo>
                <a:lnTo>
                  <a:pt x="174421" y="390474"/>
                </a:lnTo>
                <a:lnTo>
                  <a:pt x="198107" y="388683"/>
                </a:lnTo>
                <a:lnTo>
                  <a:pt x="222097" y="390321"/>
                </a:lnTo>
                <a:lnTo>
                  <a:pt x="243497" y="394741"/>
                </a:lnTo>
                <a:lnTo>
                  <a:pt x="263359" y="401091"/>
                </a:lnTo>
                <a:lnTo>
                  <a:pt x="301091" y="415544"/>
                </a:lnTo>
                <a:lnTo>
                  <a:pt x="320408" y="421995"/>
                </a:lnTo>
                <a:lnTo>
                  <a:pt x="341337" y="427189"/>
                </a:lnTo>
                <a:lnTo>
                  <a:pt x="364540" y="430466"/>
                </a:lnTo>
                <a:lnTo>
                  <a:pt x="331063" y="463638"/>
                </a:lnTo>
                <a:lnTo>
                  <a:pt x="322922" y="464019"/>
                </a:lnTo>
                <a:lnTo>
                  <a:pt x="316763" y="463384"/>
                </a:lnTo>
                <a:lnTo>
                  <a:pt x="309486" y="461035"/>
                </a:lnTo>
                <a:lnTo>
                  <a:pt x="277063" y="447751"/>
                </a:lnTo>
                <a:lnTo>
                  <a:pt x="254000" y="439902"/>
                </a:lnTo>
                <a:lnTo>
                  <a:pt x="227939" y="434200"/>
                </a:lnTo>
                <a:lnTo>
                  <a:pt x="198043" y="432015"/>
                </a:lnTo>
                <a:lnTo>
                  <a:pt x="168122" y="434251"/>
                </a:lnTo>
                <a:lnTo>
                  <a:pt x="142036" y="440004"/>
                </a:lnTo>
                <a:lnTo>
                  <a:pt x="118960" y="447890"/>
                </a:lnTo>
                <a:lnTo>
                  <a:pt x="79222" y="464400"/>
                </a:lnTo>
                <a:lnTo>
                  <a:pt x="59867" y="471119"/>
                </a:lnTo>
                <a:lnTo>
                  <a:pt x="38887" y="475805"/>
                </a:lnTo>
                <a:lnTo>
                  <a:pt x="15214" y="477596"/>
                </a:lnTo>
                <a:lnTo>
                  <a:pt x="9880" y="477596"/>
                </a:lnTo>
                <a:lnTo>
                  <a:pt x="0" y="476821"/>
                </a:lnTo>
                <a:lnTo>
                  <a:pt x="0" y="520001"/>
                </a:lnTo>
                <a:lnTo>
                  <a:pt x="9918" y="520560"/>
                </a:lnTo>
                <a:lnTo>
                  <a:pt x="15151" y="520560"/>
                </a:lnTo>
                <a:lnTo>
                  <a:pt x="45059" y="518312"/>
                </a:lnTo>
                <a:lnTo>
                  <a:pt x="71158" y="512559"/>
                </a:lnTo>
                <a:lnTo>
                  <a:pt x="94246" y="504672"/>
                </a:lnTo>
                <a:lnTo>
                  <a:pt x="133972" y="488162"/>
                </a:lnTo>
                <a:lnTo>
                  <a:pt x="153327" y="481444"/>
                </a:lnTo>
                <a:lnTo>
                  <a:pt x="174307" y="476745"/>
                </a:lnTo>
                <a:lnTo>
                  <a:pt x="197993" y="474967"/>
                </a:lnTo>
                <a:lnTo>
                  <a:pt x="221665" y="476694"/>
                </a:lnTo>
                <a:lnTo>
                  <a:pt x="242646" y="481342"/>
                </a:lnTo>
                <a:lnTo>
                  <a:pt x="261988" y="487997"/>
                </a:lnTo>
                <a:lnTo>
                  <a:pt x="293306" y="501053"/>
                </a:lnTo>
                <a:lnTo>
                  <a:pt x="264655" y="529450"/>
                </a:lnTo>
                <a:lnTo>
                  <a:pt x="250101" y="525030"/>
                </a:lnTo>
                <a:lnTo>
                  <a:pt x="234302" y="521474"/>
                </a:lnTo>
                <a:lnTo>
                  <a:pt x="216992" y="519112"/>
                </a:lnTo>
                <a:lnTo>
                  <a:pt x="197929" y="518274"/>
                </a:lnTo>
                <a:lnTo>
                  <a:pt x="168021" y="520522"/>
                </a:lnTo>
                <a:lnTo>
                  <a:pt x="141935" y="526275"/>
                </a:lnTo>
                <a:lnTo>
                  <a:pt x="118846" y="534174"/>
                </a:lnTo>
                <a:lnTo>
                  <a:pt x="79121" y="550684"/>
                </a:lnTo>
                <a:lnTo>
                  <a:pt x="59766" y="557403"/>
                </a:lnTo>
                <a:lnTo>
                  <a:pt x="38785" y="562102"/>
                </a:lnTo>
                <a:lnTo>
                  <a:pt x="15125" y="563880"/>
                </a:lnTo>
                <a:lnTo>
                  <a:pt x="9817" y="563892"/>
                </a:lnTo>
                <a:lnTo>
                  <a:pt x="0" y="563118"/>
                </a:lnTo>
                <a:lnTo>
                  <a:pt x="0" y="606298"/>
                </a:lnTo>
                <a:lnTo>
                  <a:pt x="6477" y="606539"/>
                </a:lnTo>
                <a:lnTo>
                  <a:pt x="23063" y="606539"/>
                </a:lnTo>
                <a:lnTo>
                  <a:pt x="50177" y="603592"/>
                </a:lnTo>
                <a:lnTo>
                  <a:pt x="74117"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52" y="564248"/>
                </a:lnTo>
                <a:lnTo>
                  <a:pt x="213182" y="576300"/>
                </a:lnTo>
                <a:lnTo>
                  <a:pt x="197891" y="587362"/>
                </a:lnTo>
                <a:lnTo>
                  <a:pt x="182130" y="597446"/>
                </a:lnTo>
                <a:lnTo>
                  <a:pt x="165938" y="606539"/>
                </a:lnTo>
                <a:lnTo>
                  <a:pt x="244944" y="606539"/>
                </a:lnTo>
                <a:lnTo>
                  <a:pt x="275120" y="579780"/>
                </a:lnTo>
                <a:lnTo>
                  <a:pt x="515531" y="341515"/>
                </a:lnTo>
                <a:lnTo>
                  <a:pt x="577354" y="341630"/>
                </a:lnTo>
                <a:lnTo>
                  <a:pt x="310019" y="606539"/>
                </a:lnTo>
                <a:lnTo>
                  <a:pt x="371297" y="606539"/>
                </a:lnTo>
                <a:lnTo>
                  <a:pt x="612025" y="367969"/>
                </a:lnTo>
                <a:lnTo>
                  <a:pt x="612025" y="298335"/>
                </a:lnTo>
                <a:lnTo>
                  <a:pt x="549287" y="298526"/>
                </a:lnTo>
                <a:lnTo>
                  <a:pt x="497890" y="298297"/>
                </a:lnTo>
                <a:lnTo>
                  <a:pt x="497484" y="298704"/>
                </a:lnTo>
                <a:lnTo>
                  <a:pt x="384619" y="299059"/>
                </a:lnTo>
                <a:lnTo>
                  <a:pt x="384683" y="254457"/>
                </a:lnTo>
                <a:lnTo>
                  <a:pt x="612025" y="254685"/>
                </a:lnTo>
                <a:lnTo>
                  <a:pt x="612025" y="211150"/>
                </a:lnTo>
                <a:lnTo>
                  <a:pt x="384733" y="211442"/>
                </a:lnTo>
                <a:lnTo>
                  <a:pt x="384784" y="169202"/>
                </a:lnTo>
                <a:lnTo>
                  <a:pt x="612025" y="168922"/>
                </a:lnTo>
                <a:lnTo>
                  <a:pt x="612025" y="125945"/>
                </a:lnTo>
                <a:lnTo>
                  <a:pt x="384848" y="126238"/>
                </a:lnTo>
                <a:lnTo>
                  <a:pt x="384898" y="82778"/>
                </a:lnTo>
                <a:lnTo>
                  <a:pt x="612025" y="82486"/>
                </a:lnTo>
                <a:lnTo>
                  <a:pt x="612025" y="39509"/>
                </a:lnTo>
                <a:close/>
              </a:path>
            </a:pathLst>
          </a:custGeom>
          <a:solidFill>
            <a:srgbClr val="1A3868"/>
          </a:solidFill>
        </p:spPr>
        <p:txBody>
          <a:bodyPr wrap="square" lIns="0" tIns="0" rIns="0" bIns="0" rtlCol="0"/>
          <a:lstStyle/>
          <a:p>
            <a:endParaRPr sz="487"/>
          </a:p>
        </p:txBody>
      </p:sp>
      <p:sp>
        <p:nvSpPr>
          <p:cNvPr id="62" name="object 22">
            <a:extLst>
              <a:ext uri="{FF2B5EF4-FFF2-40B4-BE49-F238E27FC236}">
                <a16:creationId xmlns:a16="http://schemas.microsoft.com/office/drawing/2014/main" id="{E1126580-45C7-472E-8963-BA94CCB413E5}"/>
              </a:ext>
            </a:extLst>
          </p:cNvPr>
          <p:cNvSpPr/>
          <p:nvPr userDrawn="1"/>
        </p:nvSpPr>
        <p:spPr>
          <a:xfrm>
            <a:off x="8229861" y="6067562"/>
            <a:ext cx="419481" cy="364236"/>
          </a:xfrm>
          <a:custGeom>
            <a:avLst/>
            <a:gdLst/>
            <a:ahLst/>
            <a:cxnLst/>
            <a:rect l="l" t="t" r="r" b="b"/>
            <a:pathLst>
              <a:path w="699134" h="607059">
                <a:moveTo>
                  <a:pt x="569442" y="472503"/>
                </a:moveTo>
                <a:lnTo>
                  <a:pt x="369531" y="273875"/>
                </a:lnTo>
                <a:lnTo>
                  <a:pt x="281609" y="186524"/>
                </a:lnTo>
                <a:lnTo>
                  <a:pt x="193611" y="99098"/>
                </a:lnTo>
                <a:lnTo>
                  <a:pt x="105638" y="11671"/>
                </a:lnTo>
                <a:lnTo>
                  <a:pt x="93891" y="0"/>
                </a:lnTo>
                <a:lnTo>
                  <a:pt x="0" y="0"/>
                </a:lnTo>
                <a:lnTo>
                  <a:pt x="63" y="596049"/>
                </a:lnTo>
                <a:lnTo>
                  <a:pt x="520" y="596049"/>
                </a:lnTo>
                <a:lnTo>
                  <a:pt x="546" y="596976"/>
                </a:lnTo>
                <a:lnTo>
                  <a:pt x="647" y="597877"/>
                </a:lnTo>
                <a:lnTo>
                  <a:pt x="787" y="601408"/>
                </a:lnTo>
                <a:lnTo>
                  <a:pt x="1016" y="603961"/>
                </a:lnTo>
                <a:lnTo>
                  <a:pt x="1168" y="606539"/>
                </a:lnTo>
                <a:lnTo>
                  <a:pt x="44831" y="606539"/>
                </a:lnTo>
                <a:lnTo>
                  <a:pt x="44462" y="599567"/>
                </a:lnTo>
                <a:lnTo>
                  <a:pt x="44094" y="590448"/>
                </a:lnTo>
                <a:lnTo>
                  <a:pt x="43929" y="583971"/>
                </a:lnTo>
                <a:lnTo>
                  <a:pt x="43815" y="575995"/>
                </a:lnTo>
                <a:lnTo>
                  <a:pt x="43738" y="11671"/>
                </a:lnTo>
                <a:lnTo>
                  <a:pt x="87985" y="55600"/>
                </a:lnTo>
                <a:lnTo>
                  <a:pt x="88049" y="596049"/>
                </a:lnTo>
                <a:lnTo>
                  <a:pt x="88569" y="596049"/>
                </a:lnTo>
                <a:lnTo>
                  <a:pt x="88760" y="599998"/>
                </a:lnTo>
                <a:lnTo>
                  <a:pt x="89039" y="603046"/>
                </a:lnTo>
                <a:lnTo>
                  <a:pt x="89281" y="606539"/>
                </a:lnTo>
                <a:lnTo>
                  <a:pt x="133083" y="606539"/>
                </a:lnTo>
                <a:lnTo>
                  <a:pt x="132549" y="597877"/>
                </a:lnTo>
                <a:lnTo>
                  <a:pt x="132168" y="590448"/>
                </a:lnTo>
                <a:lnTo>
                  <a:pt x="131953" y="583971"/>
                </a:lnTo>
                <a:lnTo>
                  <a:pt x="131851" y="579945"/>
                </a:lnTo>
                <a:lnTo>
                  <a:pt x="131749" y="571944"/>
                </a:lnTo>
                <a:lnTo>
                  <a:pt x="131724" y="99098"/>
                </a:lnTo>
                <a:lnTo>
                  <a:pt x="175958" y="143090"/>
                </a:lnTo>
                <a:lnTo>
                  <a:pt x="176022" y="596049"/>
                </a:lnTo>
                <a:lnTo>
                  <a:pt x="176606" y="596049"/>
                </a:lnTo>
                <a:lnTo>
                  <a:pt x="176822" y="599998"/>
                </a:lnTo>
                <a:lnTo>
                  <a:pt x="177165" y="603961"/>
                </a:lnTo>
                <a:lnTo>
                  <a:pt x="177368" y="606539"/>
                </a:lnTo>
                <a:lnTo>
                  <a:pt x="221335" y="606539"/>
                </a:lnTo>
                <a:lnTo>
                  <a:pt x="220713" y="598500"/>
                </a:lnTo>
                <a:lnTo>
                  <a:pt x="220230" y="590448"/>
                </a:lnTo>
                <a:lnTo>
                  <a:pt x="219976" y="583971"/>
                </a:lnTo>
                <a:lnTo>
                  <a:pt x="219862" y="579945"/>
                </a:lnTo>
                <a:lnTo>
                  <a:pt x="219748" y="571944"/>
                </a:lnTo>
                <a:lnTo>
                  <a:pt x="219697" y="186524"/>
                </a:lnTo>
                <a:lnTo>
                  <a:pt x="263944" y="230428"/>
                </a:lnTo>
                <a:lnTo>
                  <a:pt x="264058" y="580669"/>
                </a:lnTo>
                <a:lnTo>
                  <a:pt x="264375" y="589343"/>
                </a:lnTo>
                <a:lnTo>
                  <a:pt x="264947" y="598500"/>
                </a:lnTo>
                <a:lnTo>
                  <a:pt x="265607" y="606539"/>
                </a:lnTo>
                <a:lnTo>
                  <a:pt x="331000" y="606539"/>
                </a:lnTo>
                <a:lnTo>
                  <a:pt x="308279" y="583971"/>
                </a:lnTo>
                <a:lnTo>
                  <a:pt x="308140" y="579945"/>
                </a:lnTo>
                <a:lnTo>
                  <a:pt x="307670" y="575995"/>
                </a:lnTo>
                <a:lnTo>
                  <a:pt x="307670" y="521208"/>
                </a:lnTo>
                <a:lnTo>
                  <a:pt x="393560" y="606539"/>
                </a:lnTo>
                <a:lnTo>
                  <a:pt x="455422" y="606539"/>
                </a:lnTo>
                <a:lnTo>
                  <a:pt x="369519" y="521208"/>
                </a:lnTo>
                <a:lnTo>
                  <a:pt x="307670" y="459752"/>
                </a:lnTo>
                <a:lnTo>
                  <a:pt x="307670" y="397586"/>
                </a:lnTo>
                <a:lnTo>
                  <a:pt x="517994" y="606539"/>
                </a:lnTo>
                <a:lnTo>
                  <a:pt x="569442" y="606539"/>
                </a:lnTo>
                <a:lnTo>
                  <a:pt x="569442" y="596214"/>
                </a:lnTo>
                <a:lnTo>
                  <a:pt x="369506" y="397586"/>
                </a:lnTo>
                <a:lnTo>
                  <a:pt x="307670" y="336156"/>
                </a:lnTo>
                <a:lnTo>
                  <a:pt x="307670" y="273875"/>
                </a:lnTo>
                <a:lnTo>
                  <a:pt x="569442" y="533958"/>
                </a:lnTo>
                <a:lnTo>
                  <a:pt x="569442" y="472503"/>
                </a:lnTo>
                <a:close/>
              </a:path>
              <a:path w="699134" h="607059">
                <a:moveTo>
                  <a:pt x="569442" y="348881"/>
                </a:moveTo>
                <a:lnTo>
                  <a:pt x="218287" y="0"/>
                </a:lnTo>
                <a:lnTo>
                  <a:pt x="156438" y="0"/>
                </a:lnTo>
                <a:lnTo>
                  <a:pt x="569442" y="410349"/>
                </a:lnTo>
                <a:lnTo>
                  <a:pt x="569442" y="348881"/>
                </a:lnTo>
                <a:close/>
              </a:path>
              <a:path w="699134" h="607059">
                <a:moveTo>
                  <a:pt x="569442" y="225272"/>
                </a:moveTo>
                <a:lnTo>
                  <a:pt x="342722" y="0"/>
                </a:lnTo>
                <a:lnTo>
                  <a:pt x="280860" y="0"/>
                </a:lnTo>
                <a:lnTo>
                  <a:pt x="569442" y="286727"/>
                </a:lnTo>
                <a:lnTo>
                  <a:pt x="569442" y="225272"/>
                </a:lnTo>
                <a:close/>
              </a:path>
              <a:path w="699134" h="607059">
                <a:moveTo>
                  <a:pt x="569442" y="0"/>
                </a:moveTo>
                <a:lnTo>
                  <a:pt x="529704" y="0"/>
                </a:lnTo>
                <a:lnTo>
                  <a:pt x="569442" y="39484"/>
                </a:lnTo>
                <a:lnTo>
                  <a:pt x="569442" y="0"/>
                </a:lnTo>
                <a:close/>
              </a:path>
              <a:path w="699134" h="607059">
                <a:moveTo>
                  <a:pt x="569455" y="101663"/>
                </a:moveTo>
                <a:lnTo>
                  <a:pt x="467144" y="0"/>
                </a:lnTo>
                <a:lnTo>
                  <a:pt x="405282" y="0"/>
                </a:lnTo>
                <a:lnTo>
                  <a:pt x="569455" y="163118"/>
                </a:lnTo>
                <a:lnTo>
                  <a:pt x="569455" y="101663"/>
                </a:lnTo>
                <a:close/>
              </a:path>
              <a:path w="699134" h="607059">
                <a:moveTo>
                  <a:pt x="610679" y="0"/>
                </a:moveTo>
                <a:lnTo>
                  <a:pt x="569785" y="0"/>
                </a:lnTo>
                <a:lnTo>
                  <a:pt x="569785" y="606539"/>
                </a:lnTo>
                <a:lnTo>
                  <a:pt x="609917" y="606539"/>
                </a:lnTo>
                <a:lnTo>
                  <a:pt x="610679" y="0"/>
                </a:lnTo>
                <a:close/>
              </a:path>
              <a:path w="699134" h="607059">
                <a:moveTo>
                  <a:pt x="698766" y="12"/>
                </a:moveTo>
                <a:lnTo>
                  <a:pt x="654977" y="12"/>
                </a:lnTo>
                <a:lnTo>
                  <a:pt x="654202" y="606539"/>
                </a:lnTo>
                <a:lnTo>
                  <a:pt x="698004" y="606539"/>
                </a:lnTo>
                <a:lnTo>
                  <a:pt x="698766" y="12"/>
                </a:lnTo>
                <a:close/>
              </a:path>
            </a:pathLst>
          </a:custGeom>
          <a:solidFill>
            <a:srgbClr val="1A3868"/>
          </a:solidFill>
        </p:spPr>
        <p:txBody>
          <a:bodyPr wrap="square" lIns="0" tIns="0" rIns="0" bIns="0" rtlCol="0"/>
          <a:lstStyle/>
          <a:p>
            <a:endParaRPr sz="487"/>
          </a:p>
        </p:txBody>
      </p:sp>
      <p:sp>
        <p:nvSpPr>
          <p:cNvPr id="63" name="object 23">
            <a:extLst>
              <a:ext uri="{FF2B5EF4-FFF2-40B4-BE49-F238E27FC236}">
                <a16:creationId xmlns:a16="http://schemas.microsoft.com/office/drawing/2014/main" id="{AA554E8C-CF43-48A9-A58B-EA64130A66B5}"/>
              </a:ext>
            </a:extLst>
          </p:cNvPr>
          <p:cNvSpPr/>
          <p:nvPr userDrawn="1"/>
        </p:nvSpPr>
        <p:spPr>
          <a:xfrm>
            <a:off x="8680309" y="6067562"/>
            <a:ext cx="367284" cy="364236"/>
          </a:xfrm>
          <a:custGeom>
            <a:avLst/>
            <a:gdLst/>
            <a:ahLst/>
            <a:cxnLst/>
            <a:rect l="l" t="t" r="r" b="b"/>
            <a:pathLst>
              <a:path w="612140" h="607059">
                <a:moveTo>
                  <a:pt x="612013" y="551446"/>
                </a:moveTo>
                <a:lnTo>
                  <a:pt x="556425" y="606526"/>
                </a:lnTo>
                <a:lnTo>
                  <a:pt x="612013" y="606526"/>
                </a:lnTo>
                <a:lnTo>
                  <a:pt x="612013" y="551446"/>
                </a:lnTo>
                <a:close/>
              </a:path>
              <a:path w="612140" h="607059">
                <a:moveTo>
                  <a:pt x="612013" y="429374"/>
                </a:moveTo>
                <a:lnTo>
                  <a:pt x="433235" y="606539"/>
                </a:lnTo>
                <a:lnTo>
                  <a:pt x="494487" y="606539"/>
                </a:lnTo>
                <a:lnTo>
                  <a:pt x="612013" y="490054"/>
                </a:lnTo>
                <a:lnTo>
                  <a:pt x="612013" y="429374"/>
                </a:lnTo>
                <a:close/>
              </a:path>
              <a:path w="612140" h="607059">
                <a:moveTo>
                  <a:pt x="612013" y="39509"/>
                </a:moveTo>
                <a:lnTo>
                  <a:pt x="384937" y="39801"/>
                </a:lnTo>
                <a:lnTo>
                  <a:pt x="384987" y="0"/>
                </a:lnTo>
                <a:lnTo>
                  <a:pt x="341655" y="0"/>
                </a:lnTo>
                <a:lnTo>
                  <a:pt x="341274" y="294906"/>
                </a:lnTo>
                <a:lnTo>
                  <a:pt x="330428" y="291973"/>
                </a:lnTo>
                <a:lnTo>
                  <a:pt x="319874" y="288645"/>
                </a:lnTo>
                <a:lnTo>
                  <a:pt x="297421" y="280555"/>
                </a:lnTo>
                <a:lnTo>
                  <a:pt x="297776" y="0"/>
                </a:lnTo>
                <a:lnTo>
                  <a:pt x="254406" y="0"/>
                </a:lnTo>
                <a:lnTo>
                  <a:pt x="254088" y="266306"/>
                </a:lnTo>
                <a:lnTo>
                  <a:pt x="243967" y="263994"/>
                </a:lnTo>
                <a:lnTo>
                  <a:pt x="233324" y="262102"/>
                </a:lnTo>
                <a:lnTo>
                  <a:pt x="222097" y="260692"/>
                </a:lnTo>
                <a:lnTo>
                  <a:pt x="210235" y="259803"/>
                </a:lnTo>
                <a:lnTo>
                  <a:pt x="210566" y="0"/>
                </a:lnTo>
                <a:lnTo>
                  <a:pt x="167195" y="0"/>
                </a:lnTo>
                <a:lnTo>
                  <a:pt x="166865" y="261950"/>
                </a:lnTo>
                <a:lnTo>
                  <a:pt x="154965" y="264236"/>
                </a:lnTo>
                <a:lnTo>
                  <a:pt x="143725" y="267055"/>
                </a:lnTo>
                <a:lnTo>
                  <a:pt x="133096" y="270319"/>
                </a:lnTo>
                <a:lnTo>
                  <a:pt x="122999" y="273900"/>
                </a:lnTo>
                <a:lnTo>
                  <a:pt x="123342" y="0"/>
                </a:lnTo>
                <a:lnTo>
                  <a:pt x="79984" y="0"/>
                </a:lnTo>
                <a:lnTo>
                  <a:pt x="79603" y="291769"/>
                </a:lnTo>
                <a:lnTo>
                  <a:pt x="69303" y="295579"/>
                </a:lnTo>
                <a:lnTo>
                  <a:pt x="58661" y="298907"/>
                </a:lnTo>
                <a:lnTo>
                  <a:pt x="47523" y="301637"/>
                </a:lnTo>
                <a:lnTo>
                  <a:pt x="35737" y="303631"/>
                </a:lnTo>
                <a:lnTo>
                  <a:pt x="36118" y="0"/>
                </a:lnTo>
                <a:lnTo>
                  <a:pt x="0" y="0"/>
                </a:lnTo>
                <a:lnTo>
                  <a:pt x="0" y="347446"/>
                </a:lnTo>
                <a:lnTo>
                  <a:pt x="10045" y="348018"/>
                </a:lnTo>
                <a:lnTo>
                  <a:pt x="71361" y="340004"/>
                </a:lnTo>
                <a:lnTo>
                  <a:pt x="134175" y="315595"/>
                </a:lnTo>
                <a:lnTo>
                  <a:pt x="153530" y="308876"/>
                </a:lnTo>
                <a:lnTo>
                  <a:pt x="174523" y="304190"/>
                </a:lnTo>
                <a:lnTo>
                  <a:pt x="198208" y="302399"/>
                </a:lnTo>
                <a:lnTo>
                  <a:pt x="222554" y="303974"/>
                </a:lnTo>
                <a:lnTo>
                  <a:pt x="244182" y="308203"/>
                </a:lnTo>
                <a:lnTo>
                  <a:pt x="264185" y="314274"/>
                </a:lnTo>
                <a:lnTo>
                  <a:pt x="298653" y="326872"/>
                </a:lnTo>
                <a:lnTo>
                  <a:pt x="314274" y="332066"/>
                </a:lnTo>
                <a:lnTo>
                  <a:pt x="330898" y="336677"/>
                </a:lnTo>
                <a:lnTo>
                  <a:pt x="348894" y="340423"/>
                </a:lnTo>
                <a:lnTo>
                  <a:pt x="393306" y="345414"/>
                </a:lnTo>
                <a:lnTo>
                  <a:pt x="426364" y="345325"/>
                </a:lnTo>
                <a:lnTo>
                  <a:pt x="446989" y="343090"/>
                </a:lnTo>
                <a:lnTo>
                  <a:pt x="454101" y="341693"/>
                </a:lnTo>
                <a:lnTo>
                  <a:pt x="414134" y="381292"/>
                </a:lnTo>
                <a:lnTo>
                  <a:pt x="384124" y="387553"/>
                </a:lnTo>
                <a:lnTo>
                  <a:pt x="362115" y="388315"/>
                </a:lnTo>
                <a:lnTo>
                  <a:pt x="337273" y="382371"/>
                </a:lnTo>
                <a:lnTo>
                  <a:pt x="298792" y="368541"/>
                </a:lnTo>
                <a:lnTo>
                  <a:pt x="276898" y="360451"/>
                </a:lnTo>
                <a:lnTo>
                  <a:pt x="253606" y="353098"/>
                </a:lnTo>
                <a:lnTo>
                  <a:pt x="227749" y="347751"/>
                </a:lnTo>
                <a:lnTo>
                  <a:pt x="198145" y="345719"/>
                </a:lnTo>
                <a:lnTo>
                  <a:pt x="168236" y="347954"/>
                </a:lnTo>
                <a:lnTo>
                  <a:pt x="142151" y="353707"/>
                </a:lnTo>
                <a:lnTo>
                  <a:pt x="119062" y="361607"/>
                </a:lnTo>
                <a:lnTo>
                  <a:pt x="79324" y="378117"/>
                </a:lnTo>
                <a:lnTo>
                  <a:pt x="59969" y="384822"/>
                </a:lnTo>
                <a:lnTo>
                  <a:pt x="39001" y="389521"/>
                </a:lnTo>
                <a:lnTo>
                  <a:pt x="15328" y="391312"/>
                </a:lnTo>
                <a:lnTo>
                  <a:pt x="9944" y="391312"/>
                </a:lnTo>
                <a:lnTo>
                  <a:pt x="0" y="390525"/>
                </a:lnTo>
                <a:lnTo>
                  <a:pt x="0" y="433717"/>
                </a:lnTo>
                <a:lnTo>
                  <a:pt x="9982" y="434276"/>
                </a:lnTo>
                <a:lnTo>
                  <a:pt x="15252" y="434276"/>
                </a:lnTo>
                <a:lnTo>
                  <a:pt x="45161" y="432028"/>
                </a:lnTo>
                <a:lnTo>
                  <a:pt x="71247" y="426288"/>
                </a:lnTo>
                <a:lnTo>
                  <a:pt x="94335" y="418388"/>
                </a:lnTo>
                <a:lnTo>
                  <a:pt x="134073" y="401891"/>
                </a:lnTo>
                <a:lnTo>
                  <a:pt x="153428" y="395173"/>
                </a:lnTo>
                <a:lnTo>
                  <a:pt x="174409" y="390474"/>
                </a:lnTo>
                <a:lnTo>
                  <a:pt x="198094" y="388683"/>
                </a:lnTo>
                <a:lnTo>
                  <a:pt x="222084" y="390321"/>
                </a:lnTo>
                <a:lnTo>
                  <a:pt x="243497" y="394741"/>
                </a:lnTo>
                <a:lnTo>
                  <a:pt x="263359" y="401091"/>
                </a:lnTo>
                <a:lnTo>
                  <a:pt x="301078" y="415544"/>
                </a:lnTo>
                <a:lnTo>
                  <a:pt x="320408" y="421995"/>
                </a:lnTo>
                <a:lnTo>
                  <a:pt x="341337" y="427189"/>
                </a:lnTo>
                <a:lnTo>
                  <a:pt x="364528" y="430466"/>
                </a:lnTo>
                <a:lnTo>
                  <a:pt x="331063" y="463638"/>
                </a:lnTo>
                <a:lnTo>
                  <a:pt x="322910" y="464019"/>
                </a:lnTo>
                <a:lnTo>
                  <a:pt x="316750" y="463384"/>
                </a:lnTo>
                <a:lnTo>
                  <a:pt x="309473" y="461035"/>
                </a:lnTo>
                <a:lnTo>
                  <a:pt x="277050" y="447751"/>
                </a:lnTo>
                <a:lnTo>
                  <a:pt x="253987" y="439902"/>
                </a:lnTo>
                <a:lnTo>
                  <a:pt x="227939" y="434200"/>
                </a:lnTo>
                <a:lnTo>
                  <a:pt x="198031" y="432015"/>
                </a:lnTo>
                <a:lnTo>
                  <a:pt x="168122" y="434251"/>
                </a:lnTo>
                <a:lnTo>
                  <a:pt x="142036" y="440004"/>
                </a:lnTo>
                <a:lnTo>
                  <a:pt x="118948" y="447890"/>
                </a:lnTo>
                <a:lnTo>
                  <a:pt x="79222" y="464400"/>
                </a:lnTo>
                <a:lnTo>
                  <a:pt x="59855" y="471119"/>
                </a:lnTo>
                <a:lnTo>
                  <a:pt x="38887" y="475805"/>
                </a:lnTo>
                <a:lnTo>
                  <a:pt x="15214" y="477596"/>
                </a:lnTo>
                <a:lnTo>
                  <a:pt x="9880" y="477596"/>
                </a:lnTo>
                <a:lnTo>
                  <a:pt x="0" y="476821"/>
                </a:lnTo>
                <a:lnTo>
                  <a:pt x="0" y="520001"/>
                </a:lnTo>
                <a:lnTo>
                  <a:pt x="9906" y="520560"/>
                </a:lnTo>
                <a:lnTo>
                  <a:pt x="15138" y="520560"/>
                </a:lnTo>
                <a:lnTo>
                  <a:pt x="45046" y="518312"/>
                </a:lnTo>
                <a:lnTo>
                  <a:pt x="71145" y="512559"/>
                </a:lnTo>
                <a:lnTo>
                  <a:pt x="94234" y="504672"/>
                </a:lnTo>
                <a:lnTo>
                  <a:pt x="133959" y="488162"/>
                </a:lnTo>
                <a:lnTo>
                  <a:pt x="153314" y="481444"/>
                </a:lnTo>
                <a:lnTo>
                  <a:pt x="174294" y="476745"/>
                </a:lnTo>
                <a:lnTo>
                  <a:pt x="197980" y="474967"/>
                </a:lnTo>
                <a:lnTo>
                  <a:pt x="221665" y="476694"/>
                </a:lnTo>
                <a:lnTo>
                  <a:pt x="242633" y="481342"/>
                </a:lnTo>
                <a:lnTo>
                  <a:pt x="261975" y="487997"/>
                </a:lnTo>
                <a:lnTo>
                  <a:pt x="293306" y="501053"/>
                </a:lnTo>
                <a:lnTo>
                  <a:pt x="264642" y="529450"/>
                </a:lnTo>
                <a:lnTo>
                  <a:pt x="250088" y="525030"/>
                </a:lnTo>
                <a:lnTo>
                  <a:pt x="234289" y="521474"/>
                </a:lnTo>
                <a:lnTo>
                  <a:pt x="216992" y="519112"/>
                </a:lnTo>
                <a:lnTo>
                  <a:pt x="197916" y="518274"/>
                </a:lnTo>
                <a:lnTo>
                  <a:pt x="168008" y="520522"/>
                </a:lnTo>
                <a:lnTo>
                  <a:pt x="141922" y="526275"/>
                </a:lnTo>
                <a:lnTo>
                  <a:pt x="118833" y="534174"/>
                </a:lnTo>
                <a:lnTo>
                  <a:pt x="79108" y="550684"/>
                </a:lnTo>
                <a:lnTo>
                  <a:pt x="59753" y="557403"/>
                </a:lnTo>
                <a:lnTo>
                  <a:pt x="38773" y="562102"/>
                </a:lnTo>
                <a:lnTo>
                  <a:pt x="15100" y="563880"/>
                </a:lnTo>
                <a:lnTo>
                  <a:pt x="9804" y="563892"/>
                </a:lnTo>
                <a:lnTo>
                  <a:pt x="0" y="563118"/>
                </a:lnTo>
                <a:lnTo>
                  <a:pt x="0" y="606298"/>
                </a:lnTo>
                <a:lnTo>
                  <a:pt x="6464" y="606539"/>
                </a:lnTo>
                <a:lnTo>
                  <a:pt x="23050" y="606539"/>
                </a:lnTo>
                <a:lnTo>
                  <a:pt x="50165" y="603592"/>
                </a:lnTo>
                <a:lnTo>
                  <a:pt x="74104" y="597852"/>
                </a:lnTo>
                <a:lnTo>
                  <a:pt x="95504" y="590384"/>
                </a:lnTo>
                <a:lnTo>
                  <a:pt x="133845" y="574446"/>
                </a:lnTo>
                <a:lnTo>
                  <a:pt x="153212" y="567728"/>
                </a:lnTo>
                <a:lnTo>
                  <a:pt x="174193" y="563029"/>
                </a:lnTo>
                <a:lnTo>
                  <a:pt x="197878" y="561238"/>
                </a:lnTo>
                <a:lnTo>
                  <a:pt x="205905" y="561454"/>
                </a:lnTo>
                <a:lnTo>
                  <a:pt x="213537" y="562063"/>
                </a:lnTo>
                <a:lnTo>
                  <a:pt x="220853" y="563016"/>
                </a:lnTo>
                <a:lnTo>
                  <a:pt x="227939" y="564248"/>
                </a:lnTo>
                <a:lnTo>
                  <a:pt x="213169" y="576300"/>
                </a:lnTo>
                <a:lnTo>
                  <a:pt x="197878" y="587362"/>
                </a:lnTo>
                <a:lnTo>
                  <a:pt x="182118" y="597446"/>
                </a:lnTo>
                <a:lnTo>
                  <a:pt x="165925" y="606539"/>
                </a:lnTo>
                <a:lnTo>
                  <a:pt x="244932" y="606539"/>
                </a:lnTo>
                <a:lnTo>
                  <a:pt x="275107" y="579780"/>
                </a:lnTo>
                <a:lnTo>
                  <a:pt x="515531" y="341515"/>
                </a:lnTo>
                <a:lnTo>
                  <a:pt x="577342" y="341630"/>
                </a:lnTo>
                <a:lnTo>
                  <a:pt x="310019" y="606539"/>
                </a:lnTo>
                <a:lnTo>
                  <a:pt x="371297" y="606539"/>
                </a:lnTo>
                <a:lnTo>
                  <a:pt x="612013" y="367969"/>
                </a:lnTo>
                <a:lnTo>
                  <a:pt x="612013" y="298335"/>
                </a:lnTo>
                <a:lnTo>
                  <a:pt x="549275" y="298526"/>
                </a:lnTo>
                <a:lnTo>
                  <a:pt x="497890" y="298297"/>
                </a:lnTo>
                <a:lnTo>
                  <a:pt x="497484" y="298704"/>
                </a:lnTo>
                <a:lnTo>
                  <a:pt x="384606" y="299059"/>
                </a:lnTo>
                <a:lnTo>
                  <a:pt x="384670" y="254457"/>
                </a:lnTo>
                <a:lnTo>
                  <a:pt x="612013" y="254685"/>
                </a:lnTo>
                <a:lnTo>
                  <a:pt x="612013" y="211150"/>
                </a:lnTo>
                <a:lnTo>
                  <a:pt x="384721" y="211442"/>
                </a:lnTo>
                <a:lnTo>
                  <a:pt x="384771" y="169202"/>
                </a:lnTo>
                <a:lnTo>
                  <a:pt x="612013" y="168922"/>
                </a:lnTo>
                <a:lnTo>
                  <a:pt x="612013" y="125945"/>
                </a:lnTo>
                <a:lnTo>
                  <a:pt x="384835" y="126238"/>
                </a:lnTo>
                <a:lnTo>
                  <a:pt x="384886" y="82778"/>
                </a:lnTo>
                <a:lnTo>
                  <a:pt x="612013" y="82486"/>
                </a:lnTo>
                <a:lnTo>
                  <a:pt x="612013" y="39509"/>
                </a:lnTo>
                <a:close/>
              </a:path>
            </a:pathLst>
          </a:custGeom>
          <a:solidFill>
            <a:srgbClr val="1A3868"/>
          </a:solidFill>
        </p:spPr>
        <p:txBody>
          <a:bodyPr wrap="square" lIns="0" tIns="0" rIns="0" bIns="0" rtlCol="0"/>
          <a:lstStyle/>
          <a:p>
            <a:endParaRPr sz="487"/>
          </a:p>
        </p:txBody>
      </p:sp>
      <p:grpSp>
        <p:nvGrpSpPr>
          <p:cNvPr id="64" name="object 24">
            <a:extLst>
              <a:ext uri="{FF2B5EF4-FFF2-40B4-BE49-F238E27FC236}">
                <a16:creationId xmlns:a16="http://schemas.microsoft.com/office/drawing/2014/main" id="{CE9320B0-CCE1-4414-A9F5-983BA5CD425A}"/>
              </a:ext>
            </a:extLst>
          </p:cNvPr>
          <p:cNvGrpSpPr/>
          <p:nvPr userDrawn="1"/>
        </p:nvGrpSpPr>
        <p:grpSpPr>
          <a:xfrm>
            <a:off x="9073064" y="6067561"/>
            <a:ext cx="1076325" cy="364236"/>
            <a:chOff x="15121774" y="10330678"/>
            <a:chExt cx="1793875" cy="607060"/>
          </a:xfrm>
        </p:grpSpPr>
        <p:sp>
          <p:nvSpPr>
            <p:cNvPr id="65" name="object 25">
              <a:extLst>
                <a:ext uri="{FF2B5EF4-FFF2-40B4-BE49-F238E27FC236}">
                  <a16:creationId xmlns:a16="http://schemas.microsoft.com/office/drawing/2014/main" id="{1C6CF5EA-791F-401B-84FE-01933926E074}"/>
                </a:ext>
              </a:extLst>
            </p:cNvPr>
            <p:cNvSpPr/>
            <p:nvPr/>
          </p:nvSpPr>
          <p:spPr>
            <a:xfrm>
              <a:off x="15775965" y="10330681"/>
              <a:ext cx="527685" cy="607060"/>
            </a:xfrm>
            <a:custGeom>
              <a:avLst/>
              <a:gdLst/>
              <a:ahLst/>
              <a:cxnLst/>
              <a:rect l="l" t="t" r="r" b="b"/>
              <a:pathLst>
                <a:path w="527684" h="607059">
                  <a:moveTo>
                    <a:pt x="44577" y="12"/>
                  </a:moveTo>
                  <a:lnTo>
                    <a:pt x="787" y="12"/>
                  </a:lnTo>
                  <a:lnTo>
                    <a:pt x="0" y="606539"/>
                  </a:lnTo>
                  <a:lnTo>
                    <a:pt x="43802" y="606539"/>
                  </a:lnTo>
                  <a:lnTo>
                    <a:pt x="44577" y="12"/>
                  </a:lnTo>
                  <a:close/>
                </a:path>
                <a:path w="527684" h="607059">
                  <a:moveTo>
                    <a:pt x="132664" y="0"/>
                  </a:moveTo>
                  <a:lnTo>
                    <a:pt x="88874" y="0"/>
                  </a:lnTo>
                  <a:lnTo>
                    <a:pt x="88099" y="606539"/>
                  </a:lnTo>
                  <a:lnTo>
                    <a:pt x="131902" y="606539"/>
                  </a:lnTo>
                  <a:lnTo>
                    <a:pt x="132664" y="0"/>
                  </a:lnTo>
                  <a:close/>
                </a:path>
                <a:path w="527684" h="607059">
                  <a:moveTo>
                    <a:pt x="527608" y="306832"/>
                  </a:moveTo>
                  <a:lnTo>
                    <a:pt x="225171" y="606539"/>
                  </a:lnTo>
                  <a:lnTo>
                    <a:pt x="287032" y="606539"/>
                  </a:lnTo>
                  <a:lnTo>
                    <a:pt x="527608" y="368122"/>
                  </a:lnTo>
                  <a:lnTo>
                    <a:pt x="527608" y="306832"/>
                  </a:lnTo>
                  <a:close/>
                </a:path>
                <a:path w="527684" h="607059">
                  <a:moveTo>
                    <a:pt x="527608" y="0"/>
                  </a:moveTo>
                  <a:lnTo>
                    <a:pt x="520026" y="0"/>
                  </a:lnTo>
                  <a:lnTo>
                    <a:pt x="513676" y="22301"/>
                  </a:lnTo>
                  <a:lnTo>
                    <a:pt x="505726" y="44183"/>
                  </a:lnTo>
                  <a:lnTo>
                    <a:pt x="496163" y="65595"/>
                  </a:lnTo>
                  <a:lnTo>
                    <a:pt x="484987" y="86410"/>
                  </a:lnTo>
                  <a:lnTo>
                    <a:pt x="485076" y="0"/>
                  </a:lnTo>
                  <a:lnTo>
                    <a:pt x="441299" y="0"/>
                  </a:lnTo>
                  <a:lnTo>
                    <a:pt x="441121" y="145072"/>
                  </a:lnTo>
                  <a:lnTo>
                    <a:pt x="438340" y="148018"/>
                  </a:lnTo>
                  <a:lnTo>
                    <a:pt x="435851" y="151130"/>
                  </a:lnTo>
                  <a:lnTo>
                    <a:pt x="396760" y="189890"/>
                  </a:lnTo>
                  <a:lnTo>
                    <a:pt x="397002" y="0"/>
                  </a:lnTo>
                  <a:lnTo>
                    <a:pt x="353212" y="0"/>
                  </a:lnTo>
                  <a:lnTo>
                    <a:pt x="352907" y="233337"/>
                  </a:lnTo>
                  <a:lnTo>
                    <a:pt x="308559" y="277291"/>
                  </a:lnTo>
                  <a:lnTo>
                    <a:pt x="308902" y="0"/>
                  </a:lnTo>
                  <a:lnTo>
                    <a:pt x="265125" y="0"/>
                  </a:lnTo>
                  <a:lnTo>
                    <a:pt x="264718" y="320738"/>
                  </a:lnTo>
                  <a:lnTo>
                    <a:pt x="220281" y="364769"/>
                  </a:lnTo>
                  <a:lnTo>
                    <a:pt x="220751" y="0"/>
                  </a:lnTo>
                  <a:lnTo>
                    <a:pt x="176961" y="0"/>
                  </a:lnTo>
                  <a:lnTo>
                    <a:pt x="176199" y="606539"/>
                  </a:lnTo>
                  <a:lnTo>
                    <a:pt x="220014" y="606539"/>
                  </a:lnTo>
                  <a:lnTo>
                    <a:pt x="220116" y="549554"/>
                  </a:lnTo>
                  <a:lnTo>
                    <a:pt x="282016" y="488188"/>
                  </a:lnTo>
                  <a:lnTo>
                    <a:pt x="527608" y="244817"/>
                  </a:lnTo>
                  <a:lnTo>
                    <a:pt x="527608" y="179349"/>
                  </a:lnTo>
                  <a:lnTo>
                    <a:pt x="520306" y="188264"/>
                  </a:lnTo>
                  <a:lnTo>
                    <a:pt x="512737" y="197015"/>
                  </a:lnTo>
                  <a:lnTo>
                    <a:pt x="504888" y="205600"/>
                  </a:lnTo>
                  <a:lnTo>
                    <a:pt x="496747" y="214007"/>
                  </a:lnTo>
                  <a:lnTo>
                    <a:pt x="491553" y="219240"/>
                  </a:lnTo>
                  <a:lnTo>
                    <a:pt x="220167" y="488188"/>
                  </a:lnTo>
                  <a:lnTo>
                    <a:pt x="220218" y="426135"/>
                  </a:lnTo>
                  <a:lnTo>
                    <a:pt x="282143" y="364769"/>
                  </a:lnTo>
                  <a:lnTo>
                    <a:pt x="370420" y="277291"/>
                  </a:lnTo>
                  <a:lnTo>
                    <a:pt x="458609" y="189890"/>
                  </a:lnTo>
                  <a:lnTo>
                    <a:pt x="499160" y="144246"/>
                  </a:lnTo>
                  <a:lnTo>
                    <a:pt x="527608" y="100355"/>
                  </a:lnTo>
                  <a:lnTo>
                    <a:pt x="527608" y="86410"/>
                  </a:lnTo>
                  <a:lnTo>
                    <a:pt x="527608" y="0"/>
                  </a:lnTo>
                  <a:close/>
                </a:path>
              </a:pathLst>
            </a:custGeom>
            <a:solidFill>
              <a:srgbClr val="1A3868"/>
            </a:solidFill>
          </p:spPr>
          <p:txBody>
            <a:bodyPr wrap="square" lIns="0" tIns="0" rIns="0" bIns="0" rtlCol="0"/>
            <a:lstStyle/>
            <a:p>
              <a:endParaRPr sz="487"/>
            </a:p>
          </p:txBody>
        </p:sp>
        <p:pic>
          <p:nvPicPr>
            <p:cNvPr id="66" name="object 26">
              <a:extLst>
                <a:ext uri="{FF2B5EF4-FFF2-40B4-BE49-F238E27FC236}">
                  <a16:creationId xmlns:a16="http://schemas.microsoft.com/office/drawing/2014/main" id="{943FD254-0F5C-4E2E-B494-070C7BF62D01}"/>
                </a:ext>
              </a:extLst>
            </p:cNvPr>
            <p:cNvPicPr/>
            <p:nvPr/>
          </p:nvPicPr>
          <p:blipFill>
            <a:blip r:embed="rId3" cstate="print"/>
            <a:stretch>
              <a:fillRect/>
            </a:stretch>
          </p:blipFill>
          <p:spPr>
            <a:xfrm>
              <a:off x="16125567" y="10760799"/>
              <a:ext cx="178009" cy="176413"/>
            </a:xfrm>
            <a:prstGeom prst="rect">
              <a:avLst/>
            </a:prstGeom>
          </p:spPr>
        </p:pic>
        <p:sp>
          <p:nvSpPr>
            <p:cNvPr id="67" name="object 27">
              <a:extLst>
                <a:ext uri="{FF2B5EF4-FFF2-40B4-BE49-F238E27FC236}">
                  <a16:creationId xmlns:a16="http://schemas.microsoft.com/office/drawing/2014/main" id="{9627AABE-A7EA-4C2D-9D05-CCA17AE8AC81}"/>
                </a:ext>
              </a:extLst>
            </p:cNvPr>
            <p:cNvSpPr/>
            <p:nvPr/>
          </p:nvSpPr>
          <p:spPr>
            <a:xfrm>
              <a:off x="15121763" y="10330681"/>
              <a:ext cx="1793875" cy="607060"/>
            </a:xfrm>
            <a:custGeom>
              <a:avLst/>
              <a:gdLst/>
              <a:ahLst/>
              <a:cxnLst/>
              <a:rect l="l" t="t" r="r" b="b"/>
              <a:pathLst>
                <a:path w="1793875" h="607059">
                  <a:moveTo>
                    <a:pt x="569455" y="472503"/>
                  </a:moveTo>
                  <a:lnTo>
                    <a:pt x="369531" y="273875"/>
                  </a:lnTo>
                  <a:lnTo>
                    <a:pt x="281622" y="186524"/>
                  </a:lnTo>
                  <a:lnTo>
                    <a:pt x="193624" y="99098"/>
                  </a:lnTo>
                  <a:lnTo>
                    <a:pt x="105638" y="11671"/>
                  </a:lnTo>
                  <a:lnTo>
                    <a:pt x="93891" y="0"/>
                  </a:lnTo>
                  <a:lnTo>
                    <a:pt x="0" y="0"/>
                  </a:lnTo>
                  <a:lnTo>
                    <a:pt x="63" y="596049"/>
                  </a:lnTo>
                  <a:lnTo>
                    <a:pt x="520" y="596049"/>
                  </a:lnTo>
                  <a:lnTo>
                    <a:pt x="533" y="596696"/>
                  </a:lnTo>
                  <a:lnTo>
                    <a:pt x="660" y="597877"/>
                  </a:lnTo>
                  <a:lnTo>
                    <a:pt x="800" y="601408"/>
                  </a:lnTo>
                  <a:lnTo>
                    <a:pt x="1028" y="603961"/>
                  </a:lnTo>
                  <a:lnTo>
                    <a:pt x="1168" y="606539"/>
                  </a:lnTo>
                  <a:lnTo>
                    <a:pt x="44831" y="606539"/>
                  </a:lnTo>
                  <a:lnTo>
                    <a:pt x="44462" y="599567"/>
                  </a:lnTo>
                  <a:lnTo>
                    <a:pt x="44094" y="590448"/>
                  </a:lnTo>
                  <a:lnTo>
                    <a:pt x="43942" y="583971"/>
                  </a:lnTo>
                  <a:lnTo>
                    <a:pt x="43827" y="575995"/>
                  </a:lnTo>
                  <a:lnTo>
                    <a:pt x="43738" y="11671"/>
                  </a:lnTo>
                  <a:lnTo>
                    <a:pt x="87985" y="55600"/>
                  </a:lnTo>
                  <a:lnTo>
                    <a:pt x="88049" y="596049"/>
                  </a:lnTo>
                  <a:lnTo>
                    <a:pt x="88569" y="596049"/>
                  </a:lnTo>
                  <a:lnTo>
                    <a:pt x="88760" y="599998"/>
                  </a:lnTo>
                  <a:lnTo>
                    <a:pt x="89052" y="603046"/>
                  </a:lnTo>
                  <a:lnTo>
                    <a:pt x="89293" y="606539"/>
                  </a:lnTo>
                  <a:lnTo>
                    <a:pt x="133083" y="606539"/>
                  </a:lnTo>
                  <a:lnTo>
                    <a:pt x="132549" y="597877"/>
                  </a:lnTo>
                  <a:lnTo>
                    <a:pt x="132168" y="590448"/>
                  </a:lnTo>
                  <a:lnTo>
                    <a:pt x="131953" y="583971"/>
                  </a:lnTo>
                  <a:lnTo>
                    <a:pt x="131864" y="579945"/>
                  </a:lnTo>
                  <a:lnTo>
                    <a:pt x="131762" y="571944"/>
                  </a:lnTo>
                  <a:lnTo>
                    <a:pt x="131724" y="99098"/>
                  </a:lnTo>
                  <a:lnTo>
                    <a:pt x="175971" y="143090"/>
                  </a:lnTo>
                  <a:lnTo>
                    <a:pt x="176034" y="596049"/>
                  </a:lnTo>
                  <a:lnTo>
                    <a:pt x="176606" y="596049"/>
                  </a:lnTo>
                  <a:lnTo>
                    <a:pt x="176822" y="599998"/>
                  </a:lnTo>
                  <a:lnTo>
                    <a:pt x="177165" y="603961"/>
                  </a:lnTo>
                  <a:lnTo>
                    <a:pt x="177368" y="606539"/>
                  </a:lnTo>
                  <a:lnTo>
                    <a:pt x="221335" y="606539"/>
                  </a:lnTo>
                  <a:lnTo>
                    <a:pt x="220713" y="598500"/>
                  </a:lnTo>
                  <a:lnTo>
                    <a:pt x="220230" y="590448"/>
                  </a:lnTo>
                  <a:lnTo>
                    <a:pt x="219976" y="583971"/>
                  </a:lnTo>
                  <a:lnTo>
                    <a:pt x="219862" y="579945"/>
                  </a:lnTo>
                  <a:lnTo>
                    <a:pt x="219748" y="571944"/>
                  </a:lnTo>
                  <a:lnTo>
                    <a:pt x="219710" y="186524"/>
                  </a:lnTo>
                  <a:lnTo>
                    <a:pt x="263944" y="230428"/>
                  </a:lnTo>
                  <a:lnTo>
                    <a:pt x="264058" y="580669"/>
                  </a:lnTo>
                  <a:lnTo>
                    <a:pt x="264388" y="589343"/>
                  </a:lnTo>
                  <a:lnTo>
                    <a:pt x="264947" y="598500"/>
                  </a:lnTo>
                  <a:lnTo>
                    <a:pt x="265620" y="606539"/>
                  </a:lnTo>
                  <a:lnTo>
                    <a:pt x="331012" y="606539"/>
                  </a:lnTo>
                  <a:lnTo>
                    <a:pt x="308292" y="583971"/>
                  </a:lnTo>
                  <a:lnTo>
                    <a:pt x="308152" y="579945"/>
                  </a:lnTo>
                  <a:lnTo>
                    <a:pt x="307670" y="575995"/>
                  </a:lnTo>
                  <a:lnTo>
                    <a:pt x="307670" y="521208"/>
                  </a:lnTo>
                  <a:lnTo>
                    <a:pt x="393573" y="606539"/>
                  </a:lnTo>
                  <a:lnTo>
                    <a:pt x="455422" y="606539"/>
                  </a:lnTo>
                  <a:lnTo>
                    <a:pt x="369531" y="521208"/>
                  </a:lnTo>
                  <a:lnTo>
                    <a:pt x="307670" y="459752"/>
                  </a:lnTo>
                  <a:lnTo>
                    <a:pt x="307670" y="397586"/>
                  </a:lnTo>
                  <a:lnTo>
                    <a:pt x="517994" y="606539"/>
                  </a:lnTo>
                  <a:lnTo>
                    <a:pt x="569455" y="606539"/>
                  </a:lnTo>
                  <a:lnTo>
                    <a:pt x="569455" y="596214"/>
                  </a:lnTo>
                  <a:lnTo>
                    <a:pt x="369506" y="397586"/>
                  </a:lnTo>
                  <a:lnTo>
                    <a:pt x="307670" y="336156"/>
                  </a:lnTo>
                  <a:lnTo>
                    <a:pt x="307670" y="273875"/>
                  </a:lnTo>
                  <a:lnTo>
                    <a:pt x="569455" y="533958"/>
                  </a:lnTo>
                  <a:lnTo>
                    <a:pt x="569455" y="472503"/>
                  </a:lnTo>
                  <a:close/>
                </a:path>
                <a:path w="1793875" h="607059">
                  <a:moveTo>
                    <a:pt x="569455" y="348881"/>
                  </a:moveTo>
                  <a:lnTo>
                    <a:pt x="218300" y="0"/>
                  </a:lnTo>
                  <a:lnTo>
                    <a:pt x="156438" y="0"/>
                  </a:lnTo>
                  <a:lnTo>
                    <a:pt x="569455" y="410349"/>
                  </a:lnTo>
                  <a:lnTo>
                    <a:pt x="569455" y="348881"/>
                  </a:lnTo>
                  <a:close/>
                </a:path>
                <a:path w="1793875" h="607059">
                  <a:moveTo>
                    <a:pt x="569455" y="225272"/>
                  </a:moveTo>
                  <a:lnTo>
                    <a:pt x="342734" y="0"/>
                  </a:lnTo>
                  <a:lnTo>
                    <a:pt x="280860" y="0"/>
                  </a:lnTo>
                  <a:lnTo>
                    <a:pt x="569455" y="286727"/>
                  </a:lnTo>
                  <a:lnTo>
                    <a:pt x="569455" y="225272"/>
                  </a:lnTo>
                  <a:close/>
                </a:path>
                <a:path w="1793875" h="607059">
                  <a:moveTo>
                    <a:pt x="569455" y="101663"/>
                  </a:moveTo>
                  <a:lnTo>
                    <a:pt x="467144" y="0"/>
                  </a:lnTo>
                  <a:lnTo>
                    <a:pt x="405282" y="0"/>
                  </a:lnTo>
                  <a:lnTo>
                    <a:pt x="569455" y="163118"/>
                  </a:lnTo>
                  <a:lnTo>
                    <a:pt x="569455" y="101663"/>
                  </a:lnTo>
                  <a:close/>
                </a:path>
                <a:path w="1793875" h="607059">
                  <a:moveTo>
                    <a:pt x="569455" y="0"/>
                  </a:moveTo>
                  <a:lnTo>
                    <a:pt x="529717" y="0"/>
                  </a:lnTo>
                  <a:lnTo>
                    <a:pt x="569455" y="39484"/>
                  </a:lnTo>
                  <a:lnTo>
                    <a:pt x="569455" y="0"/>
                  </a:lnTo>
                  <a:close/>
                </a:path>
                <a:path w="1793875" h="607059">
                  <a:moveTo>
                    <a:pt x="610679" y="0"/>
                  </a:moveTo>
                  <a:lnTo>
                    <a:pt x="569785" y="0"/>
                  </a:lnTo>
                  <a:lnTo>
                    <a:pt x="569785" y="606539"/>
                  </a:lnTo>
                  <a:lnTo>
                    <a:pt x="609917" y="606539"/>
                  </a:lnTo>
                  <a:lnTo>
                    <a:pt x="610679" y="0"/>
                  </a:lnTo>
                  <a:close/>
                </a:path>
                <a:path w="1793875" h="607059">
                  <a:moveTo>
                    <a:pt x="1793824" y="0"/>
                  </a:moveTo>
                  <a:lnTo>
                    <a:pt x="1755241" y="0"/>
                  </a:lnTo>
                  <a:lnTo>
                    <a:pt x="1743938" y="6642"/>
                  </a:lnTo>
                  <a:lnTo>
                    <a:pt x="1709610" y="34010"/>
                  </a:lnTo>
                  <a:lnTo>
                    <a:pt x="1675371" y="79349"/>
                  </a:lnTo>
                  <a:lnTo>
                    <a:pt x="1648091" y="141249"/>
                  </a:lnTo>
                  <a:lnTo>
                    <a:pt x="1639100" y="159740"/>
                  </a:lnTo>
                  <a:lnTo>
                    <a:pt x="1611871" y="195999"/>
                  </a:lnTo>
                  <a:lnTo>
                    <a:pt x="1574863" y="224396"/>
                  </a:lnTo>
                  <a:lnTo>
                    <a:pt x="1522514" y="249605"/>
                  </a:lnTo>
                  <a:lnTo>
                    <a:pt x="1507604" y="256959"/>
                  </a:lnTo>
                  <a:lnTo>
                    <a:pt x="1441538" y="303352"/>
                  </a:lnTo>
                  <a:lnTo>
                    <a:pt x="1404874" y="343001"/>
                  </a:lnTo>
                  <a:lnTo>
                    <a:pt x="1400810" y="349034"/>
                  </a:lnTo>
                  <a:lnTo>
                    <a:pt x="1400810" y="292481"/>
                  </a:lnTo>
                  <a:lnTo>
                    <a:pt x="1432902" y="250634"/>
                  </a:lnTo>
                  <a:lnTo>
                    <a:pt x="1492364" y="219938"/>
                  </a:lnTo>
                  <a:lnTo>
                    <a:pt x="1513840" y="210223"/>
                  </a:lnTo>
                  <a:lnTo>
                    <a:pt x="1535772" y="198996"/>
                  </a:lnTo>
                  <a:lnTo>
                    <a:pt x="1580705" y="165011"/>
                  </a:lnTo>
                  <a:lnTo>
                    <a:pt x="1614932" y="119659"/>
                  </a:lnTo>
                  <a:lnTo>
                    <a:pt x="1642211" y="57785"/>
                  </a:lnTo>
                  <a:lnTo>
                    <a:pt x="1651203" y="39281"/>
                  </a:lnTo>
                  <a:lnTo>
                    <a:pt x="1662798" y="21082"/>
                  </a:lnTo>
                  <a:lnTo>
                    <a:pt x="1679524" y="1968"/>
                  </a:lnTo>
                  <a:lnTo>
                    <a:pt x="1681734" y="0"/>
                  </a:lnTo>
                  <a:lnTo>
                    <a:pt x="1624253" y="0"/>
                  </a:lnTo>
                  <a:lnTo>
                    <a:pt x="1614385" y="15697"/>
                  </a:lnTo>
                  <a:lnTo>
                    <a:pt x="1606372" y="31115"/>
                  </a:lnTo>
                  <a:lnTo>
                    <a:pt x="1599679" y="46151"/>
                  </a:lnTo>
                  <a:lnTo>
                    <a:pt x="1585988" y="79552"/>
                  </a:lnTo>
                  <a:lnTo>
                    <a:pt x="1577009" y="98044"/>
                  </a:lnTo>
                  <a:lnTo>
                    <a:pt x="1549781" y="134289"/>
                  </a:lnTo>
                  <a:lnTo>
                    <a:pt x="1512989" y="162090"/>
                  </a:lnTo>
                  <a:lnTo>
                    <a:pt x="1456867" y="187998"/>
                  </a:lnTo>
                  <a:lnTo>
                    <a:pt x="1438414" y="197065"/>
                  </a:lnTo>
                  <a:lnTo>
                    <a:pt x="1419733" y="208165"/>
                  </a:lnTo>
                  <a:lnTo>
                    <a:pt x="1400810" y="222237"/>
                  </a:lnTo>
                  <a:lnTo>
                    <a:pt x="1400810" y="174879"/>
                  </a:lnTo>
                  <a:lnTo>
                    <a:pt x="1406347" y="168833"/>
                  </a:lnTo>
                  <a:lnTo>
                    <a:pt x="1411198" y="164934"/>
                  </a:lnTo>
                  <a:lnTo>
                    <a:pt x="1418082" y="161455"/>
                  </a:lnTo>
                  <a:lnTo>
                    <a:pt x="1450822" y="147993"/>
                  </a:lnTo>
                  <a:lnTo>
                    <a:pt x="1472946" y="137274"/>
                  </a:lnTo>
                  <a:lnTo>
                    <a:pt x="1518602" y="103301"/>
                  </a:lnTo>
                  <a:lnTo>
                    <a:pt x="1552829" y="57975"/>
                  </a:lnTo>
                  <a:lnTo>
                    <a:pt x="1578444" y="0"/>
                  </a:lnTo>
                  <a:lnTo>
                    <a:pt x="1531251" y="0"/>
                  </a:lnTo>
                  <a:lnTo>
                    <a:pt x="1523555" y="18618"/>
                  </a:lnTo>
                  <a:lnTo>
                    <a:pt x="1514627" y="36842"/>
                  </a:lnTo>
                  <a:lnTo>
                    <a:pt x="1487678" y="72580"/>
                  </a:lnTo>
                  <a:lnTo>
                    <a:pt x="1451203" y="99644"/>
                  </a:lnTo>
                  <a:lnTo>
                    <a:pt x="1400810" y="121424"/>
                  </a:lnTo>
                  <a:lnTo>
                    <a:pt x="1400810" y="80848"/>
                  </a:lnTo>
                  <a:lnTo>
                    <a:pt x="1414386" y="73723"/>
                  </a:lnTo>
                  <a:lnTo>
                    <a:pt x="1428229" y="65074"/>
                  </a:lnTo>
                  <a:lnTo>
                    <a:pt x="1466303" y="31178"/>
                  </a:lnTo>
                  <a:lnTo>
                    <a:pt x="1488592" y="0"/>
                  </a:lnTo>
                  <a:lnTo>
                    <a:pt x="1435493" y="0"/>
                  </a:lnTo>
                  <a:lnTo>
                    <a:pt x="1429232" y="7277"/>
                  </a:lnTo>
                  <a:lnTo>
                    <a:pt x="1419707" y="16433"/>
                  </a:lnTo>
                  <a:lnTo>
                    <a:pt x="1413814" y="21399"/>
                  </a:lnTo>
                  <a:lnTo>
                    <a:pt x="1407896" y="25895"/>
                  </a:lnTo>
                  <a:lnTo>
                    <a:pt x="1401953" y="30035"/>
                  </a:lnTo>
                  <a:lnTo>
                    <a:pt x="1403324" y="14922"/>
                  </a:lnTo>
                  <a:lnTo>
                    <a:pt x="1405394" y="0"/>
                  </a:lnTo>
                  <a:lnTo>
                    <a:pt x="1360843" y="0"/>
                  </a:lnTo>
                  <a:lnTo>
                    <a:pt x="1359230" y="12890"/>
                  </a:lnTo>
                  <a:lnTo>
                    <a:pt x="1358049" y="25908"/>
                  </a:lnTo>
                  <a:lnTo>
                    <a:pt x="1357312" y="39052"/>
                  </a:lnTo>
                  <a:lnTo>
                    <a:pt x="1357071" y="52311"/>
                  </a:lnTo>
                  <a:lnTo>
                    <a:pt x="1357071" y="392633"/>
                  </a:lnTo>
                  <a:lnTo>
                    <a:pt x="1312837" y="436308"/>
                  </a:lnTo>
                  <a:lnTo>
                    <a:pt x="1312862" y="50927"/>
                  </a:lnTo>
                  <a:lnTo>
                    <a:pt x="1314869" y="12585"/>
                  </a:lnTo>
                  <a:lnTo>
                    <a:pt x="1316304" y="0"/>
                  </a:lnTo>
                  <a:lnTo>
                    <a:pt x="1272133" y="0"/>
                  </a:lnTo>
                  <a:lnTo>
                    <a:pt x="1270825" y="12941"/>
                  </a:lnTo>
                  <a:lnTo>
                    <a:pt x="1269873" y="25971"/>
                  </a:lnTo>
                  <a:lnTo>
                    <a:pt x="1269288" y="39090"/>
                  </a:lnTo>
                  <a:lnTo>
                    <a:pt x="1269085" y="52311"/>
                  </a:lnTo>
                  <a:lnTo>
                    <a:pt x="1269085" y="479323"/>
                  </a:lnTo>
                  <a:lnTo>
                    <a:pt x="1224838" y="523354"/>
                  </a:lnTo>
                  <a:lnTo>
                    <a:pt x="1224889" y="50901"/>
                  </a:lnTo>
                  <a:lnTo>
                    <a:pt x="1226477" y="12611"/>
                  </a:lnTo>
                  <a:lnTo>
                    <a:pt x="1227645" y="0"/>
                  </a:lnTo>
                  <a:lnTo>
                    <a:pt x="1183703" y="0"/>
                  </a:lnTo>
                  <a:lnTo>
                    <a:pt x="1182090" y="20916"/>
                  </a:lnTo>
                  <a:lnTo>
                    <a:pt x="1181811" y="26619"/>
                  </a:lnTo>
                  <a:lnTo>
                    <a:pt x="1181811" y="606539"/>
                  </a:lnTo>
                  <a:lnTo>
                    <a:pt x="1204214" y="606539"/>
                  </a:lnTo>
                  <a:lnTo>
                    <a:pt x="1363929" y="447217"/>
                  </a:lnTo>
                  <a:lnTo>
                    <a:pt x="1400810" y="411022"/>
                  </a:lnTo>
                  <a:lnTo>
                    <a:pt x="1400810" y="410438"/>
                  </a:lnTo>
                  <a:lnTo>
                    <a:pt x="1481162" y="330301"/>
                  </a:lnTo>
                  <a:lnTo>
                    <a:pt x="1513268" y="362204"/>
                  </a:lnTo>
                  <a:lnTo>
                    <a:pt x="1266215" y="606539"/>
                  </a:lnTo>
                  <a:lnTo>
                    <a:pt x="1329258" y="606539"/>
                  </a:lnTo>
                  <a:lnTo>
                    <a:pt x="1544218" y="392963"/>
                  </a:lnTo>
                  <a:lnTo>
                    <a:pt x="1574622" y="423176"/>
                  </a:lnTo>
                  <a:lnTo>
                    <a:pt x="1390053" y="606539"/>
                  </a:lnTo>
                  <a:lnTo>
                    <a:pt x="1451889" y="606539"/>
                  </a:lnTo>
                  <a:lnTo>
                    <a:pt x="1605546" y="453885"/>
                  </a:lnTo>
                  <a:lnTo>
                    <a:pt x="1636826" y="484962"/>
                  </a:lnTo>
                  <a:lnTo>
                    <a:pt x="1514462" y="606539"/>
                  </a:lnTo>
                  <a:lnTo>
                    <a:pt x="1576311" y="606539"/>
                  </a:lnTo>
                  <a:lnTo>
                    <a:pt x="1667751" y="515696"/>
                  </a:lnTo>
                  <a:lnTo>
                    <a:pt x="1699031" y="546773"/>
                  </a:lnTo>
                  <a:lnTo>
                    <a:pt x="1638884" y="606539"/>
                  </a:lnTo>
                  <a:lnTo>
                    <a:pt x="1793824" y="606539"/>
                  </a:lnTo>
                  <a:lnTo>
                    <a:pt x="1793824" y="579513"/>
                  </a:lnTo>
                  <a:lnTo>
                    <a:pt x="1515110" y="302615"/>
                  </a:lnTo>
                  <a:lnTo>
                    <a:pt x="1524965" y="297014"/>
                  </a:lnTo>
                  <a:lnTo>
                    <a:pt x="1534896" y="291922"/>
                  </a:lnTo>
                  <a:lnTo>
                    <a:pt x="1556766" y="281813"/>
                  </a:lnTo>
                  <a:lnTo>
                    <a:pt x="1793824" y="517347"/>
                  </a:lnTo>
                  <a:lnTo>
                    <a:pt x="1793824" y="455891"/>
                  </a:lnTo>
                  <a:lnTo>
                    <a:pt x="1597990" y="261315"/>
                  </a:lnTo>
                  <a:lnTo>
                    <a:pt x="1606880" y="255803"/>
                  </a:lnTo>
                  <a:lnTo>
                    <a:pt x="1615833" y="249618"/>
                  </a:lnTo>
                  <a:lnTo>
                    <a:pt x="1624876" y="242684"/>
                  </a:lnTo>
                  <a:lnTo>
                    <a:pt x="1633982" y="234924"/>
                  </a:lnTo>
                  <a:lnTo>
                    <a:pt x="1793824" y="393725"/>
                  </a:lnTo>
                  <a:lnTo>
                    <a:pt x="1793824" y="332270"/>
                  </a:lnTo>
                  <a:lnTo>
                    <a:pt x="1663407" y="202704"/>
                  </a:lnTo>
                  <a:lnTo>
                    <a:pt x="1670265" y="192646"/>
                  </a:lnTo>
                  <a:lnTo>
                    <a:pt x="1676247" y="182676"/>
                  </a:lnTo>
                  <a:lnTo>
                    <a:pt x="1681492" y="172808"/>
                  </a:lnTo>
                  <a:lnTo>
                    <a:pt x="1686115" y="163093"/>
                  </a:lnTo>
                  <a:lnTo>
                    <a:pt x="1793824" y="270116"/>
                  </a:lnTo>
                  <a:lnTo>
                    <a:pt x="1793824" y="208661"/>
                  </a:lnTo>
                  <a:lnTo>
                    <a:pt x="1704238" y="119646"/>
                  </a:lnTo>
                  <a:lnTo>
                    <a:pt x="1708848" y="109639"/>
                  </a:lnTo>
                  <a:lnTo>
                    <a:pt x="1714055" y="99720"/>
                  </a:lnTo>
                  <a:lnTo>
                    <a:pt x="1720037" y="89890"/>
                  </a:lnTo>
                  <a:lnTo>
                    <a:pt x="1727022" y="80124"/>
                  </a:lnTo>
                  <a:lnTo>
                    <a:pt x="1793824" y="146507"/>
                  </a:lnTo>
                  <a:lnTo>
                    <a:pt x="1793824" y="85051"/>
                  </a:lnTo>
                  <a:lnTo>
                    <a:pt x="1758162" y="49606"/>
                  </a:lnTo>
                  <a:lnTo>
                    <a:pt x="1766989" y="43599"/>
                  </a:lnTo>
                  <a:lnTo>
                    <a:pt x="1775866" y="38366"/>
                  </a:lnTo>
                  <a:lnTo>
                    <a:pt x="1784807" y="33769"/>
                  </a:lnTo>
                  <a:lnTo>
                    <a:pt x="1793824" y="29616"/>
                  </a:lnTo>
                  <a:lnTo>
                    <a:pt x="1793824" y="0"/>
                  </a:lnTo>
                  <a:close/>
                </a:path>
              </a:pathLst>
            </a:custGeom>
            <a:solidFill>
              <a:srgbClr val="1A3868"/>
            </a:solidFill>
          </p:spPr>
          <p:txBody>
            <a:bodyPr wrap="square" lIns="0" tIns="0" rIns="0" bIns="0" rtlCol="0"/>
            <a:lstStyle/>
            <a:p>
              <a:endParaRPr sz="487"/>
            </a:p>
          </p:txBody>
        </p:sp>
      </p:grpSp>
      <p:sp>
        <p:nvSpPr>
          <p:cNvPr id="68" name="object 28">
            <a:extLst>
              <a:ext uri="{FF2B5EF4-FFF2-40B4-BE49-F238E27FC236}">
                <a16:creationId xmlns:a16="http://schemas.microsoft.com/office/drawing/2014/main" id="{40E8F0FD-3E10-4656-BE60-52D4138A5CFB}"/>
              </a:ext>
            </a:extLst>
          </p:cNvPr>
          <p:cNvSpPr/>
          <p:nvPr userDrawn="1"/>
        </p:nvSpPr>
        <p:spPr>
          <a:xfrm>
            <a:off x="10166665" y="6067562"/>
            <a:ext cx="367284" cy="364236"/>
          </a:xfrm>
          <a:custGeom>
            <a:avLst/>
            <a:gdLst/>
            <a:ahLst/>
            <a:cxnLst/>
            <a:rect l="l" t="t" r="r" b="b"/>
            <a:pathLst>
              <a:path w="612140" h="607059">
                <a:moveTo>
                  <a:pt x="612025" y="551446"/>
                </a:moveTo>
                <a:lnTo>
                  <a:pt x="556437" y="606526"/>
                </a:lnTo>
                <a:lnTo>
                  <a:pt x="612025" y="606526"/>
                </a:lnTo>
                <a:lnTo>
                  <a:pt x="612025" y="551446"/>
                </a:lnTo>
                <a:close/>
              </a:path>
              <a:path w="612140" h="607059">
                <a:moveTo>
                  <a:pt x="612025" y="429374"/>
                </a:moveTo>
                <a:lnTo>
                  <a:pt x="433247" y="606539"/>
                </a:lnTo>
                <a:lnTo>
                  <a:pt x="494487" y="606539"/>
                </a:lnTo>
                <a:lnTo>
                  <a:pt x="612025" y="490054"/>
                </a:lnTo>
                <a:lnTo>
                  <a:pt x="612025" y="429374"/>
                </a:lnTo>
                <a:close/>
              </a:path>
              <a:path w="612140" h="607059">
                <a:moveTo>
                  <a:pt x="612025" y="39509"/>
                </a:moveTo>
                <a:lnTo>
                  <a:pt x="384949" y="39801"/>
                </a:lnTo>
                <a:lnTo>
                  <a:pt x="385000" y="0"/>
                </a:lnTo>
                <a:lnTo>
                  <a:pt x="341655" y="0"/>
                </a:lnTo>
                <a:lnTo>
                  <a:pt x="341287" y="294906"/>
                </a:lnTo>
                <a:lnTo>
                  <a:pt x="330428" y="291973"/>
                </a:lnTo>
                <a:lnTo>
                  <a:pt x="319887" y="288645"/>
                </a:lnTo>
                <a:lnTo>
                  <a:pt x="297434" y="280555"/>
                </a:lnTo>
                <a:lnTo>
                  <a:pt x="297776" y="0"/>
                </a:lnTo>
                <a:lnTo>
                  <a:pt x="254419" y="0"/>
                </a:lnTo>
                <a:lnTo>
                  <a:pt x="254088" y="266306"/>
                </a:lnTo>
                <a:lnTo>
                  <a:pt x="243967" y="263994"/>
                </a:lnTo>
                <a:lnTo>
                  <a:pt x="233324" y="262102"/>
                </a:lnTo>
                <a:lnTo>
                  <a:pt x="222110" y="260692"/>
                </a:lnTo>
                <a:lnTo>
                  <a:pt x="210235" y="259803"/>
                </a:lnTo>
                <a:lnTo>
                  <a:pt x="210566" y="0"/>
                </a:lnTo>
                <a:lnTo>
                  <a:pt x="167208" y="0"/>
                </a:lnTo>
                <a:lnTo>
                  <a:pt x="166878" y="261950"/>
                </a:lnTo>
                <a:lnTo>
                  <a:pt x="154965" y="264236"/>
                </a:lnTo>
                <a:lnTo>
                  <a:pt x="143738" y="267055"/>
                </a:lnTo>
                <a:lnTo>
                  <a:pt x="133108" y="270319"/>
                </a:lnTo>
                <a:lnTo>
                  <a:pt x="122999" y="273900"/>
                </a:lnTo>
                <a:lnTo>
                  <a:pt x="123355" y="0"/>
                </a:lnTo>
                <a:lnTo>
                  <a:pt x="79997" y="0"/>
                </a:lnTo>
                <a:lnTo>
                  <a:pt x="79616" y="291769"/>
                </a:lnTo>
                <a:lnTo>
                  <a:pt x="69303" y="295579"/>
                </a:lnTo>
                <a:lnTo>
                  <a:pt x="58661" y="298907"/>
                </a:lnTo>
                <a:lnTo>
                  <a:pt x="47536" y="301637"/>
                </a:lnTo>
                <a:lnTo>
                  <a:pt x="35750" y="303631"/>
                </a:lnTo>
                <a:lnTo>
                  <a:pt x="36131" y="0"/>
                </a:lnTo>
                <a:lnTo>
                  <a:pt x="0" y="0"/>
                </a:lnTo>
                <a:lnTo>
                  <a:pt x="0" y="347446"/>
                </a:lnTo>
                <a:lnTo>
                  <a:pt x="10058" y="348018"/>
                </a:lnTo>
                <a:lnTo>
                  <a:pt x="71361" y="340004"/>
                </a:lnTo>
                <a:lnTo>
                  <a:pt x="134175" y="315595"/>
                </a:lnTo>
                <a:lnTo>
                  <a:pt x="153543" y="308876"/>
                </a:lnTo>
                <a:lnTo>
                  <a:pt x="174523" y="304190"/>
                </a:lnTo>
                <a:lnTo>
                  <a:pt x="198221" y="302399"/>
                </a:lnTo>
                <a:lnTo>
                  <a:pt x="222554" y="303974"/>
                </a:lnTo>
                <a:lnTo>
                  <a:pt x="244182" y="308203"/>
                </a:lnTo>
                <a:lnTo>
                  <a:pt x="264185" y="314274"/>
                </a:lnTo>
                <a:lnTo>
                  <a:pt x="298665" y="326872"/>
                </a:lnTo>
                <a:lnTo>
                  <a:pt x="314286" y="332066"/>
                </a:lnTo>
                <a:lnTo>
                  <a:pt x="330911" y="336677"/>
                </a:lnTo>
                <a:lnTo>
                  <a:pt x="348894" y="340423"/>
                </a:lnTo>
                <a:lnTo>
                  <a:pt x="393319" y="345414"/>
                </a:lnTo>
                <a:lnTo>
                  <a:pt x="426364"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06" y="353098"/>
                </a:lnTo>
                <a:lnTo>
                  <a:pt x="227761" y="347751"/>
                </a:lnTo>
                <a:lnTo>
                  <a:pt x="198158" y="345719"/>
                </a:lnTo>
                <a:lnTo>
                  <a:pt x="168249" y="347954"/>
                </a:lnTo>
                <a:lnTo>
                  <a:pt x="142151" y="353707"/>
                </a:lnTo>
                <a:lnTo>
                  <a:pt x="119062" y="361607"/>
                </a:lnTo>
                <a:lnTo>
                  <a:pt x="79336" y="378117"/>
                </a:lnTo>
                <a:lnTo>
                  <a:pt x="59982" y="384822"/>
                </a:lnTo>
                <a:lnTo>
                  <a:pt x="39001" y="389521"/>
                </a:lnTo>
                <a:lnTo>
                  <a:pt x="15328" y="391312"/>
                </a:lnTo>
                <a:lnTo>
                  <a:pt x="9956" y="391312"/>
                </a:lnTo>
                <a:lnTo>
                  <a:pt x="0" y="390525"/>
                </a:lnTo>
                <a:lnTo>
                  <a:pt x="0" y="433717"/>
                </a:lnTo>
                <a:lnTo>
                  <a:pt x="9994" y="434276"/>
                </a:lnTo>
                <a:lnTo>
                  <a:pt x="15252" y="434276"/>
                </a:lnTo>
                <a:lnTo>
                  <a:pt x="45173" y="432028"/>
                </a:lnTo>
                <a:lnTo>
                  <a:pt x="71259" y="426288"/>
                </a:lnTo>
                <a:lnTo>
                  <a:pt x="94348" y="418388"/>
                </a:lnTo>
                <a:lnTo>
                  <a:pt x="134073" y="401891"/>
                </a:lnTo>
                <a:lnTo>
                  <a:pt x="153428" y="395173"/>
                </a:lnTo>
                <a:lnTo>
                  <a:pt x="174421" y="390474"/>
                </a:lnTo>
                <a:lnTo>
                  <a:pt x="198107" y="388683"/>
                </a:lnTo>
                <a:lnTo>
                  <a:pt x="222084" y="390321"/>
                </a:lnTo>
                <a:lnTo>
                  <a:pt x="243497" y="394741"/>
                </a:lnTo>
                <a:lnTo>
                  <a:pt x="263359" y="401091"/>
                </a:lnTo>
                <a:lnTo>
                  <a:pt x="301091" y="415544"/>
                </a:lnTo>
                <a:lnTo>
                  <a:pt x="320408" y="421995"/>
                </a:lnTo>
                <a:lnTo>
                  <a:pt x="341337" y="427189"/>
                </a:lnTo>
                <a:lnTo>
                  <a:pt x="364540" y="430466"/>
                </a:lnTo>
                <a:lnTo>
                  <a:pt x="331063" y="463638"/>
                </a:lnTo>
                <a:lnTo>
                  <a:pt x="322922" y="464019"/>
                </a:lnTo>
                <a:lnTo>
                  <a:pt x="316763" y="463384"/>
                </a:lnTo>
                <a:lnTo>
                  <a:pt x="309486" y="461035"/>
                </a:lnTo>
                <a:lnTo>
                  <a:pt x="277063" y="447751"/>
                </a:lnTo>
                <a:lnTo>
                  <a:pt x="254000" y="439902"/>
                </a:lnTo>
                <a:lnTo>
                  <a:pt x="227939" y="434200"/>
                </a:lnTo>
                <a:lnTo>
                  <a:pt x="198043" y="432015"/>
                </a:lnTo>
                <a:lnTo>
                  <a:pt x="168122" y="434251"/>
                </a:lnTo>
                <a:lnTo>
                  <a:pt x="142036" y="440004"/>
                </a:lnTo>
                <a:lnTo>
                  <a:pt x="118948" y="447890"/>
                </a:lnTo>
                <a:lnTo>
                  <a:pt x="79222" y="464400"/>
                </a:lnTo>
                <a:lnTo>
                  <a:pt x="59867" y="471119"/>
                </a:lnTo>
                <a:lnTo>
                  <a:pt x="38887" y="475805"/>
                </a:lnTo>
                <a:lnTo>
                  <a:pt x="15214" y="477596"/>
                </a:lnTo>
                <a:lnTo>
                  <a:pt x="9880" y="477596"/>
                </a:lnTo>
                <a:lnTo>
                  <a:pt x="0" y="476821"/>
                </a:lnTo>
                <a:lnTo>
                  <a:pt x="0" y="520001"/>
                </a:lnTo>
                <a:lnTo>
                  <a:pt x="9918" y="520560"/>
                </a:lnTo>
                <a:lnTo>
                  <a:pt x="15138" y="520560"/>
                </a:lnTo>
                <a:lnTo>
                  <a:pt x="45059" y="518312"/>
                </a:lnTo>
                <a:lnTo>
                  <a:pt x="71145" y="512559"/>
                </a:lnTo>
                <a:lnTo>
                  <a:pt x="94246" y="504672"/>
                </a:lnTo>
                <a:lnTo>
                  <a:pt x="133972" y="488162"/>
                </a:lnTo>
                <a:lnTo>
                  <a:pt x="153327" y="481444"/>
                </a:lnTo>
                <a:lnTo>
                  <a:pt x="174307" y="476745"/>
                </a:lnTo>
                <a:lnTo>
                  <a:pt x="197993" y="474967"/>
                </a:lnTo>
                <a:lnTo>
                  <a:pt x="221665" y="476694"/>
                </a:lnTo>
                <a:lnTo>
                  <a:pt x="242646" y="481342"/>
                </a:lnTo>
                <a:lnTo>
                  <a:pt x="261988" y="487997"/>
                </a:lnTo>
                <a:lnTo>
                  <a:pt x="293306" y="501053"/>
                </a:lnTo>
                <a:lnTo>
                  <a:pt x="264642" y="529450"/>
                </a:lnTo>
                <a:lnTo>
                  <a:pt x="250101" y="525030"/>
                </a:lnTo>
                <a:lnTo>
                  <a:pt x="234302" y="521474"/>
                </a:lnTo>
                <a:lnTo>
                  <a:pt x="216992" y="519112"/>
                </a:lnTo>
                <a:lnTo>
                  <a:pt x="197929" y="518274"/>
                </a:lnTo>
                <a:lnTo>
                  <a:pt x="168021" y="520522"/>
                </a:lnTo>
                <a:lnTo>
                  <a:pt x="141935" y="526275"/>
                </a:lnTo>
                <a:lnTo>
                  <a:pt x="118846" y="534174"/>
                </a:lnTo>
                <a:lnTo>
                  <a:pt x="79121" y="550684"/>
                </a:lnTo>
                <a:lnTo>
                  <a:pt x="59766" y="557403"/>
                </a:lnTo>
                <a:lnTo>
                  <a:pt x="38785" y="562102"/>
                </a:lnTo>
                <a:lnTo>
                  <a:pt x="15113" y="563880"/>
                </a:lnTo>
                <a:lnTo>
                  <a:pt x="9817" y="563892"/>
                </a:lnTo>
                <a:lnTo>
                  <a:pt x="0" y="563118"/>
                </a:lnTo>
                <a:lnTo>
                  <a:pt x="0" y="606298"/>
                </a:lnTo>
                <a:lnTo>
                  <a:pt x="6477" y="606539"/>
                </a:lnTo>
                <a:lnTo>
                  <a:pt x="23063" y="606539"/>
                </a:lnTo>
                <a:lnTo>
                  <a:pt x="50177" y="603592"/>
                </a:lnTo>
                <a:lnTo>
                  <a:pt x="74104"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39" y="564248"/>
                </a:lnTo>
                <a:lnTo>
                  <a:pt x="213182" y="576300"/>
                </a:lnTo>
                <a:lnTo>
                  <a:pt x="197891" y="587362"/>
                </a:lnTo>
                <a:lnTo>
                  <a:pt x="182130" y="597446"/>
                </a:lnTo>
                <a:lnTo>
                  <a:pt x="165938" y="606539"/>
                </a:lnTo>
                <a:lnTo>
                  <a:pt x="244944" y="606539"/>
                </a:lnTo>
                <a:lnTo>
                  <a:pt x="275120" y="579780"/>
                </a:lnTo>
                <a:lnTo>
                  <a:pt x="515531" y="341515"/>
                </a:lnTo>
                <a:lnTo>
                  <a:pt x="577354" y="341630"/>
                </a:lnTo>
                <a:lnTo>
                  <a:pt x="310019" y="606539"/>
                </a:lnTo>
                <a:lnTo>
                  <a:pt x="371297" y="606539"/>
                </a:lnTo>
                <a:lnTo>
                  <a:pt x="612025" y="367969"/>
                </a:lnTo>
                <a:lnTo>
                  <a:pt x="612025" y="298335"/>
                </a:lnTo>
                <a:lnTo>
                  <a:pt x="549287" y="298526"/>
                </a:lnTo>
                <a:lnTo>
                  <a:pt x="497890" y="298297"/>
                </a:lnTo>
                <a:lnTo>
                  <a:pt x="497484" y="298704"/>
                </a:lnTo>
                <a:lnTo>
                  <a:pt x="384619" y="299059"/>
                </a:lnTo>
                <a:lnTo>
                  <a:pt x="384683" y="254457"/>
                </a:lnTo>
                <a:lnTo>
                  <a:pt x="612025" y="254685"/>
                </a:lnTo>
                <a:lnTo>
                  <a:pt x="612025" y="211150"/>
                </a:lnTo>
                <a:lnTo>
                  <a:pt x="384733" y="211442"/>
                </a:lnTo>
                <a:lnTo>
                  <a:pt x="384784" y="169202"/>
                </a:lnTo>
                <a:lnTo>
                  <a:pt x="612025" y="168922"/>
                </a:lnTo>
                <a:lnTo>
                  <a:pt x="612025" y="125945"/>
                </a:lnTo>
                <a:lnTo>
                  <a:pt x="384848" y="126238"/>
                </a:lnTo>
                <a:lnTo>
                  <a:pt x="384898" y="82778"/>
                </a:lnTo>
                <a:lnTo>
                  <a:pt x="612025" y="82486"/>
                </a:lnTo>
                <a:lnTo>
                  <a:pt x="612025" y="39509"/>
                </a:lnTo>
                <a:close/>
              </a:path>
            </a:pathLst>
          </a:custGeom>
          <a:solidFill>
            <a:srgbClr val="1A3868"/>
          </a:solidFill>
        </p:spPr>
        <p:txBody>
          <a:bodyPr wrap="square" lIns="0" tIns="0" rIns="0" bIns="0" rtlCol="0"/>
          <a:lstStyle/>
          <a:p>
            <a:endParaRPr sz="487"/>
          </a:p>
        </p:txBody>
      </p:sp>
      <p:sp>
        <p:nvSpPr>
          <p:cNvPr id="69" name="object 29">
            <a:extLst>
              <a:ext uri="{FF2B5EF4-FFF2-40B4-BE49-F238E27FC236}">
                <a16:creationId xmlns:a16="http://schemas.microsoft.com/office/drawing/2014/main" id="{35027652-0E44-40D2-AB29-273766014D8D}"/>
              </a:ext>
            </a:extLst>
          </p:cNvPr>
          <p:cNvSpPr/>
          <p:nvPr userDrawn="1"/>
        </p:nvSpPr>
        <p:spPr>
          <a:xfrm>
            <a:off x="10559424" y="6067562"/>
            <a:ext cx="419481" cy="364236"/>
          </a:xfrm>
          <a:custGeom>
            <a:avLst/>
            <a:gdLst/>
            <a:ahLst/>
            <a:cxnLst/>
            <a:rect l="l" t="t" r="r" b="b"/>
            <a:pathLst>
              <a:path w="699134" h="607059">
                <a:moveTo>
                  <a:pt x="569442" y="472503"/>
                </a:moveTo>
                <a:lnTo>
                  <a:pt x="369531" y="273875"/>
                </a:lnTo>
                <a:lnTo>
                  <a:pt x="281609" y="186524"/>
                </a:lnTo>
                <a:lnTo>
                  <a:pt x="193611" y="99098"/>
                </a:lnTo>
                <a:lnTo>
                  <a:pt x="105638" y="11671"/>
                </a:lnTo>
                <a:lnTo>
                  <a:pt x="93878" y="0"/>
                </a:lnTo>
                <a:lnTo>
                  <a:pt x="0" y="0"/>
                </a:lnTo>
                <a:lnTo>
                  <a:pt x="63" y="596049"/>
                </a:lnTo>
                <a:lnTo>
                  <a:pt x="508" y="596049"/>
                </a:lnTo>
                <a:lnTo>
                  <a:pt x="533" y="596976"/>
                </a:lnTo>
                <a:lnTo>
                  <a:pt x="647" y="597877"/>
                </a:lnTo>
                <a:lnTo>
                  <a:pt x="787" y="601408"/>
                </a:lnTo>
                <a:lnTo>
                  <a:pt x="1016" y="603961"/>
                </a:lnTo>
                <a:lnTo>
                  <a:pt x="1168" y="606539"/>
                </a:lnTo>
                <a:lnTo>
                  <a:pt x="44831" y="606539"/>
                </a:lnTo>
                <a:lnTo>
                  <a:pt x="44462" y="599567"/>
                </a:lnTo>
                <a:lnTo>
                  <a:pt x="44094" y="590448"/>
                </a:lnTo>
                <a:lnTo>
                  <a:pt x="43929" y="583971"/>
                </a:lnTo>
                <a:lnTo>
                  <a:pt x="43815" y="575995"/>
                </a:lnTo>
                <a:lnTo>
                  <a:pt x="43738" y="11671"/>
                </a:lnTo>
                <a:lnTo>
                  <a:pt x="87972" y="55600"/>
                </a:lnTo>
                <a:lnTo>
                  <a:pt x="88036" y="596049"/>
                </a:lnTo>
                <a:lnTo>
                  <a:pt x="88569" y="596049"/>
                </a:lnTo>
                <a:lnTo>
                  <a:pt x="88760" y="599998"/>
                </a:lnTo>
                <a:lnTo>
                  <a:pt x="89039" y="603046"/>
                </a:lnTo>
                <a:lnTo>
                  <a:pt x="89281" y="606539"/>
                </a:lnTo>
                <a:lnTo>
                  <a:pt x="133083" y="606539"/>
                </a:lnTo>
                <a:lnTo>
                  <a:pt x="132549" y="597877"/>
                </a:lnTo>
                <a:lnTo>
                  <a:pt x="132168" y="590448"/>
                </a:lnTo>
                <a:lnTo>
                  <a:pt x="131953" y="583971"/>
                </a:lnTo>
                <a:lnTo>
                  <a:pt x="131851" y="579945"/>
                </a:lnTo>
                <a:lnTo>
                  <a:pt x="131749" y="571944"/>
                </a:lnTo>
                <a:lnTo>
                  <a:pt x="131711" y="99098"/>
                </a:lnTo>
                <a:lnTo>
                  <a:pt x="175958" y="143090"/>
                </a:lnTo>
                <a:lnTo>
                  <a:pt x="176022" y="596049"/>
                </a:lnTo>
                <a:lnTo>
                  <a:pt x="176606" y="596049"/>
                </a:lnTo>
                <a:lnTo>
                  <a:pt x="176809" y="599998"/>
                </a:lnTo>
                <a:lnTo>
                  <a:pt x="177165" y="603961"/>
                </a:lnTo>
                <a:lnTo>
                  <a:pt x="177368" y="606539"/>
                </a:lnTo>
                <a:lnTo>
                  <a:pt x="221335" y="606539"/>
                </a:lnTo>
                <a:lnTo>
                  <a:pt x="220713" y="598500"/>
                </a:lnTo>
                <a:lnTo>
                  <a:pt x="220230" y="590448"/>
                </a:lnTo>
                <a:lnTo>
                  <a:pt x="219976" y="583971"/>
                </a:lnTo>
                <a:lnTo>
                  <a:pt x="219862" y="579945"/>
                </a:lnTo>
                <a:lnTo>
                  <a:pt x="219748" y="571944"/>
                </a:lnTo>
                <a:lnTo>
                  <a:pt x="219697" y="186524"/>
                </a:lnTo>
                <a:lnTo>
                  <a:pt x="263944" y="230428"/>
                </a:lnTo>
                <a:lnTo>
                  <a:pt x="264045" y="580669"/>
                </a:lnTo>
                <a:lnTo>
                  <a:pt x="264375" y="589343"/>
                </a:lnTo>
                <a:lnTo>
                  <a:pt x="264947" y="598500"/>
                </a:lnTo>
                <a:lnTo>
                  <a:pt x="265607" y="606539"/>
                </a:lnTo>
                <a:lnTo>
                  <a:pt x="331000" y="606539"/>
                </a:lnTo>
                <a:lnTo>
                  <a:pt x="308279" y="583971"/>
                </a:lnTo>
                <a:lnTo>
                  <a:pt x="308140" y="579945"/>
                </a:lnTo>
                <a:lnTo>
                  <a:pt x="307670" y="575995"/>
                </a:lnTo>
                <a:lnTo>
                  <a:pt x="307670" y="521208"/>
                </a:lnTo>
                <a:lnTo>
                  <a:pt x="393560" y="606539"/>
                </a:lnTo>
                <a:lnTo>
                  <a:pt x="455422" y="606539"/>
                </a:lnTo>
                <a:lnTo>
                  <a:pt x="369519" y="521208"/>
                </a:lnTo>
                <a:lnTo>
                  <a:pt x="307670" y="459752"/>
                </a:lnTo>
                <a:lnTo>
                  <a:pt x="307670" y="397586"/>
                </a:lnTo>
                <a:lnTo>
                  <a:pt x="517994" y="606539"/>
                </a:lnTo>
                <a:lnTo>
                  <a:pt x="569442" y="606539"/>
                </a:lnTo>
                <a:lnTo>
                  <a:pt x="569442" y="596214"/>
                </a:lnTo>
                <a:lnTo>
                  <a:pt x="369506" y="397586"/>
                </a:lnTo>
                <a:lnTo>
                  <a:pt x="307670" y="336156"/>
                </a:lnTo>
                <a:lnTo>
                  <a:pt x="307670" y="273875"/>
                </a:lnTo>
                <a:lnTo>
                  <a:pt x="569442" y="533958"/>
                </a:lnTo>
                <a:lnTo>
                  <a:pt x="569442" y="472503"/>
                </a:lnTo>
                <a:close/>
              </a:path>
              <a:path w="699134" h="607059">
                <a:moveTo>
                  <a:pt x="569442" y="348881"/>
                </a:moveTo>
                <a:lnTo>
                  <a:pt x="218287" y="0"/>
                </a:lnTo>
                <a:lnTo>
                  <a:pt x="156438" y="0"/>
                </a:lnTo>
                <a:lnTo>
                  <a:pt x="569442" y="410349"/>
                </a:lnTo>
                <a:lnTo>
                  <a:pt x="569442" y="348881"/>
                </a:lnTo>
                <a:close/>
              </a:path>
              <a:path w="699134" h="607059">
                <a:moveTo>
                  <a:pt x="569442" y="225272"/>
                </a:moveTo>
                <a:lnTo>
                  <a:pt x="342722" y="0"/>
                </a:lnTo>
                <a:lnTo>
                  <a:pt x="280847" y="0"/>
                </a:lnTo>
                <a:lnTo>
                  <a:pt x="569442" y="286727"/>
                </a:lnTo>
                <a:lnTo>
                  <a:pt x="569442" y="225272"/>
                </a:lnTo>
                <a:close/>
              </a:path>
              <a:path w="699134" h="607059">
                <a:moveTo>
                  <a:pt x="569442" y="0"/>
                </a:moveTo>
                <a:lnTo>
                  <a:pt x="529704" y="0"/>
                </a:lnTo>
                <a:lnTo>
                  <a:pt x="569442" y="39484"/>
                </a:lnTo>
                <a:lnTo>
                  <a:pt x="569442" y="0"/>
                </a:lnTo>
                <a:close/>
              </a:path>
              <a:path w="699134" h="607059">
                <a:moveTo>
                  <a:pt x="569455" y="101663"/>
                </a:moveTo>
                <a:lnTo>
                  <a:pt x="467131" y="0"/>
                </a:lnTo>
                <a:lnTo>
                  <a:pt x="405282" y="0"/>
                </a:lnTo>
                <a:lnTo>
                  <a:pt x="569455" y="163118"/>
                </a:lnTo>
                <a:lnTo>
                  <a:pt x="569455" y="101663"/>
                </a:lnTo>
                <a:close/>
              </a:path>
              <a:path w="699134" h="607059">
                <a:moveTo>
                  <a:pt x="610679" y="0"/>
                </a:moveTo>
                <a:lnTo>
                  <a:pt x="569772" y="0"/>
                </a:lnTo>
                <a:lnTo>
                  <a:pt x="569772" y="606539"/>
                </a:lnTo>
                <a:lnTo>
                  <a:pt x="609917" y="606539"/>
                </a:lnTo>
                <a:lnTo>
                  <a:pt x="610679" y="0"/>
                </a:lnTo>
                <a:close/>
              </a:path>
              <a:path w="699134" h="607059">
                <a:moveTo>
                  <a:pt x="698766" y="12"/>
                </a:moveTo>
                <a:lnTo>
                  <a:pt x="654977" y="12"/>
                </a:lnTo>
                <a:lnTo>
                  <a:pt x="654202" y="606539"/>
                </a:lnTo>
                <a:lnTo>
                  <a:pt x="698004" y="606539"/>
                </a:lnTo>
                <a:lnTo>
                  <a:pt x="698766" y="12"/>
                </a:lnTo>
                <a:close/>
              </a:path>
            </a:pathLst>
          </a:custGeom>
          <a:solidFill>
            <a:srgbClr val="1A3868"/>
          </a:solidFill>
        </p:spPr>
        <p:txBody>
          <a:bodyPr wrap="square" lIns="0" tIns="0" rIns="0" bIns="0" rtlCol="0"/>
          <a:lstStyle/>
          <a:p>
            <a:endParaRPr sz="487"/>
          </a:p>
        </p:txBody>
      </p:sp>
      <p:sp>
        <p:nvSpPr>
          <p:cNvPr id="70" name="Rectangle 69">
            <a:extLst>
              <a:ext uri="{FF2B5EF4-FFF2-40B4-BE49-F238E27FC236}">
                <a16:creationId xmlns:a16="http://schemas.microsoft.com/office/drawing/2014/main" id="{6A9B63AC-F38C-4836-85A6-341162D9F3D9}"/>
              </a:ext>
            </a:extLst>
          </p:cNvPr>
          <p:cNvSpPr/>
          <p:nvPr userDrawn="1"/>
        </p:nvSpPr>
        <p:spPr>
          <a:xfrm>
            <a:off x="0" y="5763488"/>
            <a:ext cx="1964485" cy="66696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grpSp>
        <p:nvGrpSpPr>
          <p:cNvPr id="71" name="object 24">
            <a:extLst>
              <a:ext uri="{FF2B5EF4-FFF2-40B4-BE49-F238E27FC236}">
                <a16:creationId xmlns:a16="http://schemas.microsoft.com/office/drawing/2014/main" id="{347BF717-99F9-440A-9D8B-32D92C966E88}"/>
              </a:ext>
            </a:extLst>
          </p:cNvPr>
          <p:cNvGrpSpPr/>
          <p:nvPr userDrawn="1"/>
        </p:nvGrpSpPr>
        <p:grpSpPr>
          <a:xfrm>
            <a:off x="11004379" y="6067561"/>
            <a:ext cx="1076325" cy="364236"/>
            <a:chOff x="15121774" y="10330678"/>
            <a:chExt cx="1793875" cy="607060"/>
          </a:xfrm>
        </p:grpSpPr>
        <p:sp>
          <p:nvSpPr>
            <p:cNvPr id="72" name="object 25">
              <a:extLst>
                <a:ext uri="{FF2B5EF4-FFF2-40B4-BE49-F238E27FC236}">
                  <a16:creationId xmlns:a16="http://schemas.microsoft.com/office/drawing/2014/main" id="{8A4D861C-84E9-4680-AD6D-44C1ED019506}"/>
                </a:ext>
              </a:extLst>
            </p:cNvPr>
            <p:cNvSpPr/>
            <p:nvPr/>
          </p:nvSpPr>
          <p:spPr>
            <a:xfrm>
              <a:off x="15775965" y="10330681"/>
              <a:ext cx="527685" cy="607060"/>
            </a:xfrm>
            <a:custGeom>
              <a:avLst/>
              <a:gdLst/>
              <a:ahLst/>
              <a:cxnLst/>
              <a:rect l="l" t="t" r="r" b="b"/>
              <a:pathLst>
                <a:path w="527684" h="607059">
                  <a:moveTo>
                    <a:pt x="44577" y="12"/>
                  </a:moveTo>
                  <a:lnTo>
                    <a:pt x="787" y="12"/>
                  </a:lnTo>
                  <a:lnTo>
                    <a:pt x="0" y="606539"/>
                  </a:lnTo>
                  <a:lnTo>
                    <a:pt x="43802" y="606539"/>
                  </a:lnTo>
                  <a:lnTo>
                    <a:pt x="44577" y="12"/>
                  </a:lnTo>
                  <a:close/>
                </a:path>
                <a:path w="527684" h="607059">
                  <a:moveTo>
                    <a:pt x="132664" y="0"/>
                  </a:moveTo>
                  <a:lnTo>
                    <a:pt x="88874" y="0"/>
                  </a:lnTo>
                  <a:lnTo>
                    <a:pt x="88099" y="606539"/>
                  </a:lnTo>
                  <a:lnTo>
                    <a:pt x="131902" y="606539"/>
                  </a:lnTo>
                  <a:lnTo>
                    <a:pt x="132664" y="0"/>
                  </a:lnTo>
                  <a:close/>
                </a:path>
                <a:path w="527684" h="607059">
                  <a:moveTo>
                    <a:pt x="527608" y="306832"/>
                  </a:moveTo>
                  <a:lnTo>
                    <a:pt x="225171" y="606539"/>
                  </a:lnTo>
                  <a:lnTo>
                    <a:pt x="287032" y="606539"/>
                  </a:lnTo>
                  <a:lnTo>
                    <a:pt x="527608" y="368122"/>
                  </a:lnTo>
                  <a:lnTo>
                    <a:pt x="527608" y="306832"/>
                  </a:lnTo>
                  <a:close/>
                </a:path>
                <a:path w="527684" h="607059">
                  <a:moveTo>
                    <a:pt x="527608" y="0"/>
                  </a:moveTo>
                  <a:lnTo>
                    <a:pt x="520026" y="0"/>
                  </a:lnTo>
                  <a:lnTo>
                    <a:pt x="513676" y="22301"/>
                  </a:lnTo>
                  <a:lnTo>
                    <a:pt x="505726" y="44183"/>
                  </a:lnTo>
                  <a:lnTo>
                    <a:pt x="496163" y="65595"/>
                  </a:lnTo>
                  <a:lnTo>
                    <a:pt x="484987" y="86410"/>
                  </a:lnTo>
                  <a:lnTo>
                    <a:pt x="485076" y="0"/>
                  </a:lnTo>
                  <a:lnTo>
                    <a:pt x="441299" y="0"/>
                  </a:lnTo>
                  <a:lnTo>
                    <a:pt x="441121" y="145072"/>
                  </a:lnTo>
                  <a:lnTo>
                    <a:pt x="438340" y="148018"/>
                  </a:lnTo>
                  <a:lnTo>
                    <a:pt x="435851" y="151130"/>
                  </a:lnTo>
                  <a:lnTo>
                    <a:pt x="396760" y="189890"/>
                  </a:lnTo>
                  <a:lnTo>
                    <a:pt x="397002" y="0"/>
                  </a:lnTo>
                  <a:lnTo>
                    <a:pt x="353212" y="0"/>
                  </a:lnTo>
                  <a:lnTo>
                    <a:pt x="352907" y="233337"/>
                  </a:lnTo>
                  <a:lnTo>
                    <a:pt x="308559" y="277291"/>
                  </a:lnTo>
                  <a:lnTo>
                    <a:pt x="308902" y="0"/>
                  </a:lnTo>
                  <a:lnTo>
                    <a:pt x="265125" y="0"/>
                  </a:lnTo>
                  <a:lnTo>
                    <a:pt x="264718" y="320738"/>
                  </a:lnTo>
                  <a:lnTo>
                    <a:pt x="220281" y="364769"/>
                  </a:lnTo>
                  <a:lnTo>
                    <a:pt x="220751" y="0"/>
                  </a:lnTo>
                  <a:lnTo>
                    <a:pt x="176961" y="0"/>
                  </a:lnTo>
                  <a:lnTo>
                    <a:pt x="176199" y="606539"/>
                  </a:lnTo>
                  <a:lnTo>
                    <a:pt x="220014" y="606539"/>
                  </a:lnTo>
                  <a:lnTo>
                    <a:pt x="220116" y="549554"/>
                  </a:lnTo>
                  <a:lnTo>
                    <a:pt x="282016" y="488188"/>
                  </a:lnTo>
                  <a:lnTo>
                    <a:pt x="527608" y="244817"/>
                  </a:lnTo>
                  <a:lnTo>
                    <a:pt x="527608" y="179349"/>
                  </a:lnTo>
                  <a:lnTo>
                    <a:pt x="520306" y="188264"/>
                  </a:lnTo>
                  <a:lnTo>
                    <a:pt x="512737" y="197015"/>
                  </a:lnTo>
                  <a:lnTo>
                    <a:pt x="504888" y="205600"/>
                  </a:lnTo>
                  <a:lnTo>
                    <a:pt x="496747" y="214007"/>
                  </a:lnTo>
                  <a:lnTo>
                    <a:pt x="491553" y="219240"/>
                  </a:lnTo>
                  <a:lnTo>
                    <a:pt x="220167" y="488188"/>
                  </a:lnTo>
                  <a:lnTo>
                    <a:pt x="220218" y="426135"/>
                  </a:lnTo>
                  <a:lnTo>
                    <a:pt x="282143" y="364769"/>
                  </a:lnTo>
                  <a:lnTo>
                    <a:pt x="370420" y="277291"/>
                  </a:lnTo>
                  <a:lnTo>
                    <a:pt x="458609" y="189890"/>
                  </a:lnTo>
                  <a:lnTo>
                    <a:pt x="499160" y="144246"/>
                  </a:lnTo>
                  <a:lnTo>
                    <a:pt x="527608" y="100355"/>
                  </a:lnTo>
                  <a:lnTo>
                    <a:pt x="527608" y="86410"/>
                  </a:lnTo>
                  <a:lnTo>
                    <a:pt x="527608" y="0"/>
                  </a:lnTo>
                  <a:close/>
                </a:path>
              </a:pathLst>
            </a:custGeom>
            <a:solidFill>
              <a:srgbClr val="1A3868"/>
            </a:solidFill>
          </p:spPr>
          <p:txBody>
            <a:bodyPr wrap="square" lIns="0" tIns="0" rIns="0" bIns="0" rtlCol="0"/>
            <a:lstStyle/>
            <a:p>
              <a:endParaRPr sz="487"/>
            </a:p>
          </p:txBody>
        </p:sp>
        <p:pic>
          <p:nvPicPr>
            <p:cNvPr id="73" name="object 26">
              <a:extLst>
                <a:ext uri="{FF2B5EF4-FFF2-40B4-BE49-F238E27FC236}">
                  <a16:creationId xmlns:a16="http://schemas.microsoft.com/office/drawing/2014/main" id="{F0E3E170-8BE3-460A-B514-ADD8C4E0ECA6}"/>
                </a:ext>
              </a:extLst>
            </p:cNvPr>
            <p:cNvPicPr/>
            <p:nvPr/>
          </p:nvPicPr>
          <p:blipFill>
            <a:blip r:embed="rId3" cstate="print"/>
            <a:stretch>
              <a:fillRect/>
            </a:stretch>
          </p:blipFill>
          <p:spPr>
            <a:xfrm>
              <a:off x="16125567" y="10760799"/>
              <a:ext cx="178009" cy="176413"/>
            </a:xfrm>
            <a:prstGeom prst="rect">
              <a:avLst/>
            </a:prstGeom>
          </p:spPr>
        </p:pic>
        <p:sp>
          <p:nvSpPr>
            <p:cNvPr id="74" name="object 27">
              <a:extLst>
                <a:ext uri="{FF2B5EF4-FFF2-40B4-BE49-F238E27FC236}">
                  <a16:creationId xmlns:a16="http://schemas.microsoft.com/office/drawing/2014/main" id="{19E93F40-6250-404E-BEE1-3B80EC2E898F}"/>
                </a:ext>
              </a:extLst>
            </p:cNvPr>
            <p:cNvSpPr/>
            <p:nvPr/>
          </p:nvSpPr>
          <p:spPr>
            <a:xfrm>
              <a:off x="15121763" y="10330681"/>
              <a:ext cx="1793875" cy="607060"/>
            </a:xfrm>
            <a:custGeom>
              <a:avLst/>
              <a:gdLst/>
              <a:ahLst/>
              <a:cxnLst/>
              <a:rect l="l" t="t" r="r" b="b"/>
              <a:pathLst>
                <a:path w="1793875" h="607059">
                  <a:moveTo>
                    <a:pt x="569455" y="472503"/>
                  </a:moveTo>
                  <a:lnTo>
                    <a:pt x="369531" y="273875"/>
                  </a:lnTo>
                  <a:lnTo>
                    <a:pt x="281622" y="186524"/>
                  </a:lnTo>
                  <a:lnTo>
                    <a:pt x="193624" y="99098"/>
                  </a:lnTo>
                  <a:lnTo>
                    <a:pt x="105638" y="11671"/>
                  </a:lnTo>
                  <a:lnTo>
                    <a:pt x="93891" y="0"/>
                  </a:lnTo>
                  <a:lnTo>
                    <a:pt x="0" y="0"/>
                  </a:lnTo>
                  <a:lnTo>
                    <a:pt x="63" y="596049"/>
                  </a:lnTo>
                  <a:lnTo>
                    <a:pt x="520" y="596049"/>
                  </a:lnTo>
                  <a:lnTo>
                    <a:pt x="533" y="596696"/>
                  </a:lnTo>
                  <a:lnTo>
                    <a:pt x="660" y="597877"/>
                  </a:lnTo>
                  <a:lnTo>
                    <a:pt x="800" y="601408"/>
                  </a:lnTo>
                  <a:lnTo>
                    <a:pt x="1028" y="603961"/>
                  </a:lnTo>
                  <a:lnTo>
                    <a:pt x="1168" y="606539"/>
                  </a:lnTo>
                  <a:lnTo>
                    <a:pt x="44831" y="606539"/>
                  </a:lnTo>
                  <a:lnTo>
                    <a:pt x="44462" y="599567"/>
                  </a:lnTo>
                  <a:lnTo>
                    <a:pt x="44094" y="590448"/>
                  </a:lnTo>
                  <a:lnTo>
                    <a:pt x="43942" y="583971"/>
                  </a:lnTo>
                  <a:lnTo>
                    <a:pt x="43827" y="575995"/>
                  </a:lnTo>
                  <a:lnTo>
                    <a:pt x="43738" y="11671"/>
                  </a:lnTo>
                  <a:lnTo>
                    <a:pt x="87985" y="55600"/>
                  </a:lnTo>
                  <a:lnTo>
                    <a:pt x="88049" y="596049"/>
                  </a:lnTo>
                  <a:lnTo>
                    <a:pt x="88569" y="596049"/>
                  </a:lnTo>
                  <a:lnTo>
                    <a:pt x="88760" y="599998"/>
                  </a:lnTo>
                  <a:lnTo>
                    <a:pt x="89052" y="603046"/>
                  </a:lnTo>
                  <a:lnTo>
                    <a:pt x="89293" y="606539"/>
                  </a:lnTo>
                  <a:lnTo>
                    <a:pt x="133083" y="606539"/>
                  </a:lnTo>
                  <a:lnTo>
                    <a:pt x="132549" y="597877"/>
                  </a:lnTo>
                  <a:lnTo>
                    <a:pt x="132168" y="590448"/>
                  </a:lnTo>
                  <a:lnTo>
                    <a:pt x="131953" y="583971"/>
                  </a:lnTo>
                  <a:lnTo>
                    <a:pt x="131864" y="579945"/>
                  </a:lnTo>
                  <a:lnTo>
                    <a:pt x="131762" y="571944"/>
                  </a:lnTo>
                  <a:lnTo>
                    <a:pt x="131724" y="99098"/>
                  </a:lnTo>
                  <a:lnTo>
                    <a:pt x="175971" y="143090"/>
                  </a:lnTo>
                  <a:lnTo>
                    <a:pt x="176034" y="596049"/>
                  </a:lnTo>
                  <a:lnTo>
                    <a:pt x="176606" y="596049"/>
                  </a:lnTo>
                  <a:lnTo>
                    <a:pt x="176822" y="599998"/>
                  </a:lnTo>
                  <a:lnTo>
                    <a:pt x="177165" y="603961"/>
                  </a:lnTo>
                  <a:lnTo>
                    <a:pt x="177368" y="606539"/>
                  </a:lnTo>
                  <a:lnTo>
                    <a:pt x="221335" y="606539"/>
                  </a:lnTo>
                  <a:lnTo>
                    <a:pt x="220713" y="598500"/>
                  </a:lnTo>
                  <a:lnTo>
                    <a:pt x="220230" y="590448"/>
                  </a:lnTo>
                  <a:lnTo>
                    <a:pt x="219976" y="583971"/>
                  </a:lnTo>
                  <a:lnTo>
                    <a:pt x="219862" y="579945"/>
                  </a:lnTo>
                  <a:lnTo>
                    <a:pt x="219748" y="571944"/>
                  </a:lnTo>
                  <a:lnTo>
                    <a:pt x="219710" y="186524"/>
                  </a:lnTo>
                  <a:lnTo>
                    <a:pt x="263944" y="230428"/>
                  </a:lnTo>
                  <a:lnTo>
                    <a:pt x="264058" y="580669"/>
                  </a:lnTo>
                  <a:lnTo>
                    <a:pt x="264388" y="589343"/>
                  </a:lnTo>
                  <a:lnTo>
                    <a:pt x="264947" y="598500"/>
                  </a:lnTo>
                  <a:lnTo>
                    <a:pt x="265620" y="606539"/>
                  </a:lnTo>
                  <a:lnTo>
                    <a:pt x="331012" y="606539"/>
                  </a:lnTo>
                  <a:lnTo>
                    <a:pt x="308292" y="583971"/>
                  </a:lnTo>
                  <a:lnTo>
                    <a:pt x="308152" y="579945"/>
                  </a:lnTo>
                  <a:lnTo>
                    <a:pt x="307670" y="575995"/>
                  </a:lnTo>
                  <a:lnTo>
                    <a:pt x="307670" y="521208"/>
                  </a:lnTo>
                  <a:lnTo>
                    <a:pt x="393573" y="606539"/>
                  </a:lnTo>
                  <a:lnTo>
                    <a:pt x="455422" y="606539"/>
                  </a:lnTo>
                  <a:lnTo>
                    <a:pt x="369531" y="521208"/>
                  </a:lnTo>
                  <a:lnTo>
                    <a:pt x="307670" y="459752"/>
                  </a:lnTo>
                  <a:lnTo>
                    <a:pt x="307670" y="397586"/>
                  </a:lnTo>
                  <a:lnTo>
                    <a:pt x="517994" y="606539"/>
                  </a:lnTo>
                  <a:lnTo>
                    <a:pt x="569455" y="606539"/>
                  </a:lnTo>
                  <a:lnTo>
                    <a:pt x="569455" y="596214"/>
                  </a:lnTo>
                  <a:lnTo>
                    <a:pt x="369506" y="397586"/>
                  </a:lnTo>
                  <a:lnTo>
                    <a:pt x="307670" y="336156"/>
                  </a:lnTo>
                  <a:lnTo>
                    <a:pt x="307670" y="273875"/>
                  </a:lnTo>
                  <a:lnTo>
                    <a:pt x="569455" y="533958"/>
                  </a:lnTo>
                  <a:lnTo>
                    <a:pt x="569455" y="472503"/>
                  </a:lnTo>
                  <a:close/>
                </a:path>
                <a:path w="1793875" h="607059">
                  <a:moveTo>
                    <a:pt x="569455" y="348881"/>
                  </a:moveTo>
                  <a:lnTo>
                    <a:pt x="218300" y="0"/>
                  </a:lnTo>
                  <a:lnTo>
                    <a:pt x="156438" y="0"/>
                  </a:lnTo>
                  <a:lnTo>
                    <a:pt x="569455" y="410349"/>
                  </a:lnTo>
                  <a:lnTo>
                    <a:pt x="569455" y="348881"/>
                  </a:lnTo>
                  <a:close/>
                </a:path>
                <a:path w="1793875" h="607059">
                  <a:moveTo>
                    <a:pt x="569455" y="225272"/>
                  </a:moveTo>
                  <a:lnTo>
                    <a:pt x="342734" y="0"/>
                  </a:lnTo>
                  <a:lnTo>
                    <a:pt x="280860" y="0"/>
                  </a:lnTo>
                  <a:lnTo>
                    <a:pt x="569455" y="286727"/>
                  </a:lnTo>
                  <a:lnTo>
                    <a:pt x="569455" y="225272"/>
                  </a:lnTo>
                  <a:close/>
                </a:path>
                <a:path w="1793875" h="607059">
                  <a:moveTo>
                    <a:pt x="569455" y="101663"/>
                  </a:moveTo>
                  <a:lnTo>
                    <a:pt x="467144" y="0"/>
                  </a:lnTo>
                  <a:lnTo>
                    <a:pt x="405282" y="0"/>
                  </a:lnTo>
                  <a:lnTo>
                    <a:pt x="569455" y="163118"/>
                  </a:lnTo>
                  <a:lnTo>
                    <a:pt x="569455" y="101663"/>
                  </a:lnTo>
                  <a:close/>
                </a:path>
                <a:path w="1793875" h="607059">
                  <a:moveTo>
                    <a:pt x="569455" y="0"/>
                  </a:moveTo>
                  <a:lnTo>
                    <a:pt x="529717" y="0"/>
                  </a:lnTo>
                  <a:lnTo>
                    <a:pt x="569455" y="39484"/>
                  </a:lnTo>
                  <a:lnTo>
                    <a:pt x="569455" y="0"/>
                  </a:lnTo>
                  <a:close/>
                </a:path>
                <a:path w="1793875" h="607059">
                  <a:moveTo>
                    <a:pt x="610679" y="0"/>
                  </a:moveTo>
                  <a:lnTo>
                    <a:pt x="569785" y="0"/>
                  </a:lnTo>
                  <a:lnTo>
                    <a:pt x="569785" y="606539"/>
                  </a:lnTo>
                  <a:lnTo>
                    <a:pt x="609917" y="606539"/>
                  </a:lnTo>
                  <a:lnTo>
                    <a:pt x="610679" y="0"/>
                  </a:lnTo>
                  <a:close/>
                </a:path>
                <a:path w="1793875" h="607059">
                  <a:moveTo>
                    <a:pt x="1793824" y="0"/>
                  </a:moveTo>
                  <a:lnTo>
                    <a:pt x="1755241" y="0"/>
                  </a:lnTo>
                  <a:lnTo>
                    <a:pt x="1743938" y="6642"/>
                  </a:lnTo>
                  <a:lnTo>
                    <a:pt x="1709610" y="34010"/>
                  </a:lnTo>
                  <a:lnTo>
                    <a:pt x="1675371" y="79349"/>
                  </a:lnTo>
                  <a:lnTo>
                    <a:pt x="1648091" y="141249"/>
                  </a:lnTo>
                  <a:lnTo>
                    <a:pt x="1639100" y="159740"/>
                  </a:lnTo>
                  <a:lnTo>
                    <a:pt x="1611871" y="195999"/>
                  </a:lnTo>
                  <a:lnTo>
                    <a:pt x="1574863" y="224396"/>
                  </a:lnTo>
                  <a:lnTo>
                    <a:pt x="1522514" y="249605"/>
                  </a:lnTo>
                  <a:lnTo>
                    <a:pt x="1507604" y="256959"/>
                  </a:lnTo>
                  <a:lnTo>
                    <a:pt x="1441538" y="303352"/>
                  </a:lnTo>
                  <a:lnTo>
                    <a:pt x="1404874" y="343001"/>
                  </a:lnTo>
                  <a:lnTo>
                    <a:pt x="1400810" y="349034"/>
                  </a:lnTo>
                  <a:lnTo>
                    <a:pt x="1400810" y="292481"/>
                  </a:lnTo>
                  <a:lnTo>
                    <a:pt x="1432902" y="250634"/>
                  </a:lnTo>
                  <a:lnTo>
                    <a:pt x="1492364" y="219938"/>
                  </a:lnTo>
                  <a:lnTo>
                    <a:pt x="1513840" y="210223"/>
                  </a:lnTo>
                  <a:lnTo>
                    <a:pt x="1535772" y="198996"/>
                  </a:lnTo>
                  <a:lnTo>
                    <a:pt x="1580705" y="165011"/>
                  </a:lnTo>
                  <a:lnTo>
                    <a:pt x="1614932" y="119659"/>
                  </a:lnTo>
                  <a:lnTo>
                    <a:pt x="1642211" y="57785"/>
                  </a:lnTo>
                  <a:lnTo>
                    <a:pt x="1651203" y="39281"/>
                  </a:lnTo>
                  <a:lnTo>
                    <a:pt x="1662798" y="21082"/>
                  </a:lnTo>
                  <a:lnTo>
                    <a:pt x="1679524" y="1968"/>
                  </a:lnTo>
                  <a:lnTo>
                    <a:pt x="1681734" y="0"/>
                  </a:lnTo>
                  <a:lnTo>
                    <a:pt x="1624253" y="0"/>
                  </a:lnTo>
                  <a:lnTo>
                    <a:pt x="1614385" y="15697"/>
                  </a:lnTo>
                  <a:lnTo>
                    <a:pt x="1606372" y="31115"/>
                  </a:lnTo>
                  <a:lnTo>
                    <a:pt x="1599679" y="46151"/>
                  </a:lnTo>
                  <a:lnTo>
                    <a:pt x="1585988" y="79552"/>
                  </a:lnTo>
                  <a:lnTo>
                    <a:pt x="1577009" y="98044"/>
                  </a:lnTo>
                  <a:lnTo>
                    <a:pt x="1549781" y="134289"/>
                  </a:lnTo>
                  <a:lnTo>
                    <a:pt x="1512989" y="162090"/>
                  </a:lnTo>
                  <a:lnTo>
                    <a:pt x="1456867" y="187998"/>
                  </a:lnTo>
                  <a:lnTo>
                    <a:pt x="1438414" y="197065"/>
                  </a:lnTo>
                  <a:lnTo>
                    <a:pt x="1419733" y="208165"/>
                  </a:lnTo>
                  <a:lnTo>
                    <a:pt x="1400810" y="222237"/>
                  </a:lnTo>
                  <a:lnTo>
                    <a:pt x="1400810" y="174879"/>
                  </a:lnTo>
                  <a:lnTo>
                    <a:pt x="1406347" y="168833"/>
                  </a:lnTo>
                  <a:lnTo>
                    <a:pt x="1411198" y="164934"/>
                  </a:lnTo>
                  <a:lnTo>
                    <a:pt x="1418082" y="161455"/>
                  </a:lnTo>
                  <a:lnTo>
                    <a:pt x="1450822" y="147993"/>
                  </a:lnTo>
                  <a:lnTo>
                    <a:pt x="1472946" y="137274"/>
                  </a:lnTo>
                  <a:lnTo>
                    <a:pt x="1518602" y="103301"/>
                  </a:lnTo>
                  <a:lnTo>
                    <a:pt x="1552829" y="57975"/>
                  </a:lnTo>
                  <a:lnTo>
                    <a:pt x="1578444" y="0"/>
                  </a:lnTo>
                  <a:lnTo>
                    <a:pt x="1531251" y="0"/>
                  </a:lnTo>
                  <a:lnTo>
                    <a:pt x="1523555" y="18618"/>
                  </a:lnTo>
                  <a:lnTo>
                    <a:pt x="1514627" y="36842"/>
                  </a:lnTo>
                  <a:lnTo>
                    <a:pt x="1487678" y="72580"/>
                  </a:lnTo>
                  <a:lnTo>
                    <a:pt x="1451203" y="99644"/>
                  </a:lnTo>
                  <a:lnTo>
                    <a:pt x="1400810" y="121424"/>
                  </a:lnTo>
                  <a:lnTo>
                    <a:pt x="1400810" y="80848"/>
                  </a:lnTo>
                  <a:lnTo>
                    <a:pt x="1414386" y="73723"/>
                  </a:lnTo>
                  <a:lnTo>
                    <a:pt x="1428229" y="65074"/>
                  </a:lnTo>
                  <a:lnTo>
                    <a:pt x="1466303" y="31178"/>
                  </a:lnTo>
                  <a:lnTo>
                    <a:pt x="1488592" y="0"/>
                  </a:lnTo>
                  <a:lnTo>
                    <a:pt x="1435493" y="0"/>
                  </a:lnTo>
                  <a:lnTo>
                    <a:pt x="1429232" y="7277"/>
                  </a:lnTo>
                  <a:lnTo>
                    <a:pt x="1419707" y="16433"/>
                  </a:lnTo>
                  <a:lnTo>
                    <a:pt x="1413814" y="21399"/>
                  </a:lnTo>
                  <a:lnTo>
                    <a:pt x="1407896" y="25895"/>
                  </a:lnTo>
                  <a:lnTo>
                    <a:pt x="1401953" y="30035"/>
                  </a:lnTo>
                  <a:lnTo>
                    <a:pt x="1403324" y="14922"/>
                  </a:lnTo>
                  <a:lnTo>
                    <a:pt x="1405394" y="0"/>
                  </a:lnTo>
                  <a:lnTo>
                    <a:pt x="1360843" y="0"/>
                  </a:lnTo>
                  <a:lnTo>
                    <a:pt x="1359230" y="12890"/>
                  </a:lnTo>
                  <a:lnTo>
                    <a:pt x="1358049" y="25908"/>
                  </a:lnTo>
                  <a:lnTo>
                    <a:pt x="1357312" y="39052"/>
                  </a:lnTo>
                  <a:lnTo>
                    <a:pt x="1357071" y="52311"/>
                  </a:lnTo>
                  <a:lnTo>
                    <a:pt x="1357071" y="392633"/>
                  </a:lnTo>
                  <a:lnTo>
                    <a:pt x="1312837" y="436308"/>
                  </a:lnTo>
                  <a:lnTo>
                    <a:pt x="1312862" y="50927"/>
                  </a:lnTo>
                  <a:lnTo>
                    <a:pt x="1314869" y="12585"/>
                  </a:lnTo>
                  <a:lnTo>
                    <a:pt x="1316304" y="0"/>
                  </a:lnTo>
                  <a:lnTo>
                    <a:pt x="1272133" y="0"/>
                  </a:lnTo>
                  <a:lnTo>
                    <a:pt x="1270825" y="12941"/>
                  </a:lnTo>
                  <a:lnTo>
                    <a:pt x="1269873" y="25971"/>
                  </a:lnTo>
                  <a:lnTo>
                    <a:pt x="1269288" y="39090"/>
                  </a:lnTo>
                  <a:lnTo>
                    <a:pt x="1269085" y="52311"/>
                  </a:lnTo>
                  <a:lnTo>
                    <a:pt x="1269085" y="479323"/>
                  </a:lnTo>
                  <a:lnTo>
                    <a:pt x="1224838" y="523354"/>
                  </a:lnTo>
                  <a:lnTo>
                    <a:pt x="1224889" y="50901"/>
                  </a:lnTo>
                  <a:lnTo>
                    <a:pt x="1226477" y="12611"/>
                  </a:lnTo>
                  <a:lnTo>
                    <a:pt x="1227645" y="0"/>
                  </a:lnTo>
                  <a:lnTo>
                    <a:pt x="1183703" y="0"/>
                  </a:lnTo>
                  <a:lnTo>
                    <a:pt x="1182090" y="20916"/>
                  </a:lnTo>
                  <a:lnTo>
                    <a:pt x="1181811" y="26619"/>
                  </a:lnTo>
                  <a:lnTo>
                    <a:pt x="1181811" y="606539"/>
                  </a:lnTo>
                  <a:lnTo>
                    <a:pt x="1204214" y="606539"/>
                  </a:lnTo>
                  <a:lnTo>
                    <a:pt x="1363929" y="447217"/>
                  </a:lnTo>
                  <a:lnTo>
                    <a:pt x="1400810" y="411022"/>
                  </a:lnTo>
                  <a:lnTo>
                    <a:pt x="1400810" y="410438"/>
                  </a:lnTo>
                  <a:lnTo>
                    <a:pt x="1481162" y="330301"/>
                  </a:lnTo>
                  <a:lnTo>
                    <a:pt x="1513268" y="362204"/>
                  </a:lnTo>
                  <a:lnTo>
                    <a:pt x="1266215" y="606539"/>
                  </a:lnTo>
                  <a:lnTo>
                    <a:pt x="1329258" y="606539"/>
                  </a:lnTo>
                  <a:lnTo>
                    <a:pt x="1544218" y="392963"/>
                  </a:lnTo>
                  <a:lnTo>
                    <a:pt x="1574622" y="423176"/>
                  </a:lnTo>
                  <a:lnTo>
                    <a:pt x="1390053" y="606539"/>
                  </a:lnTo>
                  <a:lnTo>
                    <a:pt x="1451889" y="606539"/>
                  </a:lnTo>
                  <a:lnTo>
                    <a:pt x="1605546" y="453885"/>
                  </a:lnTo>
                  <a:lnTo>
                    <a:pt x="1636826" y="484962"/>
                  </a:lnTo>
                  <a:lnTo>
                    <a:pt x="1514462" y="606539"/>
                  </a:lnTo>
                  <a:lnTo>
                    <a:pt x="1576311" y="606539"/>
                  </a:lnTo>
                  <a:lnTo>
                    <a:pt x="1667751" y="515696"/>
                  </a:lnTo>
                  <a:lnTo>
                    <a:pt x="1699031" y="546773"/>
                  </a:lnTo>
                  <a:lnTo>
                    <a:pt x="1638884" y="606539"/>
                  </a:lnTo>
                  <a:lnTo>
                    <a:pt x="1793824" y="606539"/>
                  </a:lnTo>
                  <a:lnTo>
                    <a:pt x="1793824" y="579513"/>
                  </a:lnTo>
                  <a:lnTo>
                    <a:pt x="1515110" y="302615"/>
                  </a:lnTo>
                  <a:lnTo>
                    <a:pt x="1524965" y="297014"/>
                  </a:lnTo>
                  <a:lnTo>
                    <a:pt x="1534896" y="291922"/>
                  </a:lnTo>
                  <a:lnTo>
                    <a:pt x="1556766" y="281813"/>
                  </a:lnTo>
                  <a:lnTo>
                    <a:pt x="1793824" y="517347"/>
                  </a:lnTo>
                  <a:lnTo>
                    <a:pt x="1793824" y="455891"/>
                  </a:lnTo>
                  <a:lnTo>
                    <a:pt x="1597990" y="261315"/>
                  </a:lnTo>
                  <a:lnTo>
                    <a:pt x="1606880" y="255803"/>
                  </a:lnTo>
                  <a:lnTo>
                    <a:pt x="1615833" y="249618"/>
                  </a:lnTo>
                  <a:lnTo>
                    <a:pt x="1624876" y="242684"/>
                  </a:lnTo>
                  <a:lnTo>
                    <a:pt x="1633982" y="234924"/>
                  </a:lnTo>
                  <a:lnTo>
                    <a:pt x="1793824" y="393725"/>
                  </a:lnTo>
                  <a:lnTo>
                    <a:pt x="1793824" y="332270"/>
                  </a:lnTo>
                  <a:lnTo>
                    <a:pt x="1663407" y="202704"/>
                  </a:lnTo>
                  <a:lnTo>
                    <a:pt x="1670265" y="192646"/>
                  </a:lnTo>
                  <a:lnTo>
                    <a:pt x="1676247" y="182676"/>
                  </a:lnTo>
                  <a:lnTo>
                    <a:pt x="1681492" y="172808"/>
                  </a:lnTo>
                  <a:lnTo>
                    <a:pt x="1686115" y="163093"/>
                  </a:lnTo>
                  <a:lnTo>
                    <a:pt x="1793824" y="270116"/>
                  </a:lnTo>
                  <a:lnTo>
                    <a:pt x="1793824" y="208661"/>
                  </a:lnTo>
                  <a:lnTo>
                    <a:pt x="1704238" y="119646"/>
                  </a:lnTo>
                  <a:lnTo>
                    <a:pt x="1708848" y="109639"/>
                  </a:lnTo>
                  <a:lnTo>
                    <a:pt x="1714055" y="99720"/>
                  </a:lnTo>
                  <a:lnTo>
                    <a:pt x="1720037" y="89890"/>
                  </a:lnTo>
                  <a:lnTo>
                    <a:pt x="1727022" y="80124"/>
                  </a:lnTo>
                  <a:lnTo>
                    <a:pt x="1793824" y="146507"/>
                  </a:lnTo>
                  <a:lnTo>
                    <a:pt x="1793824" y="85051"/>
                  </a:lnTo>
                  <a:lnTo>
                    <a:pt x="1758162" y="49606"/>
                  </a:lnTo>
                  <a:lnTo>
                    <a:pt x="1766989" y="43599"/>
                  </a:lnTo>
                  <a:lnTo>
                    <a:pt x="1775866" y="38366"/>
                  </a:lnTo>
                  <a:lnTo>
                    <a:pt x="1784807" y="33769"/>
                  </a:lnTo>
                  <a:lnTo>
                    <a:pt x="1793824" y="29616"/>
                  </a:lnTo>
                  <a:lnTo>
                    <a:pt x="1793824" y="0"/>
                  </a:lnTo>
                  <a:close/>
                </a:path>
              </a:pathLst>
            </a:custGeom>
            <a:solidFill>
              <a:srgbClr val="1A3868"/>
            </a:solidFill>
          </p:spPr>
          <p:txBody>
            <a:bodyPr wrap="square" lIns="0" tIns="0" rIns="0" bIns="0" rtlCol="0"/>
            <a:lstStyle/>
            <a:p>
              <a:endParaRPr sz="487"/>
            </a:p>
          </p:txBody>
        </p:sp>
      </p:grpSp>
    </p:spTree>
    <p:extLst>
      <p:ext uri="{BB962C8B-B14F-4D97-AF65-F5344CB8AC3E}">
        <p14:creationId xmlns:p14="http://schemas.microsoft.com/office/powerpoint/2010/main" val="518449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235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89B38AA-5BB3-46D5-BDD4-16DABC4429E9}"/>
              </a:ext>
            </a:extLst>
          </p:cNvPr>
          <p:cNvSpPr>
            <a:spLocks noGrp="1"/>
          </p:cNvSpPr>
          <p:nvPr>
            <p:ph type="body" sz="quarter" idx="11" hasCustomPrompt="1"/>
          </p:nvPr>
        </p:nvSpPr>
        <p:spPr>
          <a:xfrm>
            <a:off x="711518" y="1332710"/>
            <a:ext cx="10790508" cy="867929"/>
          </a:xfrm>
        </p:spPr>
        <p:txBody>
          <a:bodyPr>
            <a:noAutofit/>
          </a:bodyPr>
          <a:lstStyle>
            <a:lvl1pPr marL="0" indent="0">
              <a:spcBef>
                <a:spcPts val="0"/>
              </a:spcBef>
              <a:buNone/>
              <a:defRPr sz="2640" b="1">
                <a:latin typeface="Corbel" panose="020B0503020204020204" pitchFamily="34" charset="0"/>
              </a:defRPr>
            </a:lvl1pPr>
            <a:lvl2pPr marL="457198" indent="0">
              <a:buNone/>
              <a:defRPr sz="3960" b="1">
                <a:latin typeface="Corbel" panose="020B0503020204020204" pitchFamily="34" charset="0"/>
              </a:defRPr>
            </a:lvl2pPr>
            <a:lvl3pPr marL="914396" indent="0">
              <a:buNone/>
              <a:defRPr sz="3960" b="1">
                <a:latin typeface="Corbel" panose="020B0503020204020204" pitchFamily="34" charset="0"/>
              </a:defRPr>
            </a:lvl3pPr>
            <a:lvl4pPr marL="1371592" indent="0">
              <a:buNone/>
              <a:defRPr sz="3960" b="1">
                <a:latin typeface="Corbel" panose="020B0503020204020204" pitchFamily="34" charset="0"/>
              </a:defRPr>
            </a:lvl4pPr>
            <a:lvl5pPr marL="1828790" indent="0">
              <a:buNone/>
              <a:defRPr sz="3960" b="1">
                <a:latin typeface="Corbel" panose="020B0503020204020204" pitchFamily="34" charset="0"/>
              </a:defRPr>
            </a:lvl5pPr>
          </a:lstStyle>
          <a:p>
            <a:pPr lvl="0"/>
            <a:r>
              <a:rPr lang="en-ZA" dirty="0"/>
              <a:t>TYPICAL PAGE HEADLINE, </a:t>
            </a:r>
          </a:p>
          <a:p>
            <a:pPr lvl="0"/>
            <a:r>
              <a:rPr lang="en-ZA" dirty="0"/>
              <a:t>40 POINT CORBEL BOLD CAPS</a:t>
            </a:r>
          </a:p>
        </p:txBody>
      </p:sp>
      <p:sp>
        <p:nvSpPr>
          <p:cNvPr id="17" name="Text Placeholder 16">
            <a:extLst>
              <a:ext uri="{FF2B5EF4-FFF2-40B4-BE49-F238E27FC236}">
                <a16:creationId xmlns:a16="http://schemas.microsoft.com/office/drawing/2014/main" id="{EF609606-4C3F-4C1C-BC2B-D221615CC729}"/>
              </a:ext>
            </a:extLst>
          </p:cNvPr>
          <p:cNvSpPr>
            <a:spLocks noGrp="1"/>
          </p:cNvSpPr>
          <p:nvPr>
            <p:ph type="body" sz="quarter" idx="12" hasCustomPrompt="1"/>
          </p:nvPr>
        </p:nvSpPr>
        <p:spPr>
          <a:xfrm>
            <a:off x="729553" y="2548889"/>
            <a:ext cx="9785985" cy="1344931"/>
          </a:xfrm>
        </p:spPr>
        <p:txBody>
          <a:bodyPr>
            <a:noAutofit/>
          </a:bodyPr>
          <a:lstStyle>
            <a:lvl1pPr marL="0" indent="0" algn="l">
              <a:buNone/>
              <a:defRPr sz="1920">
                <a:solidFill>
                  <a:srgbClr val="484847"/>
                </a:solidFill>
                <a:latin typeface="Corbel" panose="020B0503020204020204" pitchFamily="34" charset="0"/>
              </a:defRPr>
            </a:lvl1pPr>
            <a:lvl2pPr marL="457198" indent="0" algn="l">
              <a:buNone/>
              <a:defRPr sz="2400">
                <a:latin typeface="Corbel" panose="020B0503020204020204" pitchFamily="34" charset="0"/>
              </a:defRPr>
            </a:lvl2pPr>
            <a:lvl3pPr marL="914396" indent="0" algn="l">
              <a:buNone/>
              <a:defRPr sz="2400">
                <a:latin typeface="Corbel" panose="020B0503020204020204" pitchFamily="34" charset="0"/>
              </a:defRPr>
            </a:lvl3pPr>
            <a:lvl4pPr marL="1371592" indent="0" algn="l">
              <a:buNone/>
              <a:defRPr sz="2400">
                <a:latin typeface="Corbel" panose="020B0503020204020204" pitchFamily="34" charset="0"/>
              </a:defRPr>
            </a:lvl4pPr>
            <a:lvl5pPr marL="1828790" indent="0" algn="l">
              <a:buNone/>
              <a:defRPr sz="2400">
                <a:latin typeface="Corbel" panose="020B0503020204020204" pitchFamily="34" charset="0"/>
              </a:defRPr>
            </a:lvl5pPr>
          </a:lstStyle>
          <a:p>
            <a:pPr lvl="0"/>
            <a:r>
              <a:rPr lang="en-US" dirty="0"/>
              <a:t>Typical page text, 35point text with 45point line spacing.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1" name="Text Placeholder 20">
            <a:extLst>
              <a:ext uri="{FF2B5EF4-FFF2-40B4-BE49-F238E27FC236}">
                <a16:creationId xmlns:a16="http://schemas.microsoft.com/office/drawing/2014/main" id="{00B11FAD-6061-4084-8B89-FD8B0E7CC106}"/>
              </a:ext>
            </a:extLst>
          </p:cNvPr>
          <p:cNvSpPr>
            <a:spLocks noGrp="1"/>
          </p:cNvSpPr>
          <p:nvPr>
            <p:ph type="body" sz="quarter" idx="13" hasCustomPrompt="1"/>
          </p:nvPr>
        </p:nvSpPr>
        <p:spPr>
          <a:xfrm>
            <a:off x="752475" y="4211992"/>
            <a:ext cx="10951845" cy="964656"/>
          </a:xfrm>
        </p:spPr>
        <p:txBody>
          <a:bodyPr>
            <a:noAutofit/>
          </a:bodyPr>
          <a:lstStyle>
            <a:lvl1pPr marL="164588" indent="-164588" algn="l">
              <a:lnSpc>
                <a:spcPts val="1500"/>
              </a:lnSpc>
              <a:buFont typeface="Arial" panose="020B0604020202020204" pitchFamily="34" charset="0"/>
              <a:buChar char="•"/>
              <a:defRPr sz="1920">
                <a:solidFill>
                  <a:srgbClr val="484847"/>
                </a:solidFill>
                <a:latin typeface="Corbel" panose="020B0503020204020204" pitchFamily="34" charset="0"/>
              </a:defRPr>
            </a:lvl1pPr>
            <a:lvl2pPr marL="164588" indent="-164588" algn="l">
              <a:buFont typeface="Arial" panose="020B0604020202020204" pitchFamily="34" charset="0"/>
              <a:buChar char="•"/>
              <a:defRPr sz="1920">
                <a:solidFill>
                  <a:srgbClr val="484847"/>
                </a:solidFill>
                <a:latin typeface="Corbel" panose="020B0503020204020204" pitchFamily="34" charset="0"/>
              </a:defRPr>
            </a:lvl2pPr>
            <a:lvl3pPr marL="164588" indent="-164588" algn="l">
              <a:buFont typeface="Arial" panose="020B0604020202020204" pitchFamily="34" charset="0"/>
              <a:buChar char="•"/>
              <a:defRPr sz="1920">
                <a:solidFill>
                  <a:srgbClr val="484847"/>
                </a:solidFill>
                <a:latin typeface="Corbel" panose="020B0503020204020204" pitchFamily="34" charset="0"/>
              </a:defRPr>
            </a:lvl3pPr>
            <a:lvl4pPr marL="164588" indent="-164588" algn="l">
              <a:buFont typeface="Arial" panose="020B0604020202020204" pitchFamily="34" charset="0"/>
              <a:buChar char="•"/>
              <a:defRPr sz="1920">
                <a:solidFill>
                  <a:srgbClr val="484847"/>
                </a:solidFill>
                <a:latin typeface="Corbel" panose="020B0503020204020204" pitchFamily="34" charset="0"/>
              </a:defRPr>
            </a:lvl4pPr>
            <a:lvl5pPr marL="164588" indent="-164588" algn="l">
              <a:buFont typeface="Arial" panose="020B0604020202020204" pitchFamily="34" charset="0"/>
              <a:buChar char="•"/>
              <a:defRPr sz="1920">
                <a:solidFill>
                  <a:srgbClr val="484847"/>
                </a:solidFill>
                <a:latin typeface="Corbel" panose="020B0503020204020204" pitchFamily="34" charset="0"/>
              </a:defRPr>
            </a:lvl5pPr>
          </a:lstStyle>
          <a:p>
            <a:pPr lvl="0"/>
            <a:r>
              <a:rPr lang="en-ZA" dirty="0"/>
              <a:t>This is bullet point  information</a:t>
            </a:r>
          </a:p>
          <a:p>
            <a:pPr lvl="0"/>
            <a:r>
              <a:rPr lang="en-ZA" dirty="0"/>
              <a:t>And so is this</a:t>
            </a:r>
          </a:p>
          <a:p>
            <a:pPr lvl="0"/>
            <a:r>
              <a:rPr lang="en-ZA" dirty="0"/>
              <a:t>As well as this point</a:t>
            </a:r>
          </a:p>
        </p:txBody>
      </p:sp>
      <p:sp>
        <p:nvSpPr>
          <p:cNvPr id="55" name="Text Placeholder 9">
            <a:extLst>
              <a:ext uri="{FF2B5EF4-FFF2-40B4-BE49-F238E27FC236}">
                <a16:creationId xmlns:a16="http://schemas.microsoft.com/office/drawing/2014/main" id="{7883F957-1C62-4C9E-884C-3F8C43CE846C}"/>
              </a:ext>
            </a:extLst>
          </p:cNvPr>
          <p:cNvSpPr>
            <a:spLocks noGrp="1"/>
          </p:cNvSpPr>
          <p:nvPr>
            <p:ph type="body" sz="quarter" idx="10" hasCustomPrompt="1"/>
          </p:nvPr>
        </p:nvSpPr>
        <p:spPr>
          <a:xfrm>
            <a:off x="6358527" y="362550"/>
            <a:ext cx="5143500" cy="428625"/>
          </a:xfrm>
        </p:spPr>
        <p:txBody>
          <a:bodyPr>
            <a:noAutofit/>
          </a:bodyPr>
          <a:lstStyle>
            <a:lvl1pPr marL="0" indent="0" algn="r">
              <a:buNone/>
              <a:defRPr sz="960" b="1" spc="137" baseline="0">
                <a:solidFill>
                  <a:srgbClr val="1F3262"/>
                </a:solidFill>
                <a:latin typeface="Corbel" panose="020B0503020204020204" pitchFamily="34" charset="0"/>
              </a:defRPr>
            </a:lvl1pPr>
            <a:lvl2pPr marL="457198" indent="0">
              <a:buNone/>
              <a:defRPr sz="1320">
                <a:latin typeface="Corbel" panose="020B0503020204020204" pitchFamily="34" charset="0"/>
              </a:defRPr>
            </a:lvl2pPr>
            <a:lvl3pPr marL="914396" indent="0">
              <a:buNone/>
              <a:defRPr sz="1320">
                <a:latin typeface="Corbel" panose="020B0503020204020204" pitchFamily="34" charset="0"/>
              </a:defRPr>
            </a:lvl3pPr>
            <a:lvl4pPr marL="1371592" indent="0">
              <a:buNone/>
              <a:defRPr sz="1320">
                <a:latin typeface="Corbel" panose="020B0503020204020204" pitchFamily="34" charset="0"/>
              </a:defRPr>
            </a:lvl4pPr>
            <a:lvl5pPr marL="1828790" indent="0">
              <a:buNone/>
              <a:defRPr sz="1320">
                <a:latin typeface="Corbel" panose="020B0503020204020204" pitchFamily="34" charset="0"/>
              </a:defRPr>
            </a:lvl5pPr>
          </a:lstStyle>
          <a:p>
            <a:pPr lvl="0"/>
            <a:r>
              <a:rPr lang="en-ZA" dirty="0"/>
              <a:t>PRESENTATION TITLE IN CORBEL BOLD SIXTEEN POINT TEXT </a:t>
            </a:r>
            <a:endParaRPr lang="en-US" dirty="0"/>
          </a:p>
        </p:txBody>
      </p:sp>
      <p:sp>
        <p:nvSpPr>
          <p:cNvPr id="56" name="object 2">
            <a:extLst>
              <a:ext uri="{FF2B5EF4-FFF2-40B4-BE49-F238E27FC236}">
                <a16:creationId xmlns:a16="http://schemas.microsoft.com/office/drawing/2014/main" id="{EE5D556E-C476-414A-A14A-B3DD16929366}"/>
              </a:ext>
            </a:extLst>
          </p:cNvPr>
          <p:cNvSpPr/>
          <p:nvPr userDrawn="1"/>
        </p:nvSpPr>
        <p:spPr>
          <a:xfrm>
            <a:off x="1704023" y="6216110"/>
            <a:ext cx="367284" cy="364236"/>
          </a:xfrm>
          <a:custGeom>
            <a:avLst/>
            <a:gdLst/>
            <a:ahLst/>
            <a:cxnLst/>
            <a:rect l="l" t="t" r="r" b="b"/>
            <a:pathLst>
              <a:path w="612139" h="607059">
                <a:moveTo>
                  <a:pt x="612013" y="551446"/>
                </a:moveTo>
                <a:lnTo>
                  <a:pt x="556425" y="606539"/>
                </a:lnTo>
                <a:lnTo>
                  <a:pt x="612013" y="606539"/>
                </a:lnTo>
                <a:lnTo>
                  <a:pt x="612013" y="551446"/>
                </a:lnTo>
                <a:close/>
              </a:path>
              <a:path w="612139" h="607059">
                <a:moveTo>
                  <a:pt x="612013" y="39522"/>
                </a:moveTo>
                <a:lnTo>
                  <a:pt x="384937" y="39801"/>
                </a:lnTo>
                <a:lnTo>
                  <a:pt x="384987" y="0"/>
                </a:lnTo>
                <a:lnTo>
                  <a:pt x="341655" y="0"/>
                </a:lnTo>
                <a:lnTo>
                  <a:pt x="341274" y="294906"/>
                </a:lnTo>
                <a:lnTo>
                  <a:pt x="330428" y="291973"/>
                </a:lnTo>
                <a:lnTo>
                  <a:pt x="319874" y="288645"/>
                </a:lnTo>
                <a:lnTo>
                  <a:pt x="297421" y="280555"/>
                </a:lnTo>
                <a:lnTo>
                  <a:pt x="297776" y="0"/>
                </a:lnTo>
                <a:lnTo>
                  <a:pt x="254419" y="0"/>
                </a:lnTo>
                <a:lnTo>
                  <a:pt x="254088" y="266306"/>
                </a:lnTo>
                <a:lnTo>
                  <a:pt x="243967" y="263994"/>
                </a:lnTo>
                <a:lnTo>
                  <a:pt x="233324" y="262115"/>
                </a:lnTo>
                <a:lnTo>
                  <a:pt x="222097" y="260692"/>
                </a:lnTo>
                <a:lnTo>
                  <a:pt x="210235" y="259803"/>
                </a:lnTo>
                <a:lnTo>
                  <a:pt x="210566" y="0"/>
                </a:lnTo>
                <a:lnTo>
                  <a:pt x="167208" y="0"/>
                </a:lnTo>
                <a:lnTo>
                  <a:pt x="166878" y="261962"/>
                </a:lnTo>
                <a:lnTo>
                  <a:pt x="154965" y="264236"/>
                </a:lnTo>
                <a:lnTo>
                  <a:pt x="143738" y="267055"/>
                </a:lnTo>
                <a:lnTo>
                  <a:pt x="133108" y="270319"/>
                </a:lnTo>
                <a:lnTo>
                  <a:pt x="122999" y="273900"/>
                </a:lnTo>
                <a:lnTo>
                  <a:pt x="123355" y="0"/>
                </a:lnTo>
                <a:lnTo>
                  <a:pt x="79984" y="0"/>
                </a:lnTo>
                <a:lnTo>
                  <a:pt x="79616" y="291769"/>
                </a:lnTo>
                <a:lnTo>
                  <a:pt x="69303" y="295579"/>
                </a:lnTo>
                <a:lnTo>
                  <a:pt x="58661" y="298907"/>
                </a:lnTo>
                <a:lnTo>
                  <a:pt x="47523" y="301637"/>
                </a:lnTo>
                <a:lnTo>
                  <a:pt x="35750" y="303631"/>
                </a:lnTo>
                <a:lnTo>
                  <a:pt x="36118" y="0"/>
                </a:lnTo>
                <a:lnTo>
                  <a:pt x="0" y="0"/>
                </a:lnTo>
                <a:lnTo>
                  <a:pt x="0" y="347446"/>
                </a:lnTo>
                <a:lnTo>
                  <a:pt x="10045" y="348018"/>
                </a:lnTo>
                <a:lnTo>
                  <a:pt x="71361" y="340004"/>
                </a:lnTo>
                <a:lnTo>
                  <a:pt x="134188" y="315595"/>
                </a:lnTo>
                <a:lnTo>
                  <a:pt x="153543" y="308889"/>
                </a:lnTo>
                <a:lnTo>
                  <a:pt x="174523" y="304190"/>
                </a:lnTo>
                <a:lnTo>
                  <a:pt x="198208" y="302399"/>
                </a:lnTo>
                <a:lnTo>
                  <a:pt x="222554" y="303974"/>
                </a:lnTo>
                <a:lnTo>
                  <a:pt x="244182" y="308203"/>
                </a:lnTo>
                <a:lnTo>
                  <a:pt x="264185" y="314274"/>
                </a:lnTo>
                <a:lnTo>
                  <a:pt x="298653" y="326872"/>
                </a:lnTo>
                <a:lnTo>
                  <a:pt x="314286" y="332066"/>
                </a:lnTo>
                <a:lnTo>
                  <a:pt x="330898" y="336677"/>
                </a:lnTo>
                <a:lnTo>
                  <a:pt x="348894" y="340423"/>
                </a:lnTo>
                <a:lnTo>
                  <a:pt x="393306" y="345427"/>
                </a:lnTo>
                <a:lnTo>
                  <a:pt x="426364" y="345325"/>
                </a:lnTo>
                <a:lnTo>
                  <a:pt x="446989" y="343090"/>
                </a:lnTo>
                <a:lnTo>
                  <a:pt x="454101" y="341693"/>
                </a:lnTo>
                <a:lnTo>
                  <a:pt x="414147" y="381304"/>
                </a:lnTo>
                <a:lnTo>
                  <a:pt x="384136" y="387565"/>
                </a:lnTo>
                <a:lnTo>
                  <a:pt x="362115" y="388315"/>
                </a:lnTo>
                <a:lnTo>
                  <a:pt x="337273" y="382384"/>
                </a:lnTo>
                <a:lnTo>
                  <a:pt x="298805" y="368541"/>
                </a:lnTo>
                <a:lnTo>
                  <a:pt x="276898" y="360451"/>
                </a:lnTo>
                <a:lnTo>
                  <a:pt x="253606" y="353098"/>
                </a:lnTo>
                <a:lnTo>
                  <a:pt x="227749" y="347751"/>
                </a:lnTo>
                <a:lnTo>
                  <a:pt x="198145" y="345719"/>
                </a:lnTo>
                <a:lnTo>
                  <a:pt x="168236" y="347967"/>
                </a:lnTo>
                <a:lnTo>
                  <a:pt x="142151" y="353720"/>
                </a:lnTo>
                <a:lnTo>
                  <a:pt x="119062" y="361607"/>
                </a:lnTo>
                <a:lnTo>
                  <a:pt x="79336" y="378117"/>
                </a:lnTo>
                <a:lnTo>
                  <a:pt x="59982" y="384822"/>
                </a:lnTo>
                <a:lnTo>
                  <a:pt x="39001" y="389521"/>
                </a:lnTo>
                <a:lnTo>
                  <a:pt x="15328" y="391312"/>
                </a:lnTo>
                <a:lnTo>
                  <a:pt x="9956" y="391312"/>
                </a:lnTo>
                <a:lnTo>
                  <a:pt x="0" y="390525"/>
                </a:lnTo>
                <a:lnTo>
                  <a:pt x="0" y="433717"/>
                </a:lnTo>
                <a:lnTo>
                  <a:pt x="9994" y="434276"/>
                </a:lnTo>
                <a:lnTo>
                  <a:pt x="15252" y="434276"/>
                </a:lnTo>
                <a:lnTo>
                  <a:pt x="45173" y="432028"/>
                </a:lnTo>
                <a:lnTo>
                  <a:pt x="71259" y="426288"/>
                </a:lnTo>
                <a:lnTo>
                  <a:pt x="94348" y="418401"/>
                </a:lnTo>
                <a:lnTo>
                  <a:pt x="134073" y="401891"/>
                </a:lnTo>
                <a:lnTo>
                  <a:pt x="153428" y="395173"/>
                </a:lnTo>
                <a:lnTo>
                  <a:pt x="174409" y="390474"/>
                </a:lnTo>
                <a:lnTo>
                  <a:pt x="198094" y="388683"/>
                </a:lnTo>
                <a:lnTo>
                  <a:pt x="222097" y="390321"/>
                </a:lnTo>
                <a:lnTo>
                  <a:pt x="243497" y="394741"/>
                </a:lnTo>
                <a:lnTo>
                  <a:pt x="263359" y="401091"/>
                </a:lnTo>
                <a:lnTo>
                  <a:pt x="301091" y="415544"/>
                </a:lnTo>
                <a:lnTo>
                  <a:pt x="320408" y="422008"/>
                </a:lnTo>
                <a:lnTo>
                  <a:pt x="341337" y="427202"/>
                </a:lnTo>
                <a:lnTo>
                  <a:pt x="364540" y="430466"/>
                </a:lnTo>
                <a:lnTo>
                  <a:pt x="331063" y="463638"/>
                </a:lnTo>
                <a:lnTo>
                  <a:pt x="322922" y="464019"/>
                </a:lnTo>
                <a:lnTo>
                  <a:pt x="316763" y="463384"/>
                </a:lnTo>
                <a:lnTo>
                  <a:pt x="309486" y="461048"/>
                </a:lnTo>
                <a:lnTo>
                  <a:pt x="277063" y="447751"/>
                </a:lnTo>
                <a:lnTo>
                  <a:pt x="254000" y="439902"/>
                </a:lnTo>
                <a:lnTo>
                  <a:pt x="227939" y="434200"/>
                </a:lnTo>
                <a:lnTo>
                  <a:pt x="198043" y="432015"/>
                </a:lnTo>
                <a:lnTo>
                  <a:pt x="168122" y="434251"/>
                </a:lnTo>
                <a:lnTo>
                  <a:pt x="142036" y="440004"/>
                </a:lnTo>
                <a:lnTo>
                  <a:pt x="118948" y="447890"/>
                </a:lnTo>
                <a:lnTo>
                  <a:pt x="79222" y="464400"/>
                </a:lnTo>
                <a:lnTo>
                  <a:pt x="59867" y="471119"/>
                </a:lnTo>
                <a:lnTo>
                  <a:pt x="38887" y="475805"/>
                </a:lnTo>
                <a:lnTo>
                  <a:pt x="15214" y="477596"/>
                </a:lnTo>
                <a:lnTo>
                  <a:pt x="9893" y="477596"/>
                </a:lnTo>
                <a:lnTo>
                  <a:pt x="0" y="476821"/>
                </a:lnTo>
                <a:lnTo>
                  <a:pt x="0" y="520001"/>
                </a:lnTo>
                <a:lnTo>
                  <a:pt x="9918" y="520560"/>
                </a:lnTo>
                <a:lnTo>
                  <a:pt x="15138" y="520560"/>
                </a:lnTo>
                <a:lnTo>
                  <a:pt x="45059" y="518312"/>
                </a:lnTo>
                <a:lnTo>
                  <a:pt x="71145" y="512559"/>
                </a:lnTo>
                <a:lnTo>
                  <a:pt x="94234" y="504672"/>
                </a:lnTo>
                <a:lnTo>
                  <a:pt x="133959" y="488162"/>
                </a:lnTo>
                <a:lnTo>
                  <a:pt x="153327" y="481444"/>
                </a:lnTo>
                <a:lnTo>
                  <a:pt x="174307" y="476758"/>
                </a:lnTo>
                <a:lnTo>
                  <a:pt x="197993" y="474967"/>
                </a:lnTo>
                <a:lnTo>
                  <a:pt x="221665" y="476694"/>
                </a:lnTo>
                <a:lnTo>
                  <a:pt x="242633" y="481342"/>
                </a:lnTo>
                <a:lnTo>
                  <a:pt x="261975" y="488010"/>
                </a:lnTo>
                <a:lnTo>
                  <a:pt x="293306" y="501053"/>
                </a:lnTo>
                <a:lnTo>
                  <a:pt x="264642" y="529450"/>
                </a:lnTo>
                <a:lnTo>
                  <a:pt x="250101" y="525030"/>
                </a:lnTo>
                <a:lnTo>
                  <a:pt x="234302" y="521474"/>
                </a:lnTo>
                <a:lnTo>
                  <a:pt x="216992" y="519112"/>
                </a:lnTo>
                <a:lnTo>
                  <a:pt x="197929" y="518274"/>
                </a:lnTo>
                <a:lnTo>
                  <a:pt x="168008" y="520522"/>
                </a:lnTo>
                <a:lnTo>
                  <a:pt x="141922" y="526275"/>
                </a:lnTo>
                <a:lnTo>
                  <a:pt x="118833" y="534174"/>
                </a:lnTo>
                <a:lnTo>
                  <a:pt x="79108" y="550684"/>
                </a:lnTo>
                <a:lnTo>
                  <a:pt x="59753" y="557403"/>
                </a:lnTo>
                <a:lnTo>
                  <a:pt x="38773" y="562102"/>
                </a:lnTo>
                <a:lnTo>
                  <a:pt x="15100" y="563880"/>
                </a:lnTo>
                <a:lnTo>
                  <a:pt x="9817" y="563892"/>
                </a:lnTo>
                <a:lnTo>
                  <a:pt x="0" y="563118"/>
                </a:lnTo>
                <a:lnTo>
                  <a:pt x="0" y="606298"/>
                </a:lnTo>
                <a:lnTo>
                  <a:pt x="6464" y="606539"/>
                </a:lnTo>
                <a:lnTo>
                  <a:pt x="23050" y="606539"/>
                </a:lnTo>
                <a:lnTo>
                  <a:pt x="50165" y="603592"/>
                </a:lnTo>
                <a:lnTo>
                  <a:pt x="74104" y="597852"/>
                </a:lnTo>
                <a:lnTo>
                  <a:pt x="95516" y="590384"/>
                </a:lnTo>
                <a:lnTo>
                  <a:pt x="133858" y="574446"/>
                </a:lnTo>
                <a:lnTo>
                  <a:pt x="153212" y="567728"/>
                </a:lnTo>
                <a:lnTo>
                  <a:pt x="174193" y="563029"/>
                </a:lnTo>
                <a:lnTo>
                  <a:pt x="197878" y="561251"/>
                </a:lnTo>
                <a:lnTo>
                  <a:pt x="205905" y="561454"/>
                </a:lnTo>
                <a:lnTo>
                  <a:pt x="213537" y="562063"/>
                </a:lnTo>
                <a:lnTo>
                  <a:pt x="220853" y="563016"/>
                </a:lnTo>
                <a:lnTo>
                  <a:pt x="227939" y="564248"/>
                </a:lnTo>
                <a:lnTo>
                  <a:pt x="213169" y="576300"/>
                </a:lnTo>
                <a:lnTo>
                  <a:pt x="197891" y="587362"/>
                </a:lnTo>
                <a:lnTo>
                  <a:pt x="182130" y="597446"/>
                </a:lnTo>
                <a:lnTo>
                  <a:pt x="165938" y="606539"/>
                </a:lnTo>
                <a:lnTo>
                  <a:pt x="244944" y="606539"/>
                </a:lnTo>
                <a:lnTo>
                  <a:pt x="275107" y="579780"/>
                </a:lnTo>
                <a:lnTo>
                  <a:pt x="515531" y="341515"/>
                </a:lnTo>
                <a:lnTo>
                  <a:pt x="577354" y="341630"/>
                </a:lnTo>
                <a:lnTo>
                  <a:pt x="310032" y="606539"/>
                </a:lnTo>
                <a:lnTo>
                  <a:pt x="371297" y="606539"/>
                </a:lnTo>
                <a:lnTo>
                  <a:pt x="612013" y="367969"/>
                </a:lnTo>
                <a:lnTo>
                  <a:pt x="612013" y="298335"/>
                </a:lnTo>
                <a:lnTo>
                  <a:pt x="549275" y="298538"/>
                </a:lnTo>
                <a:lnTo>
                  <a:pt x="497890" y="298297"/>
                </a:lnTo>
                <a:lnTo>
                  <a:pt x="497471" y="298716"/>
                </a:lnTo>
                <a:lnTo>
                  <a:pt x="384619" y="299059"/>
                </a:lnTo>
                <a:lnTo>
                  <a:pt x="384683" y="254457"/>
                </a:lnTo>
                <a:lnTo>
                  <a:pt x="612013" y="254685"/>
                </a:lnTo>
                <a:lnTo>
                  <a:pt x="612013" y="211162"/>
                </a:lnTo>
                <a:lnTo>
                  <a:pt x="384733" y="211442"/>
                </a:lnTo>
                <a:lnTo>
                  <a:pt x="384784" y="169202"/>
                </a:lnTo>
                <a:lnTo>
                  <a:pt x="612013" y="168922"/>
                </a:lnTo>
                <a:lnTo>
                  <a:pt x="612013" y="125958"/>
                </a:lnTo>
                <a:lnTo>
                  <a:pt x="384848" y="126238"/>
                </a:lnTo>
                <a:lnTo>
                  <a:pt x="384886" y="82778"/>
                </a:lnTo>
                <a:lnTo>
                  <a:pt x="612013" y="82486"/>
                </a:lnTo>
                <a:lnTo>
                  <a:pt x="612013" y="39522"/>
                </a:lnTo>
                <a:close/>
              </a:path>
              <a:path w="612139" h="607059">
                <a:moveTo>
                  <a:pt x="612025" y="429374"/>
                </a:moveTo>
                <a:lnTo>
                  <a:pt x="433247" y="606539"/>
                </a:lnTo>
                <a:lnTo>
                  <a:pt x="494487" y="606539"/>
                </a:lnTo>
                <a:lnTo>
                  <a:pt x="612025" y="490067"/>
                </a:lnTo>
                <a:lnTo>
                  <a:pt x="612025" y="429374"/>
                </a:lnTo>
                <a:close/>
              </a:path>
            </a:pathLst>
          </a:custGeom>
          <a:solidFill>
            <a:srgbClr val="1A3868"/>
          </a:solidFill>
        </p:spPr>
        <p:txBody>
          <a:bodyPr wrap="square" lIns="0" tIns="0" rIns="0" bIns="0" rtlCol="0"/>
          <a:lstStyle/>
          <a:p>
            <a:endParaRPr sz="487"/>
          </a:p>
        </p:txBody>
      </p:sp>
      <p:grpSp>
        <p:nvGrpSpPr>
          <p:cNvPr id="57" name="object 3">
            <a:extLst>
              <a:ext uri="{FF2B5EF4-FFF2-40B4-BE49-F238E27FC236}">
                <a16:creationId xmlns:a16="http://schemas.microsoft.com/office/drawing/2014/main" id="{EB0F0ABF-04DE-4A43-8B4E-D9A370409253}"/>
              </a:ext>
            </a:extLst>
          </p:cNvPr>
          <p:cNvGrpSpPr/>
          <p:nvPr userDrawn="1"/>
        </p:nvGrpSpPr>
        <p:grpSpPr>
          <a:xfrm>
            <a:off x="2096783" y="6216110"/>
            <a:ext cx="1076325" cy="364236"/>
            <a:chOff x="3494637" y="10328433"/>
            <a:chExt cx="1793875" cy="607060"/>
          </a:xfrm>
        </p:grpSpPr>
        <p:sp>
          <p:nvSpPr>
            <p:cNvPr id="58" name="object 4">
              <a:extLst>
                <a:ext uri="{FF2B5EF4-FFF2-40B4-BE49-F238E27FC236}">
                  <a16:creationId xmlns:a16="http://schemas.microsoft.com/office/drawing/2014/main" id="{88287FF6-D36A-484B-9C4E-3F51922FDDB6}"/>
                </a:ext>
              </a:extLst>
            </p:cNvPr>
            <p:cNvSpPr/>
            <p:nvPr/>
          </p:nvSpPr>
          <p:spPr>
            <a:xfrm>
              <a:off x="4148836" y="10328446"/>
              <a:ext cx="527685" cy="607060"/>
            </a:xfrm>
            <a:custGeom>
              <a:avLst/>
              <a:gdLst/>
              <a:ahLst/>
              <a:cxnLst/>
              <a:rect l="l" t="t" r="r" b="b"/>
              <a:pathLst>
                <a:path w="527685" h="607059">
                  <a:moveTo>
                    <a:pt x="44564" y="0"/>
                  </a:moveTo>
                  <a:lnTo>
                    <a:pt x="774" y="0"/>
                  </a:lnTo>
                  <a:lnTo>
                    <a:pt x="0" y="606526"/>
                  </a:lnTo>
                  <a:lnTo>
                    <a:pt x="43802" y="606526"/>
                  </a:lnTo>
                  <a:lnTo>
                    <a:pt x="44564" y="0"/>
                  </a:lnTo>
                  <a:close/>
                </a:path>
                <a:path w="527685" h="607059">
                  <a:moveTo>
                    <a:pt x="132651" y="0"/>
                  </a:moveTo>
                  <a:lnTo>
                    <a:pt x="88861" y="0"/>
                  </a:lnTo>
                  <a:lnTo>
                    <a:pt x="88087" y="606526"/>
                  </a:lnTo>
                  <a:lnTo>
                    <a:pt x="131889" y="606526"/>
                  </a:lnTo>
                  <a:lnTo>
                    <a:pt x="132651" y="0"/>
                  </a:lnTo>
                  <a:close/>
                </a:path>
                <a:path w="527685" h="607059">
                  <a:moveTo>
                    <a:pt x="527596" y="306819"/>
                  </a:moveTo>
                  <a:lnTo>
                    <a:pt x="225171" y="606526"/>
                  </a:lnTo>
                  <a:lnTo>
                    <a:pt x="287020" y="606526"/>
                  </a:lnTo>
                  <a:lnTo>
                    <a:pt x="527596" y="368109"/>
                  </a:lnTo>
                  <a:lnTo>
                    <a:pt x="527596" y="306819"/>
                  </a:lnTo>
                  <a:close/>
                </a:path>
                <a:path w="527685" h="607059">
                  <a:moveTo>
                    <a:pt x="527596" y="0"/>
                  </a:moveTo>
                  <a:lnTo>
                    <a:pt x="520014" y="0"/>
                  </a:lnTo>
                  <a:lnTo>
                    <a:pt x="513676" y="22288"/>
                  </a:lnTo>
                  <a:lnTo>
                    <a:pt x="505726" y="44183"/>
                  </a:lnTo>
                  <a:lnTo>
                    <a:pt x="496150" y="65582"/>
                  </a:lnTo>
                  <a:lnTo>
                    <a:pt x="484962" y="86410"/>
                  </a:lnTo>
                  <a:lnTo>
                    <a:pt x="485076" y="0"/>
                  </a:lnTo>
                  <a:lnTo>
                    <a:pt x="441286" y="0"/>
                  </a:lnTo>
                  <a:lnTo>
                    <a:pt x="441109" y="145059"/>
                  </a:lnTo>
                  <a:lnTo>
                    <a:pt x="438327" y="148005"/>
                  </a:lnTo>
                  <a:lnTo>
                    <a:pt x="435838" y="151130"/>
                  </a:lnTo>
                  <a:lnTo>
                    <a:pt x="396760" y="189877"/>
                  </a:lnTo>
                  <a:lnTo>
                    <a:pt x="396989" y="0"/>
                  </a:lnTo>
                  <a:lnTo>
                    <a:pt x="353199" y="0"/>
                  </a:lnTo>
                  <a:lnTo>
                    <a:pt x="352907" y="233324"/>
                  </a:lnTo>
                  <a:lnTo>
                    <a:pt x="308546" y="277279"/>
                  </a:lnTo>
                  <a:lnTo>
                    <a:pt x="308902" y="0"/>
                  </a:lnTo>
                  <a:lnTo>
                    <a:pt x="265112" y="0"/>
                  </a:lnTo>
                  <a:lnTo>
                    <a:pt x="264706" y="320725"/>
                  </a:lnTo>
                  <a:lnTo>
                    <a:pt x="220281" y="364756"/>
                  </a:lnTo>
                  <a:lnTo>
                    <a:pt x="220738" y="0"/>
                  </a:lnTo>
                  <a:lnTo>
                    <a:pt x="176949" y="0"/>
                  </a:lnTo>
                  <a:lnTo>
                    <a:pt x="176187" y="606539"/>
                  </a:lnTo>
                  <a:lnTo>
                    <a:pt x="220002" y="606539"/>
                  </a:lnTo>
                  <a:lnTo>
                    <a:pt x="220103" y="549541"/>
                  </a:lnTo>
                  <a:lnTo>
                    <a:pt x="282016" y="488188"/>
                  </a:lnTo>
                  <a:lnTo>
                    <a:pt x="527596" y="244817"/>
                  </a:lnTo>
                  <a:lnTo>
                    <a:pt x="527596" y="179336"/>
                  </a:lnTo>
                  <a:lnTo>
                    <a:pt x="520306" y="188252"/>
                  </a:lnTo>
                  <a:lnTo>
                    <a:pt x="512737" y="197002"/>
                  </a:lnTo>
                  <a:lnTo>
                    <a:pt x="504888" y="205600"/>
                  </a:lnTo>
                  <a:lnTo>
                    <a:pt x="496735" y="214007"/>
                  </a:lnTo>
                  <a:lnTo>
                    <a:pt x="491540" y="219227"/>
                  </a:lnTo>
                  <a:lnTo>
                    <a:pt x="220167" y="488188"/>
                  </a:lnTo>
                  <a:lnTo>
                    <a:pt x="220218" y="426123"/>
                  </a:lnTo>
                  <a:lnTo>
                    <a:pt x="282143" y="364756"/>
                  </a:lnTo>
                  <a:lnTo>
                    <a:pt x="370408" y="277279"/>
                  </a:lnTo>
                  <a:lnTo>
                    <a:pt x="458597" y="189877"/>
                  </a:lnTo>
                  <a:lnTo>
                    <a:pt x="463892" y="184632"/>
                  </a:lnTo>
                  <a:lnTo>
                    <a:pt x="482384" y="164934"/>
                  </a:lnTo>
                  <a:lnTo>
                    <a:pt x="499160" y="144246"/>
                  </a:lnTo>
                  <a:lnTo>
                    <a:pt x="514223" y="122682"/>
                  </a:lnTo>
                  <a:lnTo>
                    <a:pt x="527596" y="100355"/>
                  </a:lnTo>
                  <a:lnTo>
                    <a:pt x="527596" y="86410"/>
                  </a:lnTo>
                  <a:lnTo>
                    <a:pt x="527596" y="0"/>
                  </a:lnTo>
                  <a:close/>
                </a:path>
              </a:pathLst>
            </a:custGeom>
            <a:solidFill>
              <a:srgbClr val="1A3868"/>
            </a:solidFill>
          </p:spPr>
          <p:txBody>
            <a:bodyPr wrap="square" lIns="0" tIns="0" rIns="0" bIns="0" rtlCol="0"/>
            <a:lstStyle/>
            <a:p>
              <a:endParaRPr sz="487"/>
            </a:p>
          </p:txBody>
        </p:sp>
        <p:pic>
          <p:nvPicPr>
            <p:cNvPr id="59" name="object 5">
              <a:extLst>
                <a:ext uri="{FF2B5EF4-FFF2-40B4-BE49-F238E27FC236}">
                  <a16:creationId xmlns:a16="http://schemas.microsoft.com/office/drawing/2014/main" id="{04F15370-586D-432E-8450-F6CED07BC478}"/>
                </a:ext>
              </a:extLst>
            </p:cNvPr>
            <p:cNvPicPr/>
            <p:nvPr/>
          </p:nvPicPr>
          <p:blipFill>
            <a:blip r:embed="rId2" cstate="print"/>
            <a:stretch>
              <a:fillRect/>
            </a:stretch>
          </p:blipFill>
          <p:spPr>
            <a:xfrm>
              <a:off x="4498429" y="10758554"/>
              <a:ext cx="178009" cy="176413"/>
            </a:xfrm>
            <a:prstGeom prst="rect">
              <a:avLst/>
            </a:prstGeom>
          </p:spPr>
        </p:pic>
        <p:sp>
          <p:nvSpPr>
            <p:cNvPr id="60" name="object 6">
              <a:extLst>
                <a:ext uri="{FF2B5EF4-FFF2-40B4-BE49-F238E27FC236}">
                  <a16:creationId xmlns:a16="http://schemas.microsoft.com/office/drawing/2014/main" id="{F8D8E139-3490-498B-AB63-95D393E17AED}"/>
                </a:ext>
              </a:extLst>
            </p:cNvPr>
            <p:cNvSpPr/>
            <p:nvPr/>
          </p:nvSpPr>
          <p:spPr>
            <a:xfrm>
              <a:off x="3494633" y="10328433"/>
              <a:ext cx="1793875" cy="607060"/>
            </a:xfrm>
            <a:custGeom>
              <a:avLst/>
              <a:gdLst/>
              <a:ahLst/>
              <a:cxnLst/>
              <a:rect l="l" t="t" r="r" b="b"/>
              <a:pathLst>
                <a:path w="1793875" h="607059">
                  <a:moveTo>
                    <a:pt x="569442" y="472503"/>
                  </a:moveTo>
                  <a:lnTo>
                    <a:pt x="369531" y="273875"/>
                  </a:lnTo>
                  <a:lnTo>
                    <a:pt x="281609" y="186524"/>
                  </a:lnTo>
                  <a:lnTo>
                    <a:pt x="193611" y="99098"/>
                  </a:lnTo>
                  <a:lnTo>
                    <a:pt x="105638" y="11684"/>
                  </a:lnTo>
                  <a:lnTo>
                    <a:pt x="93878" y="0"/>
                  </a:lnTo>
                  <a:lnTo>
                    <a:pt x="0" y="0"/>
                  </a:lnTo>
                  <a:lnTo>
                    <a:pt x="63" y="596049"/>
                  </a:lnTo>
                  <a:lnTo>
                    <a:pt x="508" y="596049"/>
                  </a:lnTo>
                  <a:lnTo>
                    <a:pt x="533" y="596696"/>
                  </a:lnTo>
                  <a:lnTo>
                    <a:pt x="647" y="597890"/>
                  </a:lnTo>
                  <a:lnTo>
                    <a:pt x="787" y="601408"/>
                  </a:lnTo>
                  <a:lnTo>
                    <a:pt x="1016" y="603961"/>
                  </a:lnTo>
                  <a:lnTo>
                    <a:pt x="1168" y="606552"/>
                  </a:lnTo>
                  <a:lnTo>
                    <a:pt x="44818" y="606552"/>
                  </a:lnTo>
                  <a:lnTo>
                    <a:pt x="44462" y="599567"/>
                  </a:lnTo>
                  <a:lnTo>
                    <a:pt x="44094" y="590448"/>
                  </a:lnTo>
                  <a:lnTo>
                    <a:pt x="43929" y="583984"/>
                  </a:lnTo>
                  <a:lnTo>
                    <a:pt x="43815" y="575995"/>
                  </a:lnTo>
                  <a:lnTo>
                    <a:pt x="43738" y="11684"/>
                  </a:lnTo>
                  <a:lnTo>
                    <a:pt x="87972" y="55600"/>
                  </a:lnTo>
                  <a:lnTo>
                    <a:pt x="88023" y="596049"/>
                  </a:lnTo>
                  <a:lnTo>
                    <a:pt x="88557" y="596049"/>
                  </a:lnTo>
                  <a:lnTo>
                    <a:pt x="88760" y="599998"/>
                  </a:lnTo>
                  <a:lnTo>
                    <a:pt x="89039" y="603059"/>
                  </a:lnTo>
                  <a:lnTo>
                    <a:pt x="89281" y="606552"/>
                  </a:lnTo>
                  <a:lnTo>
                    <a:pt x="133083" y="606552"/>
                  </a:lnTo>
                  <a:lnTo>
                    <a:pt x="132549" y="597890"/>
                  </a:lnTo>
                  <a:lnTo>
                    <a:pt x="132168" y="590448"/>
                  </a:lnTo>
                  <a:lnTo>
                    <a:pt x="131940" y="583984"/>
                  </a:lnTo>
                  <a:lnTo>
                    <a:pt x="131851" y="579945"/>
                  </a:lnTo>
                  <a:lnTo>
                    <a:pt x="131749" y="571944"/>
                  </a:lnTo>
                  <a:lnTo>
                    <a:pt x="131711" y="99098"/>
                  </a:lnTo>
                  <a:lnTo>
                    <a:pt x="175958" y="143090"/>
                  </a:lnTo>
                  <a:lnTo>
                    <a:pt x="176022" y="596049"/>
                  </a:lnTo>
                  <a:lnTo>
                    <a:pt x="176606" y="596049"/>
                  </a:lnTo>
                  <a:lnTo>
                    <a:pt x="176809" y="599998"/>
                  </a:lnTo>
                  <a:lnTo>
                    <a:pt x="177152" y="603961"/>
                  </a:lnTo>
                  <a:lnTo>
                    <a:pt x="177355" y="606552"/>
                  </a:lnTo>
                  <a:lnTo>
                    <a:pt x="221335" y="606552"/>
                  </a:lnTo>
                  <a:lnTo>
                    <a:pt x="220713" y="598512"/>
                  </a:lnTo>
                  <a:lnTo>
                    <a:pt x="220230" y="590448"/>
                  </a:lnTo>
                  <a:lnTo>
                    <a:pt x="219964" y="583984"/>
                  </a:lnTo>
                  <a:lnTo>
                    <a:pt x="219862" y="579945"/>
                  </a:lnTo>
                  <a:lnTo>
                    <a:pt x="219735" y="571944"/>
                  </a:lnTo>
                  <a:lnTo>
                    <a:pt x="219697" y="186524"/>
                  </a:lnTo>
                  <a:lnTo>
                    <a:pt x="263931" y="230441"/>
                  </a:lnTo>
                  <a:lnTo>
                    <a:pt x="264045" y="580669"/>
                  </a:lnTo>
                  <a:lnTo>
                    <a:pt x="264363" y="589343"/>
                  </a:lnTo>
                  <a:lnTo>
                    <a:pt x="264947" y="598512"/>
                  </a:lnTo>
                  <a:lnTo>
                    <a:pt x="265607" y="606552"/>
                  </a:lnTo>
                  <a:lnTo>
                    <a:pt x="331000" y="606552"/>
                  </a:lnTo>
                  <a:lnTo>
                    <a:pt x="308279" y="583984"/>
                  </a:lnTo>
                  <a:lnTo>
                    <a:pt x="308140" y="579945"/>
                  </a:lnTo>
                  <a:lnTo>
                    <a:pt x="307670" y="575995"/>
                  </a:lnTo>
                  <a:lnTo>
                    <a:pt x="307670" y="521208"/>
                  </a:lnTo>
                  <a:lnTo>
                    <a:pt x="393560" y="606552"/>
                  </a:lnTo>
                  <a:lnTo>
                    <a:pt x="455422" y="606552"/>
                  </a:lnTo>
                  <a:lnTo>
                    <a:pt x="369519" y="521208"/>
                  </a:lnTo>
                  <a:lnTo>
                    <a:pt x="307670" y="459752"/>
                  </a:lnTo>
                  <a:lnTo>
                    <a:pt x="307670" y="397586"/>
                  </a:lnTo>
                  <a:lnTo>
                    <a:pt x="517994" y="606552"/>
                  </a:lnTo>
                  <a:lnTo>
                    <a:pt x="569442" y="606552"/>
                  </a:lnTo>
                  <a:lnTo>
                    <a:pt x="569442" y="596214"/>
                  </a:lnTo>
                  <a:lnTo>
                    <a:pt x="369506" y="397586"/>
                  </a:lnTo>
                  <a:lnTo>
                    <a:pt x="307670" y="336156"/>
                  </a:lnTo>
                  <a:lnTo>
                    <a:pt x="307670" y="273875"/>
                  </a:lnTo>
                  <a:lnTo>
                    <a:pt x="569442" y="533958"/>
                  </a:lnTo>
                  <a:lnTo>
                    <a:pt x="569442" y="472503"/>
                  </a:lnTo>
                  <a:close/>
                </a:path>
                <a:path w="1793875" h="607059">
                  <a:moveTo>
                    <a:pt x="569442" y="348894"/>
                  </a:moveTo>
                  <a:lnTo>
                    <a:pt x="218287" y="12"/>
                  </a:lnTo>
                  <a:lnTo>
                    <a:pt x="156425" y="12"/>
                  </a:lnTo>
                  <a:lnTo>
                    <a:pt x="569442" y="410349"/>
                  </a:lnTo>
                  <a:lnTo>
                    <a:pt x="569442" y="348894"/>
                  </a:lnTo>
                  <a:close/>
                </a:path>
                <a:path w="1793875" h="607059">
                  <a:moveTo>
                    <a:pt x="569442" y="225272"/>
                  </a:moveTo>
                  <a:lnTo>
                    <a:pt x="342722" y="0"/>
                  </a:lnTo>
                  <a:lnTo>
                    <a:pt x="280847" y="0"/>
                  </a:lnTo>
                  <a:lnTo>
                    <a:pt x="569442" y="286727"/>
                  </a:lnTo>
                  <a:lnTo>
                    <a:pt x="569442" y="225272"/>
                  </a:lnTo>
                  <a:close/>
                </a:path>
                <a:path w="1793875" h="607059">
                  <a:moveTo>
                    <a:pt x="569442" y="0"/>
                  </a:moveTo>
                  <a:lnTo>
                    <a:pt x="529704" y="0"/>
                  </a:lnTo>
                  <a:lnTo>
                    <a:pt x="569442" y="39484"/>
                  </a:lnTo>
                  <a:lnTo>
                    <a:pt x="569442" y="0"/>
                  </a:lnTo>
                  <a:close/>
                </a:path>
                <a:path w="1793875" h="607059">
                  <a:moveTo>
                    <a:pt x="569455" y="101663"/>
                  </a:moveTo>
                  <a:lnTo>
                    <a:pt x="467131" y="12"/>
                  </a:lnTo>
                  <a:lnTo>
                    <a:pt x="405282" y="12"/>
                  </a:lnTo>
                  <a:lnTo>
                    <a:pt x="569455" y="163118"/>
                  </a:lnTo>
                  <a:lnTo>
                    <a:pt x="569455" y="101663"/>
                  </a:lnTo>
                  <a:close/>
                </a:path>
                <a:path w="1793875" h="607059">
                  <a:moveTo>
                    <a:pt x="610679" y="12"/>
                  </a:moveTo>
                  <a:lnTo>
                    <a:pt x="569772" y="12"/>
                  </a:lnTo>
                  <a:lnTo>
                    <a:pt x="569772" y="606539"/>
                  </a:lnTo>
                  <a:lnTo>
                    <a:pt x="609904" y="606539"/>
                  </a:lnTo>
                  <a:lnTo>
                    <a:pt x="610679" y="12"/>
                  </a:lnTo>
                  <a:close/>
                </a:path>
                <a:path w="1793875" h="607059">
                  <a:moveTo>
                    <a:pt x="1793824" y="12"/>
                  </a:moveTo>
                  <a:lnTo>
                    <a:pt x="1755228" y="12"/>
                  </a:lnTo>
                  <a:lnTo>
                    <a:pt x="1743925" y="6654"/>
                  </a:lnTo>
                  <a:lnTo>
                    <a:pt x="1709597" y="34010"/>
                  </a:lnTo>
                  <a:lnTo>
                    <a:pt x="1675358" y="79349"/>
                  </a:lnTo>
                  <a:lnTo>
                    <a:pt x="1648079" y="141249"/>
                  </a:lnTo>
                  <a:lnTo>
                    <a:pt x="1639100" y="159753"/>
                  </a:lnTo>
                  <a:lnTo>
                    <a:pt x="1611871" y="195999"/>
                  </a:lnTo>
                  <a:lnTo>
                    <a:pt x="1574850" y="224396"/>
                  </a:lnTo>
                  <a:lnTo>
                    <a:pt x="1522501" y="249618"/>
                  </a:lnTo>
                  <a:lnTo>
                    <a:pt x="1507591" y="256959"/>
                  </a:lnTo>
                  <a:lnTo>
                    <a:pt x="1441526" y="303352"/>
                  </a:lnTo>
                  <a:lnTo>
                    <a:pt x="1404874" y="343001"/>
                  </a:lnTo>
                  <a:lnTo>
                    <a:pt x="1400797" y="349034"/>
                  </a:lnTo>
                  <a:lnTo>
                    <a:pt x="1400797" y="292481"/>
                  </a:lnTo>
                  <a:lnTo>
                    <a:pt x="1432890" y="250647"/>
                  </a:lnTo>
                  <a:lnTo>
                    <a:pt x="1492364" y="219951"/>
                  </a:lnTo>
                  <a:lnTo>
                    <a:pt x="1513840" y="210223"/>
                  </a:lnTo>
                  <a:lnTo>
                    <a:pt x="1535772" y="198996"/>
                  </a:lnTo>
                  <a:lnTo>
                    <a:pt x="1580692" y="165011"/>
                  </a:lnTo>
                  <a:lnTo>
                    <a:pt x="1614919" y="119659"/>
                  </a:lnTo>
                  <a:lnTo>
                    <a:pt x="1642198" y="57785"/>
                  </a:lnTo>
                  <a:lnTo>
                    <a:pt x="1651190" y="39281"/>
                  </a:lnTo>
                  <a:lnTo>
                    <a:pt x="1662785" y="21082"/>
                  </a:lnTo>
                  <a:lnTo>
                    <a:pt x="1679511" y="1968"/>
                  </a:lnTo>
                  <a:lnTo>
                    <a:pt x="1681721" y="12"/>
                  </a:lnTo>
                  <a:lnTo>
                    <a:pt x="1624241" y="12"/>
                  </a:lnTo>
                  <a:lnTo>
                    <a:pt x="1614385" y="15697"/>
                  </a:lnTo>
                  <a:lnTo>
                    <a:pt x="1606359" y="31127"/>
                  </a:lnTo>
                  <a:lnTo>
                    <a:pt x="1599666" y="46151"/>
                  </a:lnTo>
                  <a:lnTo>
                    <a:pt x="1585976" y="79552"/>
                  </a:lnTo>
                  <a:lnTo>
                    <a:pt x="1576997" y="98044"/>
                  </a:lnTo>
                  <a:lnTo>
                    <a:pt x="1549768" y="134289"/>
                  </a:lnTo>
                  <a:lnTo>
                    <a:pt x="1512976" y="162090"/>
                  </a:lnTo>
                  <a:lnTo>
                    <a:pt x="1456867" y="187998"/>
                  </a:lnTo>
                  <a:lnTo>
                    <a:pt x="1438414" y="197065"/>
                  </a:lnTo>
                  <a:lnTo>
                    <a:pt x="1419720" y="208165"/>
                  </a:lnTo>
                  <a:lnTo>
                    <a:pt x="1400797" y="222250"/>
                  </a:lnTo>
                  <a:lnTo>
                    <a:pt x="1400797" y="174866"/>
                  </a:lnTo>
                  <a:lnTo>
                    <a:pt x="1406334" y="168833"/>
                  </a:lnTo>
                  <a:lnTo>
                    <a:pt x="1411198" y="164934"/>
                  </a:lnTo>
                  <a:lnTo>
                    <a:pt x="1418082" y="161455"/>
                  </a:lnTo>
                  <a:lnTo>
                    <a:pt x="1450809" y="148005"/>
                  </a:lnTo>
                  <a:lnTo>
                    <a:pt x="1472933" y="137274"/>
                  </a:lnTo>
                  <a:lnTo>
                    <a:pt x="1518589" y="103301"/>
                  </a:lnTo>
                  <a:lnTo>
                    <a:pt x="1552829" y="57975"/>
                  </a:lnTo>
                  <a:lnTo>
                    <a:pt x="1578444" y="12"/>
                  </a:lnTo>
                  <a:lnTo>
                    <a:pt x="1531251" y="12"/>
                  </a:lnTo>
                  <a:lnTo>
                    <a:pt x="1523542" y="18618"/>
                  </a:lnTo>
                  <a:lnTo>
                    <a:pt x="1514614" y="36855"/>
                  </a:lnTo>
                  <a:lnTo>
                    <a:pt x="1487678" y="72580"/>
                  </a:lnTo>
                  <a:lnTo>
                    <a:pt x="1451190" y="99644"/>
                  </a:lnTo>
                  <a:lnTo>
                    <a:pt x="1400797" y="121424"/>
                  </a:lnTo>
                  <a:lnTo>
                    <a:pt x="1400797" y="80848"/>
                  </a:lnTo>
                  <a:lnTo>
                    <a:pt x="1414373" y="73723"/>
                  </a:lnTo>
                  <a:lnTo>
                    <a:pt x="1428216" y="65074"/>
                  </a:lnTo>
                  <a:lnTo>
                    <a:pt x="1466303" y="31178"/>
                  </a:lnTo>
                  <a:lnTo>
                    <a:pt x="1488592" y="12"/>
                  </a:lnTo>
                  <a:lnTo>
                    <a:pt x="1435493" y="12"/>
                  </a:lnTo>
                  <a:lnTo>
                    <a:pt x="1429219" y="7277"/>
                  </a:lnTo>
                  <a:lnTo>
                    <a:pt x="1419694" y="16433"/>
                  </a:lnTo>
                  <a:lnTo>
                    <a:pt x="1413802" y="21399"/>
                  </a:lnTo>
                  <a:lnTo>
                    <a:pt x="1407896" y="25895"/>
                  </a:lnTo>
                  <a:lnTo>
                    <a:pt x="1401940" y="30035"/>
                  </a:lnTo>
                  <a:lnTo>
                    <a:pt x="1403324" y="14922"/>
                  </a:lnTo>
                  <a:lnTo>
                    <a:pt x="1405382" y="12"/>
                  </a:lnTo>
                  <a:lnTo>
                    <a:pt x="1360843" y="12"/>
                  </a:lnTo>
                  <a:lnTo>
                    <a:pt x="1359217" y="12903"/>
                  </a:lnTo>
                  <a:lnTo>
                    <a:pt x="1358036" y="25920"/>
                  </a:lnTo>
                  <a:lnTo>
                    <a:pt x="1357312" y="39052"/>
                  </a:lnTo>
                  <a:lnTo>
                    <a:pt x="1357058" y="52311"/>
                  </a:lnTo>
                  <a:lnTo>
                    <a:pt x="1357058" y="392645"/>
                  </a:lnTo>
                  <a:lnTo>
                    <a:pt x="1312824" y="436321"/>
                  </a:lnTo>
                  <a:lnTo>
                    <a:pt x="1312849" y="50939"/>
                  </a:lnTo>
                  <a:lnTo>
                    <a:pt x="1314869" y="12585"/>
                  </a:lnTo>
                  <a:lnTo>
                    <a:pt x="1316291" y="12"/>
                  </a:lnTo>
                  <a:lnTo>
                    <a:pt x="1272133" y="12"/>
                  </a:lnTo>
                  <a:lnTo>
                    <a:pt x="1270825" y="12941"/>
                  </a:lnTo>
                  <a:lnTo>
                    <a:pt x="1269860" y="25971"/>
                  </a:lnTo>
                  <a:lnTo>
                    <a:pt x="1269276" y="39090"/>
                  </a:lnTo>
                  <a:lnTo>
                    <a:pt x="1269072" y="52311"/>
                  </a:lnTo>
                  <a:lnTo>
                    <a:pt x="1269072" y="479323"/>
                  </a:lnTo>
                  <a:lnTo>
                    <a:pt x="1224838" y="523354"/>
                  </a:lnTo>
                  <a:lnTo>
                    <a:pt x="1224889" y="50914"/>
                  </a:lnTo>
                  <a:lnTo>
                    <a:pt x="1226477" y="12611"/>
                  </a:lnTo>
                  <a:lnTo>
                    <a:pt x="1227632" y="12"/>
                  </a:lnTo>
                  <a:lnTo>
                    <a:pt x="1183690" y="12"/>
                  </a:lnTo>
                  <a:lnTo>
                    <a:pt x="1182077" y="20916"/>
                  </a:lnTo>
                  <a:lnTo>
                    <a:pt x="1181798" y="26619"/>
                  </a:lnTo>
                  <a:lnTo>
                    <a:pt x="1181798" y="606539"/>
                  </a:lnTo>
                  <a:lnTo>
                    <a:pt x="1204201" y="606539"/>
                  </a:lnTo>
                  <a:lnTo>
                    <a:pt x="1363916" y="447217"/>
                  </a:lnTo>
                  <a:lnTo>
                    <a:pt x="1400797" y="411022"/>
                  </a:lnTo>
                  <a:lnTo>
                    <a:pt x="1400797" y="410451"/>
                  </a:lnTo>
                  <a:lnTo>
                    <a:pt x="1481150" y="330301"/>
                  </a:lnTo>
                  <a:lnTo>
                    <a:pt x="1513255" y="362204"/>
                  </a:lnTo>
                  <a:lnTo>
                    <a:pt x="1266202" y="606539"/>
                  </a:lnTo>
                  <a:lnTo>
                    <a:pt x="1329258" y="606539"/>
                  </a:lnTo>
                  <a:lnTo>
                    <a:pt x="1544218" y="392963"/>
                  </a:lnTo>
                  <a:lnTo>
                    <a:pt x="1574609" y="423176"/>
                  </a:lnTo>
                  <a:lnTo>
                    <a:pt x="1390040" y="606539"/>
                  </a:lnTo>
                  <a:lnTo>
                    <a:pt x="1451889" y="606539"/>
                  </a:lnTo>
                  <a:lnTo>
                    <a:pt x="1605534" y="453885"/>
                  </a:lnTo>
                  <a:lnTo>
                    <a:pt x="1636814" y="484974"/>
                  </a:lnTo>
                  <a:lnTo>
                    <a:pt x="1514449" y="606539"/>
                  </a:lnTo>
                  <a:lnTo>
                    <a:pt x="1576324" y="606539"/>
                  </a:lnTo>
                  <a:lnTo>
                    <a:pt x="1667738" y="515708"/>
                  </a:lnTo>
                  <a:lnTo>
                    <a:pt x="1699031" y="546773"/>
                  </a:lnTo>
                  <a:lnTo>
                    <a:pt x="1638884" y="606539"/>
                  </a:lnTo>
                  <a:lnTo>
                    <a:pt x="1793824" y="606539"/>
                  </a:lnTo>
                  <a:lnTo>
                    <a:pt x="1793824" y="579526"/>
                  </a:lnTo>
                  <a:lnTo>
                    <a:pt x="1515097" y="302615"/>
                  </a:lnTo>
                  <a:lnTo>
                    <a:pt x="1524952" y="297014"/>
                  </a:lnTo>
                  <a:lnTo>
                    <a:pt x="1534883" y="291922"/>
                  </a:lnTo>
                  <a:lnTo>
                    <a:pt x="1556753" y="281813"/>
                  </a:lnTo>
                  <a:lnTo>
                    <a:pt x="1793824" y="517347"/>
                  </a:lnTo>
                  <a:lnTo>
                    <a:pt x="1793824" y="455891"/>
                  </a:lnTo>
                  <a:lnTo>
                    <a:pt x="1597977" y="261327"/>
                  </a:lnTo>
                  <a:lnTo>
                    <a:pt x="1606867" y="255803"/>
                  </a:lnTo>
                  <a:lnTo>
                    <a:pt x="1615833" y="249618"/>
                  </a:lnTo>
                  <a:lnTo>
                    <a:pt x="1624863" y="242684"/>
                  </a:lnTo>
                  <a:lnTo>
                    <a:pt x="1633982" y="234924"/>
                  </a:lnTo>
                  <a:lnTo>
                    <a:pt x="1793824" y="393738"/>
                  </a:lnTo>
                  <a:lnTo>
                    <a:pt x="1793824" y="332282"/>
                  </a:lnTo>
                  <a:lnTo>
                    <a:pt x="1663395" y="202704"/>
                  </a:lnTo>
                  <a:lnTo>
                    <a:pt x="1670253" y="192646"/>
                  </a:lnTo>
                  <a:lnTo>
                    <a:pt x="1676247" y="182676"/>
                  </a:lnTo>
                  <a:lnTo>
                    <a:pt x="1681480" y="172821"/>
                  </a:lnTo>
                  <a:lnTo>
                    <a:pt x="1686115" y="163106"/>
                  </a:lnTo>
                  <a:lnTo>
                    <a:pt x="1793824" y="270116"/>
                  </a:lnTo>
                  <a:lnTo>
                    <a:pt x="1793824" y="208661"/>
                  </a:lnTo>
                  <a:lnTo>
                    <a:pt x="1704225" y="119646"/>
                  </a:lnTo>
                  <a:lnTo>
                    <a:pt x="1708835" y="109639"/>
                  </a:lnTo>
                  <a:lnTo>
                    <a:pt x="1714042" y="99720"/>
                  </a:lnTo>
                  <a:lnTo>
                    <a:pt x="1720037" y="89890"/>
                  </a:lnTo>
                  <a:lnTo>
                    <a:pt x="1727009" y="80124"/>
                  </a:lnTo>
                  <a:lnTo>
                    <a:pt x="1793824" y="146507"/>
                  </a:lnTo>
                  <a:lnTo>
                    <a:pt x="1793824" y="85064"/>
                  </a:lnTo>
                  <a:lnTo>
                    <a:pt x="1758162" y="49618"/>
                  </a:lnTo>
                  <a:lnTo>
                    <a:pt x="1766976" y="43599"/>
                  </a:lnTo>
                  <a:lnTo>
                    <a:pt x="1775853" y="38379"/>
                  </a:lnTo>
                  <a:lnTo>
                    <a:pt x="1784807" y="33769"/>
                  </a:lnTo>
                  <a:lnTo>
                    <a:pt x="1793824" y="29629"/>
                  </a:lnTo>
                  <a:lnTo>
                    <a:pt x="1793824" y="12"/>
                  </a:lnTo>
                  <a:close/>
                </a:path>
              </a:pathLst>
            </a:custGeom>
            <a:solidFill>
              <a:srgbClr val="1A3868"/>
            </a:solidFill>
          </p:spPr>
          <p:txBody>
            <a:bodyPr wrap="square" lIns="0" tIns="0" rIns="0" bIns="0" rtlCol="0"/>
            <a:lstStyle/>
            <a:p>
              <a:endParaRPr sz="487"/>
            </a:p>
          </p:txBody>
        </p:sp>
      </p:grpSp>
      <p:sp>
        <p:nvSpPr>
          <p:cNvPr id="61" name="object 7">
            <a:extLst>
              <a:ext uri="{FF2B5EF4-FFF2-40B4-BE49-F238E27FC236}">
                <a16:creationId xmlns:a16="http://schemas.microsoft.com/office/drawing/2014/main" id="{1A014F25-4629-41DD-A74B-38506597D31C}"/>
              </a:ext>
            </a:extLst>
          </p:cNvPr>
          <p:cNvSpPr/>
          <p:nvPr userDrawn="1"/>
        </p:nvSpPr>
        <p:spPr>
          <a:xfrm>
            <a:off x="3190381" y="6216110"/>
            <a:ext cx="367284" cy="364236"/>
          </a:xfrm>
          <a:custGeom>
            <a:avLst/>
            <a:gdLst/>
            <a:ahLst/>
            <a:cxnLst/>
            <a:rect l="l" t="t" r="r" b="b"/>
            <a:pathLst>
              <a:path w="612139" h="607059">
                <a:moveTo>
                  <a:pt x="612025" y="551446"/>
                </a:moveTo>
                <a:lnTo>
                  <a:pt x="556437" y="606539"/>
                </a:lnTo>
                <a:lnTo>
                  <a:pt x="612025" y="606539"/>
                </a:lnTo>
                <a:lnTo>
                  <a:pt x="612025" y="551446"/>
                </a:lnTo>
                <a:close/>
              </a:path>
              <a:path w="612139" h="607059">
                <a:moveTo>
                  <a:pt x="612025" y="429374"/>
                </a:moveTo>
                <a:lnTo>
                  <a:pt x="433247" y="606539"/>
                </a:lnTo>
                <a:lnTo>
                  <a:pt x="494499" y="606539"/>
                </a:lnTo>
                <a:lnTo>
                  <a:pt x="612025" y="490067"/>
                </a:lnTo>
                <a:lnTo>
                  <a:pt x="612025" y="429374"/>
                </a:lnTo>
                <a:close/>
              </a:path>
              <a:path w="612139" h="607059">
                <a:moveTo>
                  <a:pt x="612025" y="39522"/>
                </a:moveTo>
                <a:lnTo>
                  <a:pt x="384949" y="39801"/>
                </a:lnTo>
                <a:lnTo>
                  <a:pt x="385000" y="0"/>
                </a:lnTo>
                <a:lnTo>
                  <a:pt x="341668" y="0"/>
                </a:lnTo>
                <a:lnTo>
                  <a:pt x="341287" y="294906"/>
                </a:lnTo>
                <a:lnTo>
                  <a:pt x="330428" y="291973"/>
                </a:lnTo>
                <a:lnTo>
                  <a:pt x="319887" y="288645"/>
                </a:lnTo>
                <a:lnTo>
                  <a:pt x="297434" y="280555"/>
                </a:lnTo>
                <a:lnTo>
                  <a:pt x="297789" y="0"/>
                </a:lnTo>
                <a:lnTo>
                  <a:pt x="254419" y="0"/>
                </a:lnTo>
                <a:lnTo>
                  <a:pt x="254101" y="266306"/>
                </a:lnTo>
                <a:lnTo>
                  <a:pt x="243979" y="263994"/>
                </a:lnTo>
                <a:lnTo>
                  <a:pt x="233337" y="262115"/>
                </a:lnTo>
                <a:lnTo>
                  <a:pt x="222110" y="260692"/>
                </a:lnTo>
                <a:lnTo>
                  <a:pt x="210248" y="259803"/>
                </a:lnTo>
                <a:lnTo>
                  <a:pt x="210566" y="0"/>
                </a:lnTo>
                <a:lnTo>
                  <a:pt x="167208" y="0"/>
                </a:lnTo>
                <a:lnTo>
                  <a:pt x="166878" y="261962"/>
                </a:lnTo>
                <a:lnTo>
                  <a:pt x="154978" y="264236"/>
                </a:lnTo>
                <a:lnTo>
                  <a:pt x="143738" y="267055"/>
                </a:lnTo>
                <a:lnTo>
                  <a:pt x="133108" y="270319"/>
                </a:lnTo>
                <a:lnTo>
                  <a:pt x="122999" y="273900"/>
                </a:lnTo>
                <a:lnTo>
                  <a:pt x="123355" y="0"/>
                </a:lnTo>
                <a:lnTo>
                  <a:pt x="79997" y="0"/>
                </a:lnTo>
                <a:lnTo>
                  <a:pt x="79616" y="291769"/>
                </a:lnTo>
                <a:lnTo>
                  <a:pt x="69316" y="295579"/>
                </a:lnTo>
                <a:lnTo>
                  <a:pt x="58674" y="298907"/>
                </a:lnTo>
                <a:lnTo>
                  <a:pt x="47536" y="301637"/>
                </a:lnTo>
                <a:lnTo>
                  <a:pt x="35750" y="303631"/>
                </a:lnTo>
                <a:lnTo>
                  <a:pt x="36131" y="0"/>
                </a:lnTo>
                <a:lnTo>
                  <a:pt x="0" y="0"/>
                </a:lnTo>
                <a:lnTo>
                  <a:pt x="0" y="347446"/>
                </a:lnTo>
                <a:lnTo>
                  <a:pt x="10058" y="348018"/>
                </a:lnTo>
                <a:lnTo>
                  <a:pt x="71374" y="340004"/>
                </a:lnTo>
                <a:lnTo>
                  <a:pt x="134188" y="315595"/>
                </a:lnTo>
                <a:lnTo>
                  <a:pt x="153543" y="308889"/>
                </a:lnTo>
                <a:lnTo>
                  <a:pt x="174536" y="304190"/>
                </a:lnTo>
                <a:lnTo>
                  <a:pt x="198221" y="302399"/>
                </a:lnTo>
                <a:lnTo>
                  <a:pt x="222554" y="303974"/>
                </a:lnTo>
                <a:lnTo>
                  <a:pt x="244195" y="308203"/>
                </a:lnTo>
                <a:lnTo>
                  <a:pt x="264198" y="314274"/>
                </a:lnTo>
                <a:lnTo>
                  <a:pt x="298665" y="326872"/>
                </a:lnTo>
                <a:lnTo>
                  <a:pt x="314286" y="332066"/>
                </a:lnTo>
                <a:lnTo>
                  <a:pt x="330911" y="336677"/>
                </a:lnTo>
                <a:lnTo>
                  <a:pt x="348894" y="340423"/>
                </a:lnTo>
                <a:lnTo>
                  <a:pt x="393319" y="345427"/>
                </a:lnTo>
                <a:lnTo>
                  <a:pt x="426377" y="345325"/>
                </a:lnTo>
                <a:lnTo>
                  <a:pt x="446989" y="343090"/>
                </a:lnTo>
                <a:lnTo>
                  <a:pt x="454113" y="341693"/>
                </a:lnTo>
                <a:lnTo>
                  <a:pt x="414147" y="381304"/>
                </a:lnTo>
                <a:lnTo>
                  <a:pt x="384136" y="387565"/>
                </a:lnTo>
                <a:lnTo>
                  <a:pt x="362127" y="388315"/>
                </a:lnTo>
                <a:lnTo>
                  <a:pt x="337286" y="382384"/>
                </a:lnTo>
                <a:lnTo>
                  <a:pt x="298818" y="368541"/>
                </a:lnTo>
                <a:lnTo>
                  <a:pt x="276910" y="360451"/>
                </a:lnTo>
                <a:lnTo>
                  <a:pt x="253619" y="353098"/>
                </a:lnTo>
                <a:lnTo>
                  <a:pt x="227761" y="347751"/>
                </a:lnTo>
                <a:lnTo>
                  <a:pt x="198158" y="345719"/>
                </a:lnTo>
                <a:lnTo>
                  <a:pt x="168249" y="347967"/>
                </a:lnTo>
                <a:lnTo>
                  <a:pt x="142163" y="353720"/>
                </a:lnTo>
                <a:lnTo>
                  <a:pt x="119075" y="361607"/>
                </a:lnTo>
                <a:lnTo>
                  <a:pt x="79336" y="378117"/>
                </a:lnTo>
                <a:lnTo>
                  <a:pt x="59982" y="384822"/>
                </a:lnTo>
                <a:lnTo>
                  <a:pt x="39014" y="389521"/>
                </a:lnTo>
                <a:lnTo>
                  <a:pt x="15341" y="391312"/>
                </a:lnTo>
                <a:lnTo>
                  <a:pt x="9956" y="391312"/>
                </a:lnTo>
                <a:lnTo>
                  <a:pt x="0" y="390525"/>
                </a:lnTo>
                <a:lnTo>
                  <a:pt x="0" y="433717"/>
                </a:lnTo>
                <a:lnTo>
                  <a:pt x="9994" y="434276"/>
                </a:lnTo>
                <a:lnTo>
                  <a:pt x="15265" y="434276"/>
                </a:lnTo>
                <a:lnTo>
                  <a:pt x="45173" y="432028"/>
                </a:lnTo>
                <a:lnTo>
                  <a:pt x="71259" y="426288"/>
                </a:lnTo>
                <a:lnTo>
                  <a:pt x="94348" y="418401"/>
                </a:lnTo>
                <a:lnTo>
                  <a:pt x="134086" y="401891"/>
                </a:lnTo>
                <a:lnTo>
                  <a:pt x="153441" y="395173"/>
                </a:lnTo>
                <a:lnTo>
                  <a:pt x="174421" y="390474"/>
                </a:lnTo>
                <a:lnTo>
                  <a:pt x="198107" y="388683"/>
                </a:lnTo>
                <a:lnTo>
                  <a:pt x="222097" y="390321"/>
                </a:lnTo>
                <a:lnTo>
                  <a:pt x="243509" y="394741"/>
                </a:lnTo>
                <a:lnTo>
                  <a:pt x="263372" y="401091"/>
                </a:lnTo>
                <a:lnTo>
                  <a:pt x="301091" y="415544"/>
                </a:lnTo>
                <a:lnTo>
                  <a:pt x="320421" y="422008"/>
                </a:lnTo>
                <a:lnTo>
                  <a:pt x="341350" y="427202"/>
                </a:lnTo>
                <a:lnTo>
                  <a:pt x="364540" y="430466"/>
                </a:lnTo>
                <a:lnTo>
                  <a:pt x="331076" y="463638"/>
                </a:lnTo>
                <a:lnTo>
                  <a:pt x="322922" y="464019"/>
                </a:lnTo>
                <a:lnTo>
                  <a:pt x="316763" y="463384"/>
                </a:lnTo>
                <a:lnTo>
                  <a:pt x="309486" y="461048"/>
                </a:lnTo>
                <a:lnTo>
                  <a:pt x="277063" y="447751"/>
                </a:lnTo>
                <a:lnTo>
                  <a:pt x="254000" y="439902"/>
                </a:lnTo>
                <a:lnTo>
                  <a:pt x="227952" y="434200"/>
                </a:lnTo>
                <a:lnTo>
                  <a:pt x="198043" y="432015"/>
                </a:lnTo>
                <a:lnTo>
                  <a:pt x="168122" y="434251"/>
                </a:lnTo>
                <a:lnTo>
                  <a:pt x="142049" y="440004"/>
                </a:lnTo>
                <a:lnTo>
                  <a:pt x="118960" y="447890"/>
                </a:lnTo>
                <a:lnTo>
                  <a:pt x="79222" y="464400"/>
                </a:lnTo>
                <a:lnTo>
                  <a:pt x="59867" y="471119"/>
                </a:lnTo>
                <a:lnTo>
                  <a:pt x="38900" y="475805"/>
                </a:lnTo>
                <a:lnTo>
                  <a:pt x="15227" y="477596"/>
                </a:lnTo>
                <a:lnTo>
                  <a:pt x="9893" y="477596"/>
                </a:lnTo>
                <a:lnTo>
                  <a:pt x="0" y="476821"/>
                </a:lnTo>
                <a:lnTo>
                  <a:pt x="0" y="520001"/>
                </a:lnTo>
                <a:lnTo>
                  <a:pt x="9918" y="520560"/>
                </a:lnTo>
                <a:lnTo>
                  <a:pt x="15151" y="520560"/>
                </a:lnTo>
                <a:lnTo>
                  <a:pt x="45059" y="518312"/>
                </a:lnTo>
                <a:lnTo>
                  <a:pt x="71158" y="512559"/>
                </a:lnTo>
                <a:lnTo>
                  <a:pt x="94246" y="504672"/>
                </a:lnTo>
                <a:lnTo>
                  <a:pt x="133972" y="488162"/>
                </a:lnTo>
                <a:lnTo>
                  <a:pt x="153327" y="481444"/>
                </a:lnTo>
                <a:lnTo>
                  <a:pt x="174307" y="476758"/>
                </a:lnTo>
                <a:lnTo>
                  <a:pt x="197993" y="474967"/>
                </a:lnTo>
                <a:lnTo>
                  <a:pt x="221665" y="476694"/>
                </a:lnTo>
                <a:lnTo>
                  <a:pt x="242646" y="481342"/>
                </a:lnTo>
                <a:lnTo>
                  <a:pt x="261988" y="488010"/>
                </a:lnTo>
                <a:lnTo>
                  <a:pt x="293306" y="501053"/>
                </a:lnTo>
                <a:lnTo>
                  <a:pt x="264655" y="529450"/>
                </a:lnTo>
                <a:lnTo>
                  <a:pt x="250101" y="525030"/>
                </a:lnTo>
                <a:lnTo>
                  <a:pt x="234302" y="521474"/>
                </a:lnTo>
                <a:lnTo>
                  <a:pt x="217004" y="519112"/>
                </a:lnTo>
                <a:lnTo>
                  <a:pt x="197929" y="518274"/>
                </a:lnTo>
                <a:lnTo>
                  <a:pt x="168021" y="520522"/>
                </a:lnTo>
                <a:lnTo>
                  <a:pt x="141935" y="526275"/>
                </a:lnTo>
                <a:lnTo>
                  <a:pt x="118846" y="534174"/>
                </a:lnTo>
                <a:lnTo>
                  <a:pt x="79121" y="550684"/>
                </a:lnTo>
                <a:lnTo>
                  <a:pt x="59766" y="557403"/>
                </a:lnTo>
                <a:lnTo>
                  <a:pt x="38785" y="562102"/>
                </a:lnTo>
                <a:lnTo>
                  <a:pt x="15125" y="563880"/>
                </a:lnTo>
                <a:lnTo>
                  <a:pt x="9817" y="563892"/>
                </a:lnTo>
                <a:lnTo>
                  <a:pt x="0" y="563118"/>
                </a:lnTo>
                <a:lnTo>
                  <a:pt x="0" y="606298"/>
                </a:lnTo>
                <a:lnTo>
                  <a:pt x="6477" y="606539"/>
                </a:lnTo>
                <a:lnTo>
                  <a:pt x="23063" y="606539"/>
                </a:lnTo>
                <a:lnTo>
                  <a:pt x="50177" y="603592"/>
                </a:lnTo>
                <a:lnTo>
                  <a:pt x="74117" y="597852"/>
                </a:lnTo>
                <a:lnTo>
                  <a:pt x="95516" y="590384"/>
                </a:lnTo>
                <a:lnTo>
                  <a:pt x="133858" y="574446"/>
                </a:lnTo>
                <a:lnTo>
                  <a:pt x="153225" y="567728"/>
                </a:lnTo>
                <a:lnTo>
                  <a:pt x="174205" y="563029"/>
                </a:lnTo>
                <a:lnTo>
                  <a:pt x="197878" y="561251"/>
                </a:lnTo>
                <a:lnTo>
                  <a:pt x="205905" y="561454"/>
                </a:lnTo>
                <a:lnTo>
                  <a:pt x="213537" y="562063"/>
                </a:lnTo>
                <a:lnTo>
                  <a:pt x="220865" y="563016"/>
                </a:lnTo>
                <a:lnTo>
                  <a:pt x="227952" y="564248"/>
                </a:lnTo>
                <a:lnTo>
                  <a:pt x="213182" y="576300"/>
                </a:lnTo>
                <a:lnTo>
                  <a:pt x="197891" y="587362"/>
                </a:lnTo>
                <a:lnTo>
                  <a:pt x="182130" y="597446"/>
                </a:lnTo>
                <a:lnTo>
                  <a:pt x="165938" y="606539"/>
                </a:lnTo>
                <a:lnTo>
                  <a:pt x="244944" y="606539"/>
                </a:lnTo>
                <a:lnTo>
                  <a:pt x="275120" y="579780"/>
                </a:lnTo>
                <a:lnTo>
                  <a:pt x="515543" y="341515"/>
                </a:lnTo>
                <a:lnTo>
                  <a:pt x="577354" y="341630"/>
                </a:lnTo>
                <a:lnTo>
                  <a:pt x="310032" y="606539"/>
                </a:lnTo>
                <a:lnTo>
                  <a:pt x="371309" y="606539"/>
                </a:lnTo>
                <a:lnTo>
                  <a:pt x="612025" y="367969"/>
                </a:lnTo>
                <a:lnTo>
                  <a:pt x="612025" y="298335"/>
                </a:lnTo>
                <a:lnTo>
                  <a:pt x="549287" y="298538"/>
                </a:lnTo>
                <a:lnTo>
                  <a:pt x="497890" y="298297"/>
                </a:lnTo>
                <a:lnTo>
                  <a:pt x="497484" y="298716"/>
                </a:lnTo>
                <a:lnTo>
                  <a:pt x="384619" y="299059"/>
                </a:lnTo>
                <a:lnTo>
                  <a:pt x="384683" y="254457"/>
                </a:lnTo>
                <a:lnTo>
                  <a:pt x="612025" y="254685"/>
                </a:lnTo>
                <a:lnTo>
                  <a:pt x="612025" y="211162"/>
                </a:lnTo>
                <a:lnTo>
                  <a:pt x="384733" y="211442"/>
                </a:lnTo>
                <a:lnTo>
                  <a:pt x="384784" y="169202"/>
                </a:lnTo>
                <a:lnTo>
                  <a:pt x="612025" y="168922"/>
                </a:lnTo>
                <a:lnTo>
                  <a:pt x="612025" y="125958"/>
                </a:lnTo>
                <a:lnTo>
                  <a:pt x="384848" y="126238"/>
                </a:lnTo>
                <a:lnTo>
                  <a:pt x="384898" y="82778"/>
                </a:lnTo>
                <a:lnTo>
                  <a:pt x="612025" y="82486"/>
                </a:lnTo>
                <a:lnTo>
                  <a:pt x="612025" y="39522"/>
                </a:lnTo>
                <a:close/>
              </a:path>
            </a:pathLst>
          </a:custGeom>
          <a:solidFill>
            <a:srgbClr val="1A3868"/>
          </a:solidFill>
        </p:spPr>
        <p:txBody>
          <a:bodyPr wrap="square" lIns="0" tIns="0" rIns="0" bIns="0" rtlCol="0"/>
          <a:lstStyle/>
          <a:p>
            <a:endParaRPr sz="487"/>
          </a:p>
        </p:txBody>
      </p:sp>
      <p:sp>
        <p:nvSpPr>
          <p:cNvPr id="62" name="object 8">
            <a:extLst>
              <a:ext uri="{FF2B5EF4-FFF2-40B4-BE49-F238E27FC236}">
                <a16:creationId xmlns:a16="http://schemas.microsoft.com/office/drawing/2014/main" id="{3C3E4165-E707-4922-85CF-861AAF41B2DA}"/>
              </a:ext>
            </a:extLst>
          </p:cNvPr>
          <p:cNvSpPr/>
          <p:nvPr userDrawn="1"/>
        </p:nvSpPr>
        <p:spPr>
          <a:xfrm>
            <a:off x="3583138" y="6216110"/>
            <a:ext cx="419481" cy="364236"/>
          </a:xfrm>
          <a:custGeom>
            <a:avLst/>
            <a:gdLst/>
            <a:ahLst/>
            <a:cxnLst/>
            <a:rect l="l" t="t" r="r" b="b"/>
            <a:pathLst>
              <a:path w="699134" h="607059">
                <a:moveTo>
                  <a:pt x="569455" y="472503"/>
                </a:moveTo>
                <a:lnTo>
                  <a:pt x="369531" y="273875"/>
                </a:lnTo>
                <a:lnTo>
                  <a:pt x="281622" y="186524"/>
                </a:lnTo>
                <a:lnTo>
                  <a:pt x="193624" y="99098"/>
                </a:lnTo>
                <a:lnTo>
                  <a:pt x="105638" y="11684"/>
                </a:lnTo>
                <a:lnTo>
                  <a:pt x="93891" y="0"/>
                </a:lnTo>
                <a:lnTo>
                  <a:pt x="0" y="0"/>
                </a:lnTo>
                <a:lnTo>
                  <a:pt x="63" y="596049"/>
                </a:lnTo>
                <a:lnTo>
                  <a:pt x="520" y="596049"/>
                </a:lnTo>
                <a:lnTo>
                  <a:pt x="533" y="596696"/>
                </a:lnTo>
                <a:lnTo>
                  <a:pt x="660" y="597890"/>
                </a:lnTo>
                <a:lnTo>
                  <a:pt x="800" y="601408"/>
                </a:lnTo>
                <a:lnTo>
                  <a:pt x="1028" y="603961"/>
                </a:lnTo>
                <a:lnTo>
                  <a:pt x="1168" y="606552"/>
                </a:lnTo>
                <a:lnTo>
                  <a:pt x="44818" y="606552"/>
                </a:lnTo>
                <a:lnTo>
                  <a:pt x="44462" y="599567"/>
                </a:lnTo>
                <a:lnTo>
                  <a:pt x="44094" y="590448"/>
                </a:lnTo>
                <a:lnTo>
                  <a:pt x="43929" y="583984"/>
                </a:lnTo>
                <a:lnTo>
                  <a:pt x="43827" y="575995"/>
                </a:lnTo>
                <a:lnTo>
                  <a:pt x="43738" y="11684"/>
                </a:lnTo>
                <a:lnTo>
                  <a:pt x="87985" y="55600"/>
                </a:lnTo>
                <a:lnTo>
                  <a:pt x="88036" y="596049"/>
                </a:lnTo>
                <a:lnTo>
                  <a:pt x="88557" y="596049"/>
                </a:lnTo>
                <a:lnTo>
                  <a:pt x="88760" y="599998"/>
                </a:lnTo>
                <a:lnTo>
                  <a:pt x="89052" y="603059"/>
                </a:lnTo>
                <a:lnTo>
                  <a:pt x="89293" y="606552"/>
                </a:lnTo>
                <a:lnTo>
                  <a:pt x="133096" y="606552"/>
                </a:lnTo>
                <a:lnTo>
                  <a:pt x="132549" y="597890"/>
                </a:lnTo>
                <a:lnTo>
                  <a:pt x="132168" y="590448"/>
                </a:lnTo>
                <a:lnTo>
                  <a:pt x="131953" y="583984"/>
                </a:lnTo>
                <a:lnTo>
                  <a:pt x="131864" y="579945"/>
                </a:lnTo>
                <a:lnTo>
                  <a:pt x="131762" y="571944"/>
                </a:lnTo>
                <a:lnTo>
                  <a:pt x="131724" y="99098"/>
                </a:lnTo>
                <a:lnTo>
                  <a:pt x="175971" y="143090"/>
                </a:lnTo>
                <a:lnTo>
                  <a:pt x="176034" y="596049"/>
                </a:lnTo>
                <a:lnTo>
                  <a:pt x="176606" y="596049"/>
                </a:lnTo>
                <a:lnTo>
                  <a:pt x="176822" y="599998"/>
                </a:lnTo>
                <a:lnTo>
                  <a:pt x="177165" y="603961"/>
                </a:lnTo>
                <a:lnTo>
                  <a:pt x="177355" y="606552"/>
                </a:lnTo>
                <a:lnTo>
                  <a:pt x="221335" y="606552"/>
                </a:lnTo>
                <a:lnTo>
                  <a:pt x="220713" y="598512"/>
                </a:lnTo>
                <a:lnTo>
                  <a:pt x="220230" y="590448"/>
                </a:lnTo>
                <a:lnTo>
                  <a:pt x="219976" y="583984"/>
                </a:lnTo>
                <a:lnTo>
                  <a:pt x="219862" y="579945"/>
                </a:lnTo>
                <a:lnTo>
                  <a:pt x="219748" y="571944"/>
                </a:lnTo>
                <a:lnTo>
                  <a:pt x="219710" y="186524"/>
                </a:lnTo>
                <a:lnTo>
                  <a:pt x="263931" y="230441"/>
                </a:lnTo>
                <a:lnTo>
                  <a:pt x="264045" y="580669"/>
                </a:lnTo>
                <a:lnTo>
                  <a:pt x="264375" y="589343"/>
                </a:lnTo>
                <a:lnTo>
                  <a:pt x="264947" y="598512"/>
                </a:lnTo>
                <a:lnTo>
                  <a:pt x="265620" y="606552"/>
                </a:lnTo>
                <a:lnTo>
                  <a:pt x="331000" y="606552"/>
                </a:lnTo>
                <a:lnTo>
                  <a:pt x="308292" y="583984"/>
                </a:lnTo>
                <a:lnTo>
                  <a:pt x="308152" y="579945"/>
                </a:lnTo>
                <a:lnTo>
                  <a:pt x="307670" y="575995"/>
                </a:lnTo>
                <a:lnTo>
                  <a:pt x="307670" y="521208"/>
                </a:lnTo>
                <a:lnTo>
                  <a:pt x="393573" y="606552"/>
                </a:lnTo>
                <a:lnTo>
                  <a:pt x="455422" y="606552"/>
                </a:lnTo>
                <a:lnTo>
                  <a:pt x="369531" y="521208"/>
                </a:lnTo>
                <a:lnTo>
                  <a:pt x="307670" y="459752"/>
                </a:lnTo>
                <a:lnTo>
                  <a:pt x="307670" y="397586"/>
                </a:lnTo>
                <a:lnTo>
                  <a:pt x="517994" y="606552"/>
                </a:lnTo>
                <a:lnTo>
                  <a:pt x="569455" y="606552"/>
                </a:lnTo>
                <a:lnTo>
                  <a:pt x="569455" y="596214"/>
                </a:lnTo>
                <a:lnTo>
                  <a:pt x="369506" y="397586"/>
                </a:lnTo>
                <a:lnTo>
                  <a:pt x="307670" y="336156"/>
                </a:lnTo>
                <a:lnTo>
                  <a:pt x="307670" y="273875"/>
                </a:lnTo>
                <a:lnTo>
                  <a:pt x="569455" y="533958"/>
                </a:lnTo>
                <a:lnTo>
                  <a:pt x="569455" y="472503"/>
                </a:lnTo>
                <a:close/>
              </a:path>
              <a:path w="699134" h="607059">
                <a:moveTo>
                  <a:pt x="569455" y="348894"/>
                </a:moveTo>
                <a:lnTo>
                  <a:pt x="218300" y="12"/>
                </a:lnTo>
                <a:lnTo>
                  <a:pt x="156438" y="12"/>
                </a:lnTo>
                <a:lnTo>
                  <a:pt x="569455" y="410349"/>
                </a:lnTo>
                <a:lnTo>
                  <a:pt x="569455" y="348894"/>
                </a:lnTo>
                <a:close/>
              </a:path>
              <a:path w="699134" h="607059">
                <a:moveTo>
                  <a:pt x="569455" y="225272"/>
                </a:moveTo>
                <a:lnTo>
                  <a:pt x="342722" y="0"/>
                </a:lnTo>
                <a:lnTo>
                  <a:pt x="280860" y="0"/>
                </a:lnTo>
                <a:lnTo>
                  <a:pt x="569455" y="286727"/>
                </a:lnTo>
                <a:lnTo>
                  <a:pt x="569455" y="225272"/>
                </a:lnTo>
                <a:close/>
              </a:path>
              <a:path w="699134" h="607059">
                <a:moveTo>
                  <a:pt x="569455" y="101663"/>
                </a:moveTo>
                <a:lnTo>
                  <a:pt x="467144" y="12"/>
                </a:lnTo>
                <a:lnTo>
                  <a:pt x="405282" y="12"/>
                </a:lnTo>
                <a:lnTo>
                  <a:pt x="569455" y="163118"/>
                </a:lnTo>
                <a:lnTo>
                  <a:pt x="569455" y="101663"/>
                </a:lnTo>
                <a:close/>
              </a:path>
              <a:path w="699134" h="607059">
                <a:moveTo>
                  <a:pt x="569455" y="0"/>
                </a:moveTo>
                <a:lnTo>
                  <a:pt x="529704" y="0"/>
                </a:lnTo>
                <a:lnTo>
                  <a:pt x="569455" y="39484"/>
                </a:lnTo>
                <a:lnTo>
                  <a:pt x="569455" y="0"/>
                </a:lnTo>
                <a:close/>
              </a:path>
              <a:path w="699134" h="607059">
                <a:moveTo>
                  <a:pt x="610679" y="12"/>
                </a:moveTo>
                <a:lnTo>
                  <a:pt x="569785" y="12"/>
                </a:lnTo>
                <a:lnTo>
                  <a:pt x="569785" y="606539"/>
                </a:lnTo>
                <a:lnTo>
                  <a:pt x="609917" y="606539"/>
                </a:lnTo>
                <a:lnTo>
                  <a:pt x="610679" y="12"/>
                </a:lnTo>
                <a:close/>
              </a:path>
              <a:path w="699134" h="607059">
                <a:moveTo>
                  <a:pt x="698766" y="12"/>
                </a:moveTo>
                <a:lnTo>
                  <a:pt x="654989" y="12"/>
                </a:lnTo>
                <a:lnTo>
                  <a:pt x="654202" y="606539"/>
                </a:lnTo>
                <a:lnTo>
                  <a:pt x="698004" y="606539"/>
                </a:lnTo>
                <a:lnTo>
                  <a:pt x="698766" y="12"/>
                </a:lnTo>
                <a:close/>
              </a:path>
            </a:pathLst>
          </a:custGeom>
          <a:solidFill>
            <a:srgbClr val="1A3868"/>
          </a:solidFill>
        </p:spPr>
        <p:txBody>
          <a:bodyPr wrap="square" lIns="0" tIns="0" rIns="0" bIns="0" rtlCol="0"/>
          <a:lstStyle/>
          <a:p>
            <a:endParaRPr sz="487"/>
          </a:p>
        </p:txBody>
      </p:sp>
      <p:sp>
        <p:nvSpPr>
          <p:cNvPr id="63" name="object 9">
            <a:extLst>
              <a:ext uri="{FF2B5EF4-FFF2-40B4-BE49-F238E27FC236}">
                <a16:creationId xmlns:a16="http://schemas.microsoft.com/office/drawing/2014/main" id="{D61FD199-79BF-4900-A26B-FAF744D059EA}"/>
              </a:ext>
            </a:extLst>
          </p:cNvPr>
          <p:cNvSpPr/>
          <p:nvPr userDrawn="1"/>
        </p:nvSpPr>
        <p:spPr>
          <a:xfrm>
            <a:off x="4028718" y="6217459"/>
            <a:ext cx="367284" cy="364236"/>
          </a:xfrm>
          <a:custGeom>
            <a:avLst/>
            <a:gdLst/>
            <a:ahLst/>
            <a:cxnLst/>
            <a:rect l="l" t="t" r="r" b="b"/>
            <a:pathLst>
              <a:path w="612140" h="607059">
                <a:moveTo>
                  <a:pt x="612025" y="551446"/>
                </a:moveTo>
                <a:lnTo>
                  <a:pt x="556437" y="606526"/>
                </a:lnTo>
                <a:lnTo>
                  <a:pt x="612025" y="606526"/>
                </a:lnTo>
                <a:lnTo>
                  <a:pt x="612025" y="551446"/>
                </a:lnTo>
                <a:close/>
              </a:path>
              <a:path w="612140" h="607059">
                <a:moveTo>
                  <a:pt x="612025" y="429374"/>
                </a:moveTo>
                <a:lnTo>
                  <a:pt x="433247" y="606539"/>
                </a:lnTo>
                <a:lnTo>
                  <a:pt x="494487" y="606539"/>
                </a:lnTo>
                <a:lnTo>
                  <a:pt x="612025" y="490054"/>
                </a:lnTo>
                <a:lnTo>
                  <a:pt x="612025" y="429374"/>
                </a:lnTo>
                <a:close/>
              </a:path>
              <a:path w="612140" h="607059">
                <a:moveTo>
                  <a:pt x="612025" y="39509"/>
                </a:moveTo>
                <a:lnTo>
                  <a:pt x="384949" y="39801"/>
                </a:lnTo>
                <a:lnTo>
                  <a:pt x="385000" y="0"/>
                </a:lnTo>
                <a:lnTo>
                  <a:pt x="341655" y="0"/>
                </a:lnTo>
                <a:lnTo>
                  <a:pt x="341287" y="294906"/>
                </a:lnTo>
                <a:lnTo>
                  <a:pt x="330428" y="291973"/>
                </a:lnTo>
                <a:lnTo>
                  <a:pt x="319887" y="288645"/>
                </a:lnTo>
                <a:lnTo>
                  <a:pt x="297434" y="280555"/>
                </a:lnTo>
                <a:lnTo>
                  <a:pt x="297776" y="0"/>
                </a:lnTo>
                <a:lnTo>
                  <a:pt x="254419" y="0"/>
                </a:lnTo>
                <a:lnTo>
                  <a:pt x="254088" y="266306"/>
                </a:lnTo>
                <a:lnTo>
                  <a:pt x="243979" y="263994"/>
                </a:lnTo>
                <a:lnTo>
                  <a:pt x="233337" y="262102"/>
                </a:lnTo>
                <a:lnTo>
                  <a:pt x="222110" y="260692"/>
                </a:lnTo>
                <a:lnTo>
                  <a:pt x="210248" y="259803"/>
                </a:lnTo>
                <a:lnTo>
                  <a:pt x="210566" y="0"/>
                </a:lnTo>
                <a:lnTo>
                  <a:pt x="167208" y="0"/>
                </a:lnTo>
                <a:lnTo>
                  <a:pt x="166878" y="261950"/>
                </a:lnTo>
                <a:lnTo>
                  <a:pt x="154978" y="264236"/>
                </a:lnTo>
                <a:lnTo>
                  <a:pt x="143738" y="267055"/>
                </a:lnTo>
                <a:lnTo>
                  <a:pt x="133108" y="270319"/>
                </a:lnTo>
                <a:lnTo>
                  <a:pt x="122999" y="273900"/>
                </a:lnTo>
                <a:lnTo>
                  <a:pt x="123355" y="0"/>
                </a:lnTo>
                <a:lnTo>
                  <a:pt x="79997" y="0"/>
                </a:lnTo>
                <a:lnTo>
                  <a:pt x="79616" y="291769"/>
                </a:lnTo>
                <a:lnTo>
                  <a:pt x="69316" y="295579"/>
                </a:lnTo>
                <a:lnTo>
                  <a:pt x="58674" y="298907"/>
                </a:lnTo>
                <a:lnTo>
                  <a:pt x="47536" y="301637"/>
                </a:lnTo>
                <a:lnTo>
                  <a:pt x="35750" y="303631"/>
                </a:lnTo>
                <a:lnTo>
                  <a:pt x="36131" y="0"/>
                </a:lnTo>
                <a:lnTo>
                  <a:pt x="0" y="0"/>
                </a:lnTo>
                <a:lnTo>
                  <a:pt x="0" y="347446"/>
                </a:lnTo>
                <a:lnTo>
                  <a:pt x="10058" y="348018"/>
                </a:lnTo>
                <a:lnTo>
                  <a:pt x="71361" y="340004"/>
                </a:lnTo>
                <a:lnTo>
                  <a:pt x="134175" y="315595"/>
                </a:lnTo>
                <a:lnTo>
                  <a:pt x="153543" y="308876"/>
                </a:lnTo>
                <a:lnTo>
                  <a:pt x="174536" y="304190"/>
                </a:lnTo>
                <a:lnTo>
                  <a:pt x="198221" y="302399"/>
                </a:lnTo>
                <a:lnTo>
                  <a:pt x="222554" y="303974"/>
                </a:lnTo>
                <a:lnTo>
                  <a:pt x="244182" y="308203"/>
                </a:lnTo>
                <a:lnTo>
                  <a:pt x="264185" y="314274"/>
                </a:lnTo>
                <a:lnTo>
                  <a:pt x="298665" y="326872"/>
                </a:lnTo>
                <a:lnTo>
                  <a:pt x="314286" y="332066"/>
                </a:lnTo>
                <a:lnTo>
                  <a:pt x="330911" y="336677"/>
                </a:lnTo>
                <a:lnTo>
                  <a:pt x="348894" y="340423"/>
                </a:lnTo>
                <a:lnTo>
                  <a:pt x="393319" y="345414"/>
                </a:lnTo>
                <a:lnTo>
                  <a:pt x="426377"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19" y="353098"/>
                </a:lnTo>
                <a:lnTo>
                  <a:pt x="227761" y="347751"/>
                </a:lnTo>
                <a:lnTo>
                  <a:pt x="198158" y="345719"/>
                </a:lnTo>
                <a:lnTo>
                  <a:pt x="168249" y="347954"/>
                </a:lnTo>
                <a:lnTo>
                  <a:pt x="142163" y="353707"/>
                </a:lnTo>
                <a:lnTo>
                  <a:pt x="119075" y="361607"/>
                </a:lnTo>
                <a:lnTo>
                  <a:pt x="79336" y="378117"/>
                </a:lnTo>
                <a:lnTo>
                  <a:pt x="59982" y="384822"/>
                </a:lnTo>
                <a:lnTo>
                  <a:pt x="39001" y="389521"/>
                </a:lnTo>
                <a:lnTo>
                  <a:pt x="15328" y="391312"/>
                </a:lnTo>
                <a:lnTo>
                  <a:pt x="9956" y="391312"/>
                </a:lnTo>
                <a:lnTo>
                  <a:pt x="0" y="390525"/>
                </a:lnTo>
                <a:lnTo>
                  <a:pt x="0" y="433717"/>
                </a:lnTo>
                <a:lnTo>
                  <a:pt x="9994" y="434276"/>
                </a:lnTo>
                <a:lnTo>
                  <a:pt x="15252" y="434276"/>
                </a:lnTo>
                <a:lnTo>
                  <a:pt x="45173" y="432028"/>
                </a:lnTo>
                <a:lnTo>
                  <a:pt x="71259" y="426288"/>
                </a:lnTo>
                <a:lnTo>
                  <a:pt x="94348" y="418388"/>
                </a:lnTo>
                <a:lnTo>
                  <a:pt x="134073" y="401891"/>
                </a:lnTo>
                <a:lnTo>
                  <a:pt x="153428" y="395173"/>
                </a:lnTo>
                <a:lnTo>
                  <a:pt x="174421" y="390474"/>
                </a:lnTo>
                <a:lnTo>
                  <a:pt x="198107" y="388683"/>
                </a:lnTo>
                <a:lnTo>
                  <a:pt x="222097" y="390321"/>
                </a:lnTo>
                <a:lnTo>
                  <a:pt x="243509" y="394741"/>
                </a:lnTo>
                <a:lnTo>
                  <a:pt x="263372" y="401091"/>
                </a:lnTo>
                <a:lnTo>
                  <a:pt x="301091" y="415544"/>
                </a:lnTo>
                <a:lnTo>
                  <a:pt x="320408" y="421995"/>
                </a:lnTo>
                <a:lnTo>
                  <a:pt x="341337" y="427189"/>
                </a:lnTo>
                <a:lnTo>
                  <a:pt x="364540" y="430466"/>
                </a:lnTo>
                <a:lnTo>
                  <a:pt x="331063" y="463638"/>
                </a:lnTo>
                <a:lnTo>
                  <a:pt x="322922" y="464019"/>
                </a:lnTo>
                <a:lnTo>
                  <a:pt x="316763" y="463384"/>
                </a:lnTo>
                <a:lnTo>
                  <a:pt x="309486" y="461035"/>
                </a:lnTo>
                <a:lnTo>
                  <a:pt x="277063" y="447751"/>
                </a:lnTo>
                <a:lnTo>
                  <a:pt x="254000" y="439902"/>
                </a:lnTo>
                <a:lnTo>
                  <a:pt x="227939" y="434200"/>
                </a:lnTo>
                <a:lnTo>
                  <a:pt x="198043" y="432015"/>
                </a:lnTo>
                <a:lnTo>
                  <a:pt x="168122" y="434251"/>
                </a:lnTo>
                <a:lnTo>
                  <a:pt x="142036" y="440004"/>
                </a:lnTo>
                <a:lnTo>
                  <a:pt x="118948" y="447890"/>
                </a:lnTo>
                <a:lnTo>
                  <a:pt x="79222" y="464400"/>
                </a:lnTo>
                <a:lnTo>
                  <a:pt x="59867" y="471119"/>
                </a:lnTo>
                <a:lnTo>
                  <a:pt x="38887" y="475805"/>
                </a:lnTo>
                <a:lnTo>
                  <a:pt x="15214" y="477596"/>
                </a:lnTo>
                <a:lnTo>
                  <a:pt x="9893" y="477596"/>
                </a:lnTo>
                <a:lnTo>
                  <a:pt x="0" y="476821"/>
                </a:lnTo>
                <a:lnTo>
                  <a:pt x="0" y="520001"/>
                </a:lnTo>
                <a:lnTo>
                  <a:pt x="9918" y="520560"/>
                </a:lnTo>
                <a:lnTo>
                  <a:pt x="15138" y="520560"/>
                </a:lnTo>
                <a:lnTo>
                  <a:pt x="45059" y="518312"/>
                </a:lnTo>
                <a:lnTo>
                  <a:pt x="71158" y="512559"/>
                </a:lnTo>
                <a:lnTo>
                  <a:pt x="94246" y="504672"/>
                </a:lnTo>
                <a:lnTo>
                  <a:pt x="133972" y="488162"/>
                </a:lnTo>
                <a:lnTo>
                  <a:pt x="153327" y="481444"/>
                </a:lnTo>
                <a:lnTo>
                  <a:pt x="174307" y="476745"/>
                </a:lnTo>
                <a:lnTo>
                  <a:pt x="197993" y="474967"/>
                </a:lnTo>
                <a:lnTo>
                  <a:pt x="221665" y="476694"/>
                </a:lnTo>
                <a:lnTo>
                  <a:pt x="242646" y="481342"/>
                </a:lnTo>
                <a:lnTo>
                  <a:pt x="261988" y="487997"/>
                </a:lnTo>
                <a:lnTo>
                  <a:pt x="293306" y="501053"/>
                </a:lnTo>
                <a:lnTo>
                  <a:pt x="264655" y="529450"/>
                </a:lnTo>
                <a:lnTo>
                  <a:pt x="250101" y="525030"/>
                </a:lnTo>
                <a:lnTo>
                  <a:pt x="234302" y="521474"/>
                </a:lnTo>
                <a:lnTo>
                  <a:pt x="216992" y="519112"/>
                </a:lnTo>
                <a:lnTo>
                  <a:pt x="197929" y="518274"/>
                </a:lnTo>
                <a:lnTo>
                  <a:pt x="168021" y="520522"/>
                </a:lnTo>
                <a:lnTo>
                  <a:pt x="141935" y="526275"/>
                </a:lnTo>
                <a:lnTo>
                  <a:pt x="118846" y="534174"/>
                </a:lnTo>
                <a:lnTo>
                  <a:pt x="79121" y="550684"/>
                </a:lnTo>
                <a:lnTo>
                  <a:pt x="59766" y="557403"/>
                </a:lnTo>
                <a:lnTo>
                  <a:pt x="38785" y="562102"/>
                </a:lnTo>
                <a:lnTo>
                  <a:pt x="15113" y="563880"/>
                </a:lnTo>
                <a:lnTo>
                  <a:pt x="9817" y="563892"/>
                </a:lnTo>
                <a:lnTo>
                  <a:pt x="0" y="563118"/>
                </a:lnTo>
                <a:lnTo>
                  <a:pt x="0" y="606298"/>
                </a:lnTo>
                <a:lnTo>
                  <a:pt x="6477" y="606539"/>
                </a:lnTo>
                <a:lnTo>
                  <a:pt x="23063" y="606539"/>
                </a:lnTo>
                <a:lnTo>
                  <a:pt x="50177" y="603592"/>
                </a:lnTo>
                <a:lnTo>
                  <a:pt x="74117"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52" y="564248"/>
                </a:lnTo>
                <a:lnTo>
                  <a:pt x="213182" y="576300"/>
                </a:lnTo>
                <a:lnTo>
                  <a:pt x="197891" y="587362"/>
                </a:lnTo>
                <a:lnTo>
                  <a:pt x="182130" y="597446"/>
                </a:lnTo>
                <a:lnTo>
                  <a:pt x="165938" y="606539"/>
                </a:lnTo>
                <a:lnTo>
                  <a:pt x="244944" y="606539"/>
                </a:lnTo>
                <a:lnTo>
                  <a:pt x="275120" y="579780"/>
                </a:lnTo>
                <a:lnTo>
                  <a:pt x="515531" y="341515"/>
                </a:lnTo>
                <a:lnTo>
                  <a:pt x="577354" y="341630"/>
                </a:lnTo>
                <a:lnTo>
                  <a:pt x="310032" y="606539"/>
                </a:lnTo>
                <a:lnTo>
                  <a:pt x="371297" y="606539"/>
                </a:lnTo>
                <a:lnTo>
                  <a:pt x="612025" y="367969"/>
                </a:lnTo>
                <a:lnTo>
                  <a:pt x="612025" y="298335"/>
                </a:lnTo>
                <a:lnTo>
                  <a:pt x="549287" y="298526"/>
                </a:lnTo>
                <a:lnTo>
                  <a:pt x="497890" y="298297"/>
                </a:lnTo>
                <a:lnTo>
                  <a:pt x="497484" y="298704"/>
                </a:lnTo>
                <a:lnTo>
                  <a:pt x="384619" y="299059"/>
                </a:lnTo>
                <a:lnTo>
                  <a:pt x="384683" y="254457"/>
                </a:lnTo>
                <a:lnTo>
                  <a:pt x="612025" y="254685"/>
                </a:lnTo>
                <a:lnTo>
                  <a:pt x="612025" y="211150"/>
                </a:lnTo>
                <a:lnTo>
                  <a:pt x="384733" y="211442"/>
                </a:lnTo>
                <a:lnTo>
                  <a:pt x="384784" y="169202"/>
                </a:lnTo>
                <a:lnTo>
                  <a:pt x="612025" y="168922"/>
                </a:lnTo>
                <a:lnTo>
                  <a:pt x="612025" y="125945"/>
                </a:lnTo>
                <a:lnTo>
                  <a:pt x="384848" y="126238"/>
                </a:lnTo>
                <a:lnTo>
                  <a:pt x="384898" y="82778"/>
                </a:lnTo>
                <a:lnTo>
                  <a:pt x="612025" y="82486"/>
                </a:lnTo>
                <a:lnTo>
                  <a:pt x="612025" y="39509"/>
                </a:lnTo>
                <a:close/>
              </a:path>
            </a:pathLst>
          </a:custGeom>
          <a:solidFill>
            <a:srgbClr val="1A3868"/>
          </a:solidFill>
        </p:spPr>
        <p:txBody>
          <a:bodyPr wrap="square" lIns="0" tIns="0" rIns="0" bIns="0" rtlCol="0"/>
          <a:lstStyle/>
          <a:p>
            <a:endParaRPr sz="487"/>
          </a:p>
        </p:txBody>
      </p:sp>
      <p:grpSp>
        <p:nvGrpSpPr>
          <p:cNvPr id="64" name="object 10">
            <a:extLst>
              <a:ext uri="{FF2B5EF4-FFF2-40B4-BE49-F238E27FC236}">
                <a16:creationId xmlns:a16="http://schemas.microsoft.com/office/drawing/2014/main" id="{4EABB155-40F5-404D-A60D-B3020C84A34B}"/>
              </a:ext>
            </a:extLst>
          </p:cNvPr>
          <p:cNvGrpSpPr/>
          <p:nvPr userDrawn="1"/>
        </p:nvGrpSpPr>
        <p:grpSpPr>
          <a:xfrm>
            <a:off x="4421479" y="6217458"/>
            <a:ext cx="1076325" cy="364236"/>
            <a:chOff x="7369131" y="10330678"/>
            <a:chExt cx="1793875" cy="607060"/>
          </a:xfrm>
        </p:grpSpPr>
        <p:sp>
          <p:nvSpPr>
            <p:cNvPr id="65" name="object 11">
              <a:extLst>
                <a:ext uri="{FF2B5EF4-FFF2-40B4-BE49-F238E27FC236}">
                  <a16:creationId xmlns:a16="http://schemas.microsoft.com/office/drawing/2014/main" id="{5861D61E-D16D-47BC-B389-A35D1B3FF8D8}"/>
                </a:ext>
              </a:extLst>
            </p:cNvPr>
            <p:cNvSpPr/>
            <p:nvPr/>
          </p:nvSpPr>
          <p:spPr>
            <a:xfrm>
              <a:off x="8023327" y="10330681"/>
              <a:ext cx="527685" cy="607060"/>
            </a:xfrm>
            <a:custGeom>
              <a:avLst/>
              <a:gdLst/>
              <a:ahLst/>
              <a:cxnLst/>
              <a:rect l="l" t="t" r="r" b="b"/>
              <a:pathLst>
                <a:path w="527684" h="607059">
                  <a:moveTo>
                    <a:pt x="44564" y="12"/>
                  </a:moveTo>
                  <a:lnTo>
                    <a:pt x="774" y="12"/>
                  </a:lnTo>
                  <a:lnTo>
                    <a:pt x="0" y="606539"/>
                  </a:lnTo>
                  <a:lnTo>
                    <a:pt x="43802" y="606539"/>
                  </a:lnTo>
                  <a:lnTo>
                    <a:pt x="44564" y="12"/>
                  </a:lnTo>
                  <a:close/>
                </a:path>
                <a:path w="527684" h="607059">
                  <a:moveTo>
                    <a:pt x="132664" y="0"/>
                  </a:moveTo>
                  <a:lnTo>
                    <a:pt x="88874" y="0"/>
                  </a:lnTo>
                  <a:lnTo>
                    <a:pt x="88087" y="606539"/>
                  </a:lnTo>
                  <a:lnTo>
                    <a:pt x="131889" y="606539"/>
                  </a:lnTo>
                  <a:lnTo>
                    <a:pt x="132664" y="0"/>
                  </a:lnTo>
                  <a:close/>
                </a:path>
                <a:path w="527684" h="607059">
                  <a:moveTo>
                    <a:pt x="527596" y="306832"/>
                  </a:moveTo>
                  <a:lnTo>
                    <a:pt x="225171" y="606539"/>
                  </a:lnTo>
                  <a:lnTo>
                    <a:pt x="287032" y="606539"/>
                  </a:lnTo>
                  <a:lnTo>
                    <a:pt x="527596" y="368122"/>
                  </a:lnTo>
                  <a:lnTo>
                    <a:pt x="527596" y="306832"/>
                  </a:lnTo>
                  <a:close/>
                </a:path>
                <a:path w="527684" h="607059">
                  <a:moveTo>
                    <a:pt x="527596" y="0"/>
                  </a:moveTo>
                  <a:lnTo>
                    <a:pt x="520026" y="0"/>
                  </a:lnTo>
                  <a:lnTo>
                    <a:pt x="513676" y="22301"/>
                  </a:lnTo>
                  <a:lnTo>
                    <a:pt x="505726" y="44183"/>
                  </a:lnTo>
                  <a:lnTo>
                    <a:pt x="496163" y="65595"/>
                  </a:lnTo>
                  <a:lnTo>
                    <a:pt x="484962" y="86410"/>
                  </a:lnTo>
                  <a:lnTo>
                    <a:pt x="485076" y="0"/>
                  </a:lnTo>
                  <a:lnTo>
                    <a:pt x="441286" y="0"/>
                  </a:lnTo>
                  <a:lnTo>
                    <a:pt x="441109" y="145072"/>
                  </a:lnTo>
                  <a:lnTo>
                    <a:pt x="438340" y="148018"/>
                  </a:lnTo>
                  <a:lnTo>
                    <a:pt x="435851" y="151130"/>
                  </a:lnTo>
                  <a:lnTo>
                    <a:pt x="396748" y="189890"/>
                  </a:lnTo>
                  <a:lnTo>
                    <a:pt x="397002" y="0"/>
                  </a:lnTo>
                  <a:lnTo>
                    <a:pt x="353212" y="0"/>
                  </a:lnTo>
                  <a:lnTo>
                    <a:pt x="352907" y="233337"/>
                  </a:lnTo>
                  <a:lnTo>
                    <a:pt x="308546" y="277291"/>
                  </a:lnTo>
                  <a:lnTo>
                    <a:pt x="308902" y="0"/>
                  </a:lnTo>
                  <a:lnTo>
                    <a:pt x="265112" y="0"/>
                  </a:lnTo>
                  <a:lnTo>
                    <a:pt x="264718" y="320738"/>
                  </a:lnTo>
                  <a:lnTo>
                    <a:pt x="220281" y="364769"/>
                  </a:lnTo>
                  <a:lnTo>
                    <a:pt x="220751" y="0"/>
                  </a:lnTo>
                  <a:lnTo>
                    <a:pt x="176961" y="0"/>
                  </a:lnTo>
                  <a:lnTo>
                    <a:pt x="176187" y="606539"/>
                  </a:lnTo>
                  <a:lnTo>
                    <a:pt x="220002" y="606539"/>
                  </a:lnTo>
                  <a:lnTo>
                    <a:pt x="220103" y="549554"/>
                  </a:lnTo>
                  <a:lnTo>
                    <a:pt x="282016" y="488188"/>
                  </a:lnTo>
                  <a:lnTo>
                    <a:pt x="527596" y="244817"/>
                  </a:lnTo>
                  <a:lnTo>
                    <a:pt x="527596" y="179349"/>
                  </a:lnTo>
                  <a:lnTo>
                    <a:pt x="520306" y="188264"/>
                  </a:lnTo>
                  <a:lnTo>
                    <a:pt x="512737" y="197015"/>
                  </a:lnTo>
                  <a:lnTo>
                    <a:pt x="504888" y="205600"/>
                  </a:lnTo>
                  <a:lnTo>
                    <a:pt x="496735" y="214007"/>
                  </a:lnTo>
                  <a:lnTo>
                    <a:pt x="491553" y="219240"/>
                  </a:lnTo>
                  <a:lnTo>
                    <a:pt x="220167" y="488188"/>
                  </a:lnTo>
                  <a:lnTo>
                    <a:pt x="220218" y="426135"/>
                  </a:lnTo>
                  <a:lnTo>
                    <a:pt x="282143" y="364769"/>
                  </a:lnTo>
                  <a:lnTo>
                    <a:pt x="370408" y="277291"/>
                  </a:lnTo>
                  <a:lnTo>
                    <a:pt x="458609" y="189890"/>
                  </a:lnTo>
                  <a:lnTo>
                    <a:pt x="499160" y="144246"/>
                  </a:lnTo>
                  <a:lnTo>
                    <a:pt x="527596" y="100355"/>
                  </a:lnTo>
                  <a:lnTo>
                    <a:pt x="527596" y="86410"/>
                  </a:lnTo>
                  <a:lnTo>
                    <a:pt x="527596" y="0"/>
                  </a:lnTo>
                  <a:close/>
                </a:path>
              </a:pathLst>
            </a:custGeom>
            <a:solidFill>
              <a:srgbClr val="1A3868"/>
            </a:solidFill>
          </p:spPr>
          <p:txBody>
            <a:bodyPr wrap="square" lIns="0" tIns="0" rIns="0" bIns="0" rtlCol="0"/>
            <a:lstStyle/>
            <a:p>
              <a:endParaRPr sz="487"/>
            </a:p>
          </p:txBody>
        </p:sp>
        <p:pic>
          <p:nvPicPr>
            <p:cNvPr id="66" name="object 12">
              <a:extLst>
                <a:ext uri="{FF2B5EF4-FFF2-40B4-BE49-F238E27FC236}">
                  <a16:creationId xmlns:a16="http://schemas.microsoft.com/office/drawing/2014/main" id="{BCF9F59A-B8D9-48DF-8E3B-6723AAC9AA94}"/>
                </a:ext>
              </a:extLst>
            </p:cNvPr>
            <p:cNvPicPr/>
            <p:nvPr/>
          </p:nvPicPr>
          <p:blipFill>
            <a:blip r:embed="rId2" cstate="print"/>
            <a:stretch>
              <a:fillRect/>
            </a:stretch>
          </p:blipFill>
          <p:spPr>
            <a:xfrm>
              <a:off x="8372924" y="10760799"/>
              <a:ext cx="178009" cy="176413"/>
            </a:xfrm>
            <a:prstGeom prst="rect">
              <a:avLst/>
            </a:prstGeom>
          </p:spPr>
        </p:pic>
        <p:sp>
          <p:nvSpPr>
            <p:cNvPr id="67" name="object 13">
              <a:extLst>
                <a:ext uri="{FF2B5EF4-FFF2-40B4-BE49-F238E27FC236}">
                  <a16:creationId xmlns:a16="http://schemas.microsoft.com/office/drawing/2014/main" id="{0B7F2C31-451B-43F8-A214-F4F206157908}"/>
                </a:ext>
              </a:extLst>
            </p:cNvPr>
            <p:cNvSpPr/>
            <p:nvPr/>
          </p:nvSpPr>
          <p:spPr>
            <a:xfrm>
              <a:off x="7369124" y="10330681"/>
              <a:ext cx="1793875" cy="607060"/>
            </a:xfrm>
            <a:custGeom>
              <a:avLst/>
              <a:gdLst/>
              <a:ahLst/>
              <a:cxnLst/>
              <a:rect l="l" t="t" r="r" b="b"/>
              <a:pathLst>
                <a:path w="1793875" h="607059">
                  <a:moveTo>
                    <a:pt x="569442" y="348881"/>
                  </a:moveTo>
                  <a:lnTo>
                    <a:pt x="218287" y="0"/>
                  </a:lnTo>
                  <a:lnTo>
                    <a:pt x="156438" y="0"/>
                  </a:lnTo>
                  <a:lnTo>
                    <a:pt x="569442" y="410349"/>
                  </a:lnTo>
                  <a:lnTo>
                    <a:pt x="569442" y="348881"/>
                  </a:lnTo>
                  <a:close/>
                </a:path>
                <a:path w="1793875" h="607059">
                  <a:moveTo>
                    <a:pt x="569442" y="225272"/>
                  </a:moveTo>
                  <a:lnTo>
                    <a:pt x="342722" y="0"/>
                  </a:lnTo>
                  <a:lnTo>
                    <a:pt x="280847" y="0"/>
                  </a:lnTo>
                  <a:lnTo>
                    <a:pt x="569442" y="286727"/>
                  </a:lnTo>
                  <a:lnTo>
                    <a:pt x="569442" y="225272"/>
                  </a:lnTo>
                  <a:close/>
                </a:path>
                <a:path w="1793875" h="607059">
                  <a:moveTo>
                    <a:pt x="569442" y="0"/>
                  </a:moveTo>
                  <a:lnTo>
                    <a:pt x="529704" y="0"/>
                  </a:lnTo>
                  <a:lnTo>
                    <a:pt x="569442" y="39484"/>
                  </a:lnTo>
                  <a:lnTo>
                    <a:pt x="569442" y="0"/>
                  </a:lnTo>
                  <a:close/>
                </a:path>
                <a:path w="1793875" h="607059">
                  <a:moveTo>
                    <a:pt x="569455" y="472503"/>
                  </a:moveTo>
                  <a:lnTo>
                    <a:pt x="369531" y="273875"/>
                  </a:lnTo>
                  <a:lnTo>
                    <a:pt x="281609" y="186524"/>
                  </a:lnTo>
                  <a:lnTo>
                    <a:pt x="193624" y="99098"/>
                  </a:lnTo>
                  <a:lnTo>
                    <a:pt x="105638" y="11671"/>
                  </a:lnTo>
                  <a:lnTo>
                    <a:pt x="93891" y="0"/>
                  </a:lnTo>
                  <a:lnTo>
                    <a:pt x="0" y="0"/>
                  </a:lnTo>
                  <a:lnTo>
                    <a:pt x="63" y="596049"/>
                  </a:lnTo>
                  <a:lnTo>
                    <a:pt x="520" y="596049"/>
                  </a:lnTo>
                  <a:lnTo>
                    <a:pt x="533" y="596696"/>
                  </a:lnTo>
                  <a:lnTo>
                    <a:pt x="660" y="597877"/>
                  </a:lnTo>
                  <a:lnTo>
                    <a:pt x="787" y="601408"/>
                  </a:lnTo>
                  <a:lnTo>
                    <a:pt x="1016" y="603961"/>
                  </a:lnTo>
                  <a:lnTo>
                    <a:pt x="1168" y="606539"/>
                  </a:lnTo>
                  <a:lnTo>
                    <a:pt x="44818" y="606539"/>
                  </a:lnTo>
                  <a:lnTo>
                    <a:pt x="44462" y="599567"/>
                  </a:lnTo>
                  <a:lnTo>
                    <a:pt x="44094" y="590448"/>
                  </a:lnTo>
                  <a:lnTo>
                    <a:pt x="43929" y="583971"/>
                  </a:lnTo>
                  <a:lnTo>
                    <a:pt x="43827" y="575995"/>
                  </a:lnTo>
                  <a:lnTo>
                    <a:pt x="43738" y="11671"/>
                  </a:lnTo>
                  <a:lnTo>
                    <a:pt x="87985" y="55600"/>
                  </a:lnTo>
                  <a:lnTo>
                    <a:pt x="88049" y="596049"/>
                  </a:lnTo>
                  <a:lnTo>
                    <a:pt x="88557" y="596049"/>
                  </a:lnTo>
                  <a:lnTo>
                    <a:pt x="88760" y="599998"/>
                  </a:lnTo>
                  <a:lnTo>
                    <a:pt x="89039" y="603046"/>
                  </a:lnTo>
                  <a:lnTo>
                    <a:pt x="89293" y="606539"/>
                  </a:lnTo>
                  <a:lnTo>
                    <a:pt x="133096" y="606539"/>
                  </a:lnTo>
                  <a:lnTo>
                    <a:pt x="132549" y="597877"/>
                  </a:lnTo>
                  <a:lnTo>
                    <a:pt x="132168" y="590448"/>
                  </a:lnTo>
                  <a:lnTo>
                    <a:pt x="131953" y="583971"/>
                  </a:lnTo>
                  <a:lnTo>
                    <a:pt x="131851" y="579945"/>
                  </a:lnTo>
                  <a:lnTo>
                    <a:pt x="131762" y="571944"/>
                  </a:lnTo>
                  <a:lnTo>
                    <a:pt x="131724" y="99098"/>
                  </a:lnTo>
                  <a:lnTo>
                    <a:pt x="175958" y="143090"/>
                  </a:lnTo>
                  <a:lnTo>
                    <a:pt x="176022" y="596049"/>
                  </a:lnTo>
                  <a:lnTo>
                    <a:pt x="176606" y="596049"/>
                  </a:lnTo>
                  <a:lnTo>
                    <a:pt x="176822" y="599998"/>
                  </a:lnTo>
                  <a:lnTo>
                    <a:pt x="177165" y="603961"/>
                  </a:lnTo>
                  <a:lnTo>
                    <a:pt x="177355" y="606539"/>
                  </a:lnTo>
                  <a:lnTo>
                    <a:pt x="221335" y="606539"/>
                  </a:lnTo>
                  <a:lnTo>
                    <a:pt x="220713" y="598500"/>
                  </a:lnTo>
                  <a:lnTo>
                    <a:pt x="220230" y="590448"/>
                  </a:lnTo>
                  <a:lnTo>
                    <a:pt x="219964" y="583971"/>
                  </a:lnTo>
                  <a:lnTo>
                    <a:pt x="219862" y="579945"/>
                  </a:lnTo>
                  <a:lnTo>
                    <a:pt x="219748" y="571944"/>
                  </a:lnTo>
                  <a:lnTo>
                    <a:pt x="219697" y="186524"/>
                  </a:lnTo>
                  <a:lnTo>
                    <a:pt x="263931" y="230428"/>
                  </a:lnTo>
                  <a:lnTo>
                    <a:pt x="264045" y="580669"/>
                  </a:lnTo>
                  <a:lnTo>
                    <a:pt x="264375" y="589343"/>
                  </a:lnTo>
                  <a:lnTo>
                    <a:pt x="264947" y="598500"/>
                  </a:lnTo>
                  <a:lnTo>
                    <a:pt x="265607" y="606539"/>
                  </a:lnTo>
                  <a:lnTo>
                    <a:pt x="331000" y="606539"/>
                  </a:lnTo>
                  <a:lnTo>
                    <a:pt x="308279" y="583971"/>
                  </a:lnTo>
                  <a:lnTo>
                    <a:pt x="308152" y="579945"/>
                  </a:lnTo>
                  <a:lnTo>
                    <a:pt x="307670" y="575995"/>
                  </a:lnTo>
                  <a:lnTo>
                    <a:pt x="307670" y="521208"/>
                  </a:lnTo>
                  <a:lnTo>
                    <a:pt x="393560" y="606539"/>
                  </a:lnTo>
                  <a:lnTo>
                    <a:pt x="455422" y="606539"/>
                  </a:lnTo>
                  <a:lnTo>
                    <a:pt x="369519" y="521208"/>
                  </a:lnTo>
                  <a:lnTo>
                    <a:pt x="307670" y="459752"/>
                  </a:lnTo>
                  <a:lnTo>
                    <a:pt x="307670" y="397586"/>
                  </a:lnTo>
                  <a:lnTo>
                    <a:pt x="517994" y="606539"/>
                  </a:lnTo>
                  <a:lnTo>
                    <a:pt x="569455" y="606539"/>
                  </a:lnTo>
                  <a:lnTo>
                    <a:pt x="569455" y="596214"/>
                  </a:lnTo>
                  <a:lnTo>
                    <a:pt x="369506" y="397586"/>
                  </a:lnTo>
                  <a:lnTo>
                    <a:pt x="307670" y="336156"/>
                  </a:lnTo>
                  <a:lnTo>
                    <a:pt x="307670" y="273875"/>
                  </a:lnTo>
                  <a:lnTo>
                    <a:pt x="569455" y="533958"/>
                  </a:lnTo>
                  <a:lnTo>
                    <a:pt x="569455" y="472503"/>
                  </a:lnTo>
                  <a:close/>
                </a:path>
                <a:path w="1793875" h="607059">
                  <a:moveTo>
                    <a:pt x="569455" y="101663"/>
                  </a:moveTo>
                  <a:lnTo>
                    <a:pt x="467144" y="0"/>
                  </a:lnTo>
                  <a:lnTo>
                    <a:pt x="405282" y="0"/>
                  </a:lnTo>
                  <a:lnTo>
                    <a:pt x="569455" y="163118"/>
                  </a:lnTo>
                  <a:lnTo>
                    <a:pt x="569455" y="101663"/>
                  </a:lnTo>
                  <a:close/>
                </a:path>
                <a:path w="1793875" h="607059">
                  <a:moveTo>
                    <a:pt x="610679" y="0"/>
                  </a:moveTo>
                  <a:lnTo>
                    <a:pt x="569785" y="0"/>
                  </a:lnTo>
                  <a:lnTo>
                    <a:pt x="569785" y="606539"/>
                  </a:lnTo>
                  <a:lnTo>
                    <a:pt x="609917" y="606539"/>
                  </a:lnTo>
                  <a:lnTo>
                    <a:pt x="610679" y="0"/>
                  </a:lnTo>
                  <a:close/>
                </a:path>
                <a:path w="1793875" h="607059">
                  <a:moveTo>
                    <a:pt x="1793824" y="0"/>
                  </a:moveTo>
                  <a:lnTo>
                    <a:pt x="1755241" y="0"/>
                  </a:lnTo>
                  <a:lnTo>
                    <a:pt x="1743925" y="6642"/>
                  </a:lnTo>
                  <a:lnTo>
                    <a:pt x="1709597" y="34010"/>
                  </a:lnTo>
                  <a:lnTo>
                    <a:pt x="1675371" y="79349"/>
                  </a:lnTo>
                  <a:lnTo>
                    <a:pt x="1648091" y="141249"/>
                  </a:lnTo>
                  <a:lnTo>
                    <a:pt x="1639100" y="159740"/>
                  </a:lnTo>
                  <a:lnTo>
                    <a:pt x="1611871" y="195999"/>
                  </a:lnTo>
                  <a:lnTo>
                    <a:pt x="1574850" y="224396"/>
                  </a:lnTo>
                  <a:lnTo>
                    <a:pt x="1522514" y="249605"/>
                  </a:lnTo>
                  <a:lnTo>
                    <a:pt x="1507604" y="256959"/>
                  </a:lnTo>
                  <a:lnTo>
                    <a:pt x="1441538" y="303352"/>
                  </a:lnTo>
                  <a:lnTo>
                    <a:pt x="1404874" y="343001"/>
                  </a:lnTo>
                  <a:lnTo>
                    <a:pt x="1400797" y="349034"/>
                  </a:lnTo>
                  <a:lnTo>
                    <a:pt x="1400797" y="292481"/>
                  </a:lnTo>
                  <a:lnTo>
                    <a:pt x="1432890" y="250634"/>
                  </a:lnTo>
                  <a:lnTo>
                    <a:pt x="1492364" y="219938"/>
                  </a:lnTo>
                  <a:lnTo>
                    <a:pt x="1513840" y="210223"/>
                  </a:lnTo>
                  <a:lnTo>
                    <a:pt x="1535772" y="198996"/>
                  </a:lnTo>
                  <a:lnTo>
                    <a:pt x="1580692" y="165011"/>
                  </a:lnTo>
                  <a:lnTo>
                    <a:pt x="1614932" y="119659"/>
                  </a:lnTo>
                  <a:lnTo>
                    <a:pt x="1642211" y="57785"/>
                  </a:lnTo>
                  <a:lnTo>
                    <a:pt x="1651190" y="39281"/>
                  </a:lnTo>
                  <a:lnTo>
                    <a:pt x="1662785" y="21082"/>
                  </a:lnTo>
                  <a:lnTo>
                    <a:pt x="1679524" y="1968"/>
                  </a:lnTo>
                  <a:lnTo>
                    <a:pt x="1681734" y="0"/>
                  </a:lnTo>
                  <a:lnTo>
                    <a:pt x="1624241" y="0"/>
                  </a:lnTo>
                  <a:lnTo>
                    <a:pt x="1614385" y="15697"/>
                  </a:lnTo>
                  <a:lnTo>
                    <a:pt x="1606372" y="31115"/>
                  </a:lnTo>
                  <a:lnTo>
                    <a:pt x="1599666" y="46151"/>
                  </a:lnTo>
                  <a:lnTo>
                    <a:pt x="1585988" y="79552"/>
                  </a:lnTo>
                  <a:lnTo>
                    <a:pt x="1576997" y="98044"/>
                  </a:lnTo>
                  <a:lnTo>
                    <a:pt x="1549768" y="134289"/>
                  </a:lnTo>
                  <a:lnTo>
                    <a:pt x="1512976" y="162090"/>
                  </a:lnTo>
                  <a:lnTo>
                    <a:pt x="1456867" y="187998"/>
                  </a:lnTo>
                  <a:lnTo>
                    <a:pt x="1438414" y="197065"/>
                  </a:lnTo>
                  <a:lnTo>
                    <a:pt x="1419720" y="208165"/>
                  </a:lnTo>
                  <a:lnTo>
                    <a:pt x="1400797" y="222237"/>
                  </a:lnTo>
                  <a:lnTo>
                    <a:pt x="1400797" y="174879"/>
                  </a:lnTo>
                  <a:lnTo>
                    <a:pt x="1406347" y="168833"/>
                  </a:lnTo>
                  <a:lnTo>
                    <a:pt x="1411198" y="164934"/>
                  </a:lnTo>
                  <a:lnTo>
                    <a:pt x="1418082" y="161455"/>
                  </a:lnTo>
                  <a:lnTo>
                    <a:pt x="1450809" y="147993"/>
                  </a:lnTo>
                  <a:lnTo>
                    <a:pt x="1472933" y="137274"/>
                  </a:lnTo>
                  <a:lnTo>
                    <a:pt x="1518602" y="103301"/>
                  </a:lnTo>
                  <a:lnTo>
                    <a:pt x="1552829" y="57975"/>
                  </a:lnTo>
                  <a:lnTo>
                    <a:pt x="1578444" y="0"/>
                  </a:lnTo>
                  <a:lnTo>
                    <a:pt x="1531251" y="0"/>
                  </a:lnTo>
                  <a:lnTo>
                    <a:pt x="1523555" y="18618"/>
                  </a:lnTo>
                  <a:lnTo>
                    <a:pt x="1514627" y="36842"/>
                  </a:lnTo>
                  <a:lnTo>
                    <a:pt x="1487678" y="72580"/>
                  </a:lnTo>
                  <a:lnTo>
                    <a:pt x="1451190" y="99644"/>
                  </a:lnTo>
                  <a:lnTo>
                    <a:pt x="1400797" y="121424"/>
                  </a:lnTo>
                  <a:lnTo>
                    <a:pt x="1400797" y="80848"/>
                  </a:lnTo>
                  <a:lnTo>
                    <a:pt x="1414373" y="73723"/>
                  </a:lnTo>
                  <a:lnTo>
                    <a:pt x="1428216" y="65074"/>
                  </a:lnTo>
                  <a:lnTo>
                    <a:pt x="1466303" y="31178"/>
                  </a:lnTo>
                  <a:lnTo>
                    <a:pt x="1488592" y="0"/>
                  </a:lnTo>
                  <a:lnTo>
                    <a:pt x="1435493" y="0"/>
                  </a:lnTo>
                  <a:lnTo>
                    <a:pt x="1429219" y="7277"/>
                  </a:lnTo>
                  <a:lnTo>
                    <a:pt x="1419694" y="16433"/>
                  </a:lnTo>
                  <a:lnTo>
                    <a:pt x="1413814" y="21399"/>
                  </a:lnTo>
                  <a:lnTo>
                    <a:pt x="1407896" y="25895"/>
                  </a:lnTo>
                  <a:lnTo>
                    <a:pt x="1401940" y="30035"/>
                  </a:lnTo>
                  <a:lnTo>
                    <a:pt x="1403324" y="14922"/>
                  </a:lnTo>
                  <a:lnTo>
                    <a:pt x="1405382" y="0"/>
                  </a:lnTo>
                  <a:lnTo>
                    <a:pt x="1360843" y="0"/>
                  </a:lnTo>
                  <a:lnTo>
                    <a:pt x="1359230" y="12890"/>
                  </a:lnTo>
                  <a:lnTo>
                    <a:pt x="1358036" y="25908"/>
                  </a:lnTo>
                  <a:lnTo>
                    <a:pt x="1357312" y="39052"/>
                  </a:lnTo>
                  <a:lnTo>
                    <a:pt x="1357058" y="52311"/>
                  </a:lnTo>
                  <a:lnTo>
                    <a:pt x="1357058" y="392633"/>
                  </a:lnTo>
                  <a:lnTo>
                    <a:pt x="1312837" y="436308"/>
                  </a:lnTo>
                  <a:lnTo>
                    <a:pt x="1312862" y="50927"/>
                  </a:lnTo>
                  <a:lnTo>
                    <a:pt x="1314869" y="12585"/>
                  </a:lnTo>
                  <a:lnTo>
                    <a:pt x="1316304" y="0"/>
                  </a:lnTo>
                  <a:lnTo>
                    <a:pt x="1272133" y="0"/>
                  </a:lnTo>
                  <a:lnTo>
                    <a:pt x="1270825" y="12941"/>
                  </a:lnTo>
                  <a:lnTo>
                    <a:pt x="1269873" y="25971"/>
                  </a:lnTo>
                  <a:lnTo>
                    <a:pt x="1269276" y="39090"/>
                  </a:lnTo>
                  <a:lnTo>
                    <a:pt x="1269085" y="52311"/>
                  </a:lnTo>
                  <a:lnTo>
                    <a:pt x="1269085" y="479323"/>
                  </a:lnTo>
                  <a:lnTo>
                    <a:pt x="1224838" y="523354"/>
                  </a:lnTo>
                  <a:lnTo>
                    <a:pt x="1224889" y="50901"/>
                  </a:lnTo>
                  <a:lnTo>
                    <a:pt x="1226477" y="12611"/>
                  </a:lnTo>
                  <a:lnTo>
                    <a:pt x="1227645" y="0"/>
                  </a:lnTo>
                  <a:lnTo>
                    <a:pt x="1183703" y="0"/>
                  </a:lnTo>
                  <a:lnTo>
                    <a:pt x="1182077" y="20916"/>
                  </a:lnTo>
                  <a:lnTo>
                    <a:pt x="1181798" y="26619"/>
                  </a:lnTo>
                  <a:lnTo>
                    <a:pt x="1181798" y="606539"/>
                  </a:lnTo>
                  <a:lnTo>
                    <a:pt x="1204201" y="606539"/>
                  </a:lnTo>
                  <a:lnTo>
                    <a:pt x="1363916" y="447217"/>
                  </a:lnTo>
                  <a:lnTo>
                    <a:pt x="1400797" y="411022"/>
                  </a:lnTo>
                  <a:lnTo>
                    <a:pt x="1400797" y="410438"/>
                  </a:lnTo>
                  <a:lnTo>
                    <a:pt x="1481150" y="330301"/>
                  </a:lnTo>
                  <a:lnTo>
                    <a:pt x="1513255" y="362204"/>
                  </a:lnTo>
                  <a:lnTo>
                    <a:pt x="1266202" y="606539"/>
                  </a:lnTo>
                  <a:lnTo>
                    <a:pt x="1329258" y="606539"/>
                  </a:lnTo>
                  <a:lnTo>
                    <a:pt x="1544218" y="392963"/>
                  </a:lnTo>
                  <a:lnTo>
                    <a:pt x="1574609" y="423176"/>
                  </a:lnTo>
                  <a:lnTo>
                    <a:pt x="1390040" y="606539"/>
                  </a:lnTo>
                  <a:lnTo>
                    <a:pt x="1451889" y="606539"/>
                  </a:lnTo>
                  <a:lnTo>
                    <a:pt x="1605534" y="453885"/>
                  </a:lnTo>
                  <a:lnTo>
                    <a:pt x="1636826" y="484962"/>
                  </a:lnTo>
                  <a:lnTo>
                    <a:pt x="1514449" y="606539"/>
                  </a:lnTo>
                  <a:lnTo>
                    <a:pt x="1576324" y="606539"/>
                  </a:lnTo>
                  <a:lnTo>
                    <a:pt x="1667751" y="515696"/>
                  </a:lnTo>
                  <a:lnTo>
                    <a:pt x="1699031" y="546773"/>
                  </a:lnTo>
                  <a:lnTo>
                    <a:pt x="1638884" y="606539"/>
                  </a:lnTo>
                  <a:lnTo>
                    <a:pt x="1793824" y="606539"/>
                  </a:lnTo>
                  <a:lnTo>
                    <a:pt x="1793824" y="579513"/>
                  </a:lnTo>
                  <a:lnTo>
                    <a:pt x="1515110" y="302615"/>
                  </a:lnTo>
                  <a:lnTo>
                    <a:pt x="1524965" y="297014"/>
                  </a:lnTo>
                  <a:lnTo>
                    <a:pt x="1534883" y="291922"/>
                  </a:lnTo>
                  <a:lnTo>
                    <a:pt x="1556753" y="281813"/>
                  </a:lnTo>
                  <a:lnTo>
                    <a:pt x="1793824" y="517347"/>
                  </a:lnTo>
                  <a:lnTo>
                    <a:pt x="1793824" y="455891"/>
                  </a:lnTo>
                  <a:lnTo>
                    <a:pt x="1597990" y="261315"/>
                  </a:lnTo>
                  <a:lnTo>
                    <a:pt x="1606867" y="255803"/>
                  </a:lnTo>
                  <a:lnTo>
                    <a:pt x="1615833" y="249618"/>
                  </a:lnTo>
                  <a:lnTo>
                    <a:pt x="1624876" y="242684"/>
                  </a:lnTo>
                  <a:lnTo>
                    <a:pt x="1633982" y="234924"/>
                  </a:lnTo>
                  <a:lnTo>
                    <a:pt x="1793824" y="393725"/>
                  </a:lnTo>
                  <a:lnTo>
                    <a:pt x="1793824" y="332270"/>
                  </a:lnTo>
                  <a:lnTo>
                    <a:pt x="1663395" y="202704"/>
                  </a:lnTo>
                  <a:lnTo>
                    <a:pt x="1670265" y="192646"/>
                  </a:lnTo>
                  <a:lnTo>
                    <a:pt x="1676247" y="182676"/>
                  </a:lnTo>
                  <a:lnTo>
                    <a:pt x="1681480" y="172808"/>
                  </a:lnTo>
                  <a:lnTo>
                    <a:pt x="1686115" y="163093"/>
                  </a:lnTo>
                  <a:lnTo>
                    <a:pt x="1793824" y="270116"/>
                  </a:lnTo>
                  <a:lnTo>
                    <a:pt x="1793824" y="208661"/>
                  </a:lnTo>
                  <a:lnTo>
                    <a:pt x="1704238" y="119646"/>
                  </a:lnTo>
                  <a:lnTo>
                    <a:pt x="1708848" y="109639"/>
                  </a:lnTo>
                  <a:lnTo>
                    <a:pt x="1714042" y="99720"/>
                  </a:lnTo>
                  <a:lnTo>
                    <a:pt x="1720037" y="89890"/>
                  </a:lnTo>
                  <a:lnTo>
                    <a:pt x="1727009" y="80124"/>
                  </a:lnTo>
                  <a:lnTo>
                    <a:pt x="1793824" y="146507"/>
                  </a:lnTo>
                  <a:lnTo>
                    <a:pt x="1793824" y="85051"/>
                  </a:lnTo>
                  <a:lnTo>
                    <a:pt x="1758162" y="49606"/>
                  </a:lnTo>
                  <a:lnTo>
                    <a:pt x="1766989" y="43599"/>
                  </a:lnTo>
                  <a:lnTo>
                    <a:pt x="1775866" y="38366"/>
                  </a:lnTo>
                  <a:lnTo>
                    <a:pt x="1784807" y="33769"/>
                  </a:lnTo>
                  <a:lnTo>
                    <a:pt x="1793824" y="29616"/>
                  </a:lnTo>
                  <a:lnTo>
                    <a:pt x="1793824" y="0"/>
                  </a:lnTo>
                  <a:close/>
                </a:path>
              </a:pathLst>
            </a:custGeom>
            <a:solidFill>
              <a:srgbClr val="1A3868"/>
            </a:solidFill>
          </p:spPr>
          <p:txBody>
            <a:bodyPr wrap="square" lIns="0" tIns="0" rIns="0" bIns="0" rtlCol="0"/>
            <a:lstStyle/>
            <a:p>
              <a:endParaRPr sz="487"/>
            </a:p>
          </p:txBody>
        </p:sp>
      </p:grpSp>
      <p:sp>
        <p:nvSpPr>
          <p:cNvPr id="68" name="object 14">
            <a:extLst>
              <a:ext uri="{FF2B5EF4-FFF2-40B4-BE49-F238E27FC236}">
                <a16:creationId xmlns:a16="http://schemas.microsoft.com/office/drawing/2014/main" id="{4E832C23-499B-4FAC-B7F4-E04E7FF13A0D}"/>
              </a:ext>
            </a:extLst>
          </p:cNvPr>
          <p:cNvSpPr/>
          <p:nvPr userDrawn="1"/>
        </p:nvSpPr>
        <p:spPr>
          <a:xfrm>
            <a:off x="5515082" y="6217459"/>
            <a:ext cx="367284" cy="364236"/>
          </a:xfrm>
          <a:custGeom>
            <a:avLst/>
            <a:gdLst/>
            <a:ahLst/>
            <a:cxnLst/>
            <a:rect l="l" t="t" r="r" b="b"/>
            <a:pathLst>
              <a:path w="612140" h="607059">
                <a:moveTo>
                  <a:pt x="612013" y="551446"/>
                </a:moveTo>
                <a:lnTo>
                  <a:pt x="556425" y="606526"/>
                </a:lnTo>
                <a:lnTo>
                  <a:pt x="612013" y="606526"/>
                </a:lnTo>
                <a:lnTo>
                  <a:pt x="612013" y="551446"/>
                </a:lnTo>
                <a:close/>
              </a:path>
              <a:path w="612140" h="607059">
                <a:moveTo>
                  <a:pt x="612013" y="429374"/>
                </a:moveTo>
                <a:lnTo>
                  <a:pt x="433247" y="606539"/>
                </a:lnTo>
                <a:lnTo>
                  <a:pt x="494487" y="606539"/>
                </a:lnTo>
                <a:lnTo>
                  <a:pt x="612013" y="490054"/>
                </a:lnTo>
                <a:lnTo>
                  <a:pt x="612013" y="429374"/>
                </a:lnTo>
                <a:close/>
              </a:path>
              <a:path w="612140" h="607059">
                <a:moveTo>
                  <a:pt x="612013" y="39509"/>
                </a:moveTo>
                <a:lnTo>
                  <a:pt x="384937" y="39801"/>
                </a:lnTo>
                <a:lnTo>
                  <a:pt x="384987" y="0"/>
                </a:lnTo>
                <a:lnTo>
                  <a:pt x="341655" y="0"/>
                </a:lnTo>
                <a:lnTo>
                  <a:pt x="341274" y="294906"/>
                </a:lnTo>
                <a:lnTo>
                  <a:pt x="330428" y="291973"/>
                </a:lnTo>
                <a:lnTo>
                  <a:pt x="319887" y="288645"/>
                </a:lnTo>
                <a:lnTo>
                  <a:pt x="297421" y="280555"/>
                </a:lnTo>
                <a:lnTo>
                  <a:pt x="297776" y="0"/>
                </a:lnTo>
                <a:lnTo>
                  <a:pt x="254419" y="0"/>
                </a:lnTo>
                <a:lnTo>
                  <a:pt x="254088" y="266306"/>
                </a:lnTo>
                <a:lnTo>
                  <a:pt x="243967" y="263994"/>
                </a:lnTo>
                <a:lnTo>
                  <a:pt x="233324" y="262102"/>
                </a:lnTo>
                <a:lnTo>
                  <a:pt x="222097" y="260692"/>
                </a:lnTo>
                <a:lnTo>
                  <a:pt x="210235" y="259803"/>
                </a:lnTo>
                <a:lnTo>
                  <a:pt x="210566" y="0"/>
                </a:lnTo>
                <a:lnTo>
                  <a:pt x="167195" y="0"/>
                </a:lnTo>
                <a:lnTo>
                  <a:pt x="166878" y="261950"/>
                </a:lnTo>
                <a:lnTo>
                  <a:pt x="154965" y="264236"/>
                </a:lnTo>
                <a:lnTo>
                  <a:pt x="143738" y="267055"/>
                </a:lnTo>
                <a:lnTo>
                  <a:pt x="133096" y="270319"/>
                </a:lnTo>
                <a:lnTo>
                  <a:pt x="122999" y="273900"/>
                </a:lnTo>
                <a:lnTo>
                  <a:pt x="123342" y="0"/>
                </a:lnTo>
                <a:lnTo>
                  <a:pt x="79984" y="0"/>
                </a:lnTo>
                <a:lnTo>
                  <a:pt x="79603" y="291769"/>
                </a:lnTo>
                <a:lnTo>
                  <a:pt x="69303" y="295579"/>
                </a:lnTo>
                <a:lnTo>
                  <a:pt x="58661" y="298907"/>
                </a:lnTo>
                <a:lnTo>
                  <a:pt x="47523" y="301637"/>
                </a:lnTo>
                <a:lnTo>
                  <a:pt x="35737" y="303631"/>
                </a:lnTo>
                <a:lnTo>
                  <a:pt x="36118" y="0"/>
                </a:lnTo>
                <a:lnTo>
                  <a:pt x="0" y="0"/>
                </a:lnTo>
                <a:lnTo>
                  <a:pt x="0" y="347446"/>
                </a:lnTo>
                <a:lnTo>
                  <a:pt x="10045" y="348018"/>
                </a:lnTo>
                <a:lnTo>
                  <a:pt x="71361" y="340004"/>
                </a:lnTo>
                <a:lnTo>
                  <a:pt x="134175" y="315595"/>
                </a:lnTo>
                <a:lnTo>
                  <a:pt x="153543" y="308876"/>
                </a:lnTo>
                <a:lnTo>
                  <a:pt x="174523" y="304190"/>
                </a:lnTo>
                <a:lnTo>
                  <a:pt x="198208" y="302399"/>
                </a:lnTo>
                <a:lnTo>
                  <a:pt x="222554" y="303974"/>
                </a:lnTo>
                <a:lnTo>
                  <a:pt x="244182" y="308203"/>
                </a:lnTo>
                <a:lnTo>
                  <a:pt x="264185" y="314274"/>
                </a:lnTo>
                <a:lnTo>
                  <a:pt x="298653" y="326872"/>
                </a:lnTo>
                <a:lnTo>
                  <a:pt x="314286" y="332066"/>
                </a:lnTo>
                <a:lnTo>
                  <a:pt x="330898" y="336677"/>
                </a:lnTo>
                <a:lnTo>
                  <a:pt x="348894" y="340423"/>
                </a:lnTo>
                <a:lnTo>
                  <a:pt x="393306" y="345414"/>
                </a:lnTo>
                <a:lnTo>
                  <a:pt x="426364"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06" y="353098"/>
                </a:lnTo>
                <a:lnTo>
                  <a:pt x="227749" y="347751"/>
                </a:lnTo>
                <a:lnTo>
                  <a:pt x="198145" y="345719"/>
                </a:lnTo>
                <a:lnTo>
                  <a:pt x="168236" y="347954"/>
                </a:lnTo>
                <a:lnTo>
                  <a:pt x="142151" y="353707"/>
                </a:lnTo>
                <a:lnTo>
                  <a:pt x="119062" y="361607"/>
                </a:lnTo>
                <a:lnTo>
                  <a:pt x="79336" y="378117"/>
                </a:lnTo>
                <a:lnTo>
                  <a:pt x="59982" y="384822"/>
                </a:lnTo>
                <a:lnTo>
                  <a:pt x="39001" y="389521"/>
                </a:lnTo>
                <a:lnTo>
                  <a:pt x="15328" y="391312"/>
                </a:lnTo>
                <a:lnTo>
                  <a:pt x="9944" y="391312"/>
                </a:lnTo>
                <a:lnTo>
                  <a:pt x="0" y="390525"/>
                </a:lnTo>
                <a:lnTo>
                  <a:pt x="0" y="433717"/>
                </a:lnTo>
                <a:lnTo>
                  <a:pt x="9982" y="434276"/>
                </a:lnTo>
                <a:lnTo>
                  <a:pt x="15252" y="434276"/>
                </a:lnTo>
                <a:lnTo>
                  <a:pt x="45161" y="432028"/>
                </a:lnTo>
                <a:lnTo>
                  <a:pt x="71247" y="426288"/>
                </a:lnTo>
                <a:lnTo>
                  <a:pt x="94348" y="418388"/>
                </a:lnTo>
                <a:lnTo>
                  <a:pt x="134073" y="401891"/>
                </a:lnTo>
                <a:lnTo>
                  <a:pt x="153428" y="395173"/>
                </a:lnTo>
                <a:lnTo>
                  <a:pt x="174421" y="390474"/>
                </a:lnTo>
                <a:lnTo>
                  <a:pt x="198094" y="388683"/>
                </a:lnTo>
                <a:lnTo>
                  <a:pt x="222084" y="390321"/>
                </a:lnTo>
                <a:lnTo>
                  <a:pt x="243497" y="394741"/>
                </a:lnTo>
                <a:lnTo>
                  <a:pt x="263359" y="401091"/>
                </a:lnTo>
                <a:lnTo>
                  <a:pt x="301091" y="415544"/>
                </a:lnTo>
                <a:lnTo>
                  <a:pt x="320408" y="421995"/>
                </a:lnTo>
                <a:lnTo>
                  <a:pt x="341337" y="427189"/>
                </a:lnTo>
                <a:lnTo>
                  <a:pt x="364528" y="430466"/>
                </a:lnTo>
                <a:lnTo>
                  <a:pt x="331063" y="463638"/>
                </a:lnTo>
                <a:lnTo>
                  <a:pt x="322922" y="464019"/>
                </a:lnTo>
                <a:lnTo>
                  <a:pt x="316750" y="463384"/>
                </a:lnTo>
                <a:lnTo>
                  <a:pt x="309473" y="461035"/>
                </a:lnTo>
                <a:lnTo>
                  <a:pt x="277063" y="447751"/>
                </a:lnTo>
                <a:lnTo>
                  <a:pt x="254000" y="439902"/>
                </a:lnTo>
                <a:lnTo>
                  <a:pt x="227939" y="434200"/>
                </a:lnTo>
                <a:lnTo>
                  <a:pt x="198031" y="432015"/>
                </a:lnTo>
                <a:lnTo>
                  <a:pt x="168122" y="434251"/>
                </a:lnTo>
                <a:lnTo>
                  <a:pt x="142036" y="440004"/>
                </a:lnTo>
                <a:lnTo>
                  <a:pt x="118948" y="447890"/>
                </a:lnTo>
                <a:lnTo>
                  <a:pt x="79222" y="464400"/>
                </a:lnTo>
                <a:lnTo>
                  <a:pt x="59867" y="471119"/>
                </a:lnTo>
                <a:lnTo>
                  <a:pt x="38887" y="475805"/>
                </a:lnTo>
                <a:lnTo>
                  <a:pt x="15214" y="477596"/>
                </a:lnTo>
                <a:lnTo>
                  <a:pt x="9880" y="477596"/>
                </a:lnTo>
                <a:lnTo>
                  <a:pt x="0" y="476821"/>
                </a:lnTo>
                <a:lnTo>
                  <a:pt x="0" y="520001"/>
                </a:lnTo>
                <a:lnTo>
                  <a:pt x="9906" y="520560"/>
                </a:lnTo>
                <a:lnTo>
                  <a:pt x="15138" y="520560"/>
                </a:lnTo>
                <a:lnTo>
                  <a:pt x="45059" y="518312"/>
                </a:lnTo>
                <a:lnTo>
                  <a:pt x="71145" y="512559"/>
                </a:lnTo>
                <a:lnTo>
                  <a:pt x="94246" y="504672"/>
                </a:lnTo>
                <a:lnTo>
                  <a:pt x="133959" y="488162"/>
                </a:lnTo>
                <a:lnTo>
                  <a:pt x="153314" y="481444"/>
                </a:lnTo>
                <a:lnTo>
                  <a:pt x="174307" y="476745"/>
                </a:lnTo>
                <a:lnTo>
                  <a:pt x="197980" y="474967"/>
                </a:lnTo>
                <a:lnTo>
                  <a:pt x="221665" y="476694"/>
                </a:lnTo>
                <a:lnTo>
                  <a:pt x="242633" y="481342"/>
                </a:lnTo>
                <a:lnTo>
                  <a:pt x="261975" y="487997"/>
                </a:lnTo>
                <a:lnTo>
                  <a:pt x="293306" y="501053"/>
                </a:lnTo>
                <a:lnTo>
                  <a:pt x="264642" y="529450"/>
                </a:lnTo>
                <a:lnTo>
                  <a:pt x="250101" y="525030"/>
                </a:lnTo>
                <a:lnTo>
                  <a:pt x="234302" y="521474"/>
                </a:lnTo>
                <a:lnTo>
                  <a:pt x="216992" y="519112"/>
                </a:lnTo>
                <a:lnTo>
                  <a:pt x="197916" y="518274"/>
                </a:lnTo>
                <a:lnTo>
                  <a:pt x="168008" y="520522"/>
                </a:lnTo>
                <a:lnTo>
                  <a:pt x="141922" y="526275"/>
                </a:lnTo>
                <a:lnTo>
                  <a:pt x="118833" y="534174"/>
                </a:lnTo>
                <a:lnTo>
                  <a:pt x="79108" y="550684"/>
                </a:lnTo>
                <a:lnTo>
                  <a:pt x="59753" y="557403"/>
                </a:lnTo>
                <a:lnTo>
                  <a:pt x="38773" y="562102"/>
                </a:lnTo>
                <a:lnTo>
                  <a:pt x="15113" y="563880"/>
                </a:lnTo>
                <a:lnTo>
                  <a:pt x="9804" y="563892"/>
                </a:lnTo>
                <a:lnTo>
                  <a:pt x="0" y="563118"/>
                </a:lnTo>
                <a:lnTo>
                  <a:pt x="0" y="606298"/>
                </a:lnTo>
                <a:lnTo>
                  <a:pt x="6464" y="606539"/>
                </a:lnTo>
                <a:lnTo>
                  <a:pt x="23050" y="606539"/>
                </a:lnTo>
                <a:lnTo>
                  <a:pt x="50165" y="603592"/>
                </a:lnTo>
                <a:lnTo>
                  <a:pt x="74104"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39" y="564248"/>
                </a:lnTo>
                <a:lnTo>
                  <a:pt x="213169" y="576300"/>
                </a:lnTo>
                <a:lnTo>
                  <a:pt x="197891" y="587362"/>
                </a:lnTo>
                <a:lnTo>
                  <a:pt x="182130" y="597446"/>
                </a:lnTo>
                <a:lnTo>
                  <a:pt x="165925" y="606539"/>
                </a:lnTo>
                <a:lnTo>
                  <a:pt x="244944" y="606539"/>
                </a:lnTo>
                <a:lnTo>
                  <a:pt x="275107" y="579780"/>
                </a:lnTo>
                <a:lnTo>
                  <a:pt x="515531" y="341515"/>
                </a:lnTo>
                <a:lnTo>
                  <a:pt x="577354" y="341630"/>
                </a:lnTo>
                <a:lnTo>
                  <a:pt x="310032" y="606539"/>
                </a:lnTo>
                <a:lnTo>
                  <a:pt x="371297" y="606539"/>
                </a:lnTo>
                <a:lnTo>
                  <a:pt x="612013" y="367969"/>
                </a:lnTo>
                <a:lnTo>
                  <a:pt x="612013" y="298335"/>
                </a:lnTo>
                <a:lnTo>
                  <a:pt x="549275" y="298526"/>
                </a:lnTo>
                <a:lnTo>
                  <a:pt x="497890" y="298297"/>
                </a:lnTo>
                <a:lnTo>
                  <a:pt x="497484" y="298704"/>
                </a:lnTo>
                <a:lnTo>
                  <a:pt x="384606" y="299059"/>
                </a:lnTo>
                <a:lnTo>
                  <a:pt x="384670" y="254457"/>
                </a:lnTo>
                <a:lnTo>
                  <a:pt x="612013" y="254685"/>
                </a:lnTo>
                <a:lnTo>
                  <a:pt x="612013" y="211150"/>
                </a:lnTo>
                <a:lnTo>
                  <a:pt x="384721" y="211442"/>
                </a:lnTo>
                <a:lnTo>
                  <a:pt x="384771" y="169202"/>
                </a:lnTo>
                <a:lnTo>
                  <a:pt x="612013" y="168922"/>
                </a:lnTo>
                <a:lnTo>
                  <a:pt x="612013" y="125945"/>
                </a:lnTo>
                <a:lnTo>
                  <a:pt x="384835" y="126238"/>
                </a:lnTo>
                <a:lnTo>
                  <a:pt x="384886" y="82778"/>
                </a:lnTo>
                <a:lnTo>
                  <a:pt x="612013" y="82486"/>
                </a:lnTo>
                <a:lnTo>
                  <a:pt x="612013" y="39509"/>
                </a:lnTo>
                <a:close/>
              </a:path>
            </a:pathLst>
          </a:custGeom>
          <a:solidFill>
            <a:srgbClr val="1A3868"/>
          </a:solidFill>
        </p:spPr>
        <p:txBody>
          <a:bodyPr wrap="square" lIns="0" tIns="0" rIns="0" bIns="0" rtlCol="0"/>
          <a:lstStyle/>
          <a:p>
            <a:endParaRPr sz="487"/>
          </a:p>
        </p:txBody>
      </p:sp>
      <p:sp>
        <p:nvSpPr>
          <p:cNvPr id="69" name="object 15">
            <a:extLst>
              <a:ext uri="{FF2B5EF4-FFF2-40B4-BE49-F238E27FC236}">
                <a16:creationId xmlns:a16="http://schemas.microsoft.com/office/drawing/2014/main" id="{86AD2EBB-ACEF-493D-BAB3-0204F11584C2}"/>
              </a:ext>
            </a:extLst>
          </p:cNvPr>
          <p:cNvSpPr/>
          <p:nvPr userDrawn="1"/>
        </p:nvSpPr>
        <p:spPr>
          <a:xfrm>
            <a:off x="5907840" y="6217459"/>
            <a:ext cx="419481" cy="364236"/>
          </a:xfrm>
          <a:custGeom>
            <a:avLst/>
            <a:gdLst/>
            <a:ahLst/>
            <a:cxnLst/>
            <a:rect l="l" t="t" r="r" b="b"/>
            <a:pathLst>
              <a:path w="699134" h="607059">
                <a:moveTo>
                  <a:pt x="569442" y="472503"/>
                </a:moveTo>
                <a:lnTo>
                  <a:pt x="369531" y="273875"/>
                </a:lnTo>
                <a:lnTo>
                  <a:pt x="281609" y="186524"/>
                </a:lnTo>
                <a:lnTo>
                  <a:pt x="193611" y="99098"/>
                </a:lnTo>
                <a:lnTo>
                  <a:pt x="105625" y="11671"/>
                </a:lnTo>
                <a:lnTo>
                  <a:pt x="93878" y="0"/>
                </a:lnTo>
                <a:lnTo>
                  <a:pt x="0" y="0"/>
                </a:lnTo>
                <a:lnTo>
                  <a:pt x="63" y="596049"/>
                </a:lnTo>
                <a:lnTo>
                  <a:pt x="508" y="596049"/>
                </a:lnTo>
                <a:lnTo>
                  <a:pt x="533" y="596696"/>
                </a:lnTo>
                <a:lnTo>
                  <a:pt x="647" y="597877"/>
                </a:lnTo>
                <a:lnTo>
                  <a:pt x="787" y="601408"/>
                </a:lnTo>
                <a:lnTo>
                  <a:pt x="1016" y="603961"/>
                </a:lnTo>
                <a:lnTo>
                  <a:pt x="1168" y="606539"/>
                </a:lnTo>
                <a:lnTo>
                  <a:pt x="44818" y="606539"/>
                </a:lnTo>
                <a:lnTo>
                  <a:pt x="44450" y="599567"/>
                </a:lnTo>
                <a:lnTo>
                  <a:pt x="44094" y="590448"/>
                </a:lnTo>
                <a:lnTo>
                  <a:pt x="43929" y="583971"/>
                </a:lnTo>
                <a:lnTo>
                  <a:pt x="43815" y="575995"/>
                </a:lnTo>
                <a:lnTo>
                  <a:pt x="43738" y="11671"/>
                </a:lnTo>
                <a:lnTo>
                  <a:pt x="87972" y="55600"/>
                </a:lnTo>
                <a:lnTo>
                  <a:pt x="88023" y="596049"/>
                </a:lnTo>
                <a:lnTo>
                  <a:pt x="88557" y="596049"/>
                </a:lnTo>
                <a:lnTo>
                  <a:pt x="88760" y="599998"/>
                </a:lnTo>
                <a:lnTo>
                  <a:pt x="89039" y="603046"/>
                </a:lnTo>
                <a:lnTo>
                  <a:pt x="89281" y="606539"/>
                </a:lnTo>
                <a:lnTo>
                  <a:pt x="133083" y="606539"/>
                </a:lnTo>
                <a:lnTo>
                  <a:pt x="132537" y="597877"/>
                </a:lnTo>
                <a:lnTo>
                  <a:pt x="132168" y="590448"/>
                </a:lnTo>
                <a:lnTo>
                  <a:pt x="131940" y="583971"/>
                </a:lnTo>
                <a:lnTo>
                  <a:pt x="131851" y="579945"/>
                </a:lnTo>
                <a:lnTo>
                  <a:pt x="131749" y="571944"/>
                </a:lnTo>
                <a:lnTo>
                  <a:pt x="131711" y="99098"/>
                </a:lnTo>
                <a:lnTo>
                  <a:pt x="175958" y="143090"/>
                </a:lnTo>
                <a:lnTo>
                  <a:pt x="176022" y="596049"/>
                </a:lnTo>
                <a:lnTo>
                  <a:pt x="176593" y="596049"/>
                </a:lnTo>
                <a:lnTo>
                  <a:pt x="176809" y="599998"/>
                </a:lnTo>
                <a:lnTo>
                  <a:pt x="177152" y="603961"/>
                </a:lnTo>
                <a:lnTo>
                  <a:pt x="177355" y="606539"/>
                </a:lnTo>
                <a:lnTo>
                  <a:pt x="221322" y="606539"/>
                </a:lnTo>
                <a:lnTo>
                  <a:pt x="220713" y="598500"/>
                </a:lnTo>
                <a:lnTo>
                  <a:pt x="220218" y="590448"/>
                </a:lnTo>
                <a:lnTo>
                  <a:pt x="219964" y="583971"/>
                </a:lnTo>
                <a:lnTo>
                  <a:pt x="219849" y="579945"/>
                </a:lnTo>
                <a:lnTo>
                  <a:pt x="219735" y="571944"/>
                </a:lnTo>
                <a:lnTo>
                  <a:pt x="219697" y="186524"/>
                </a:lnTo>
                <a:lnTo>
                  <a:pt x="263918" y="230428"/>
                </a:lnTo>
                <a:lnTo>
                  <a:pt x="264033" y="580669"/>
                </a:lnTo>
                <a:lnTo>
                  <a:pt x="264363" y="589343"/>
                </a:lnTo>
                <a:lnTo>
                  <a:pt x="264934" y="598500"/>
                </a:lnTo>
                <a:lnTo>
                  <a:pt x="265607" y="606539"/>
                </a:lnTo>
                <a:lnTo>
                  <a:pt x="331000" y="606539"/>
                </a:lnTo>
                <a:lnTo>
                  <a:pt x="308279" y="583971"/>
                </a:lnTo>
                <a:lnTo>
                  <a:pt x="308140" y="579945"/>
                </a:lnTo>
                <a:lnTo>
                  <a:pt x="307657" y="575995"/>
                </a:lnTo>
                <a:lnTo>
                  <a:pt x="307657" y="521208"/>
                </a:lnTo>
                <a:lnTo>
                  <a:pt x="393560" y="606539"/>
                </a:lnTo>
                <a:lnTo>
                  <a:pt x="455409" y="606539"/>
                </a:lnTo>
                <a:lnTo>
                  <a:pt x="369519" y="521208"/>
                </a:lnTo>
                <a:lnTo>
                  <a:pt x="307657" y="459752"/>
                </a:lnTo>
                <a:lnTo>
                  <a:pt x="307657" y="397586"/>
                </a:lnTo>
                <a:lnTo>
                  <a:pt x="517994" y="606539"/>
                </a:lnTo>
                <a:lnTo>
                  <a:pt x="569442" y="606539"/>
                </a:lnTo>
                <a:lnTo>
                  <a:pt x="569442" y="596214"/>
                </a:lnTo>
                <a:lnTo>
                  <a:pt x="369506" y="397586"/>
                </a:lnTo>
                <a:lnTo>
                  <a:pt x="307657" y="336156"/>
                </a:lnTo>
                <a:lnTo>
                  <a:pt x="307657" y="273875"/>
                </a:lnTo>
                <a:lnTo>
                  <a:pt x="569442" y="533958"/>
                </a:lnTo>
                <a:lnTo>
                  <a:pt x="569442" y="472503"/>
                </a:lnTo>
                <a:close/>
              </a:path>
              <a:path w="699134" h="607059">
                <a:moveTo>
                  <a:pt x="569442" y="348881"/>
                </a:moveTo>
                <a:lnTo>
                  <a:pt x="218287" y="0"/>
                </a:lnTo>
                <a:lnTo>
                  <a:pt x="156425" y="0"/>
                </a:lnTo>
                <a:lnTo>
                  <a:pt x="569442" y="410349"/>
                </a:lnTo>
                <a:lnTo>
                  <a:pt x="569442" y="348881"/>
                </a:lnTo>
                <a:close/>
              </a:path>
              <a:path w="699134" h="607059">
                <a:moveTo>
                  <a:pt x="569442" y="225272"/>
                </a:moveTo>
                <a:lnTo>
                  <a:pt x="342722" y="0"/>
                </a:lnTo>
                <a:lnTo>
                  <a:pt x="280847" y="0"/>
                </a:lnTo>
                <a:lnTo>
                  <a:pt x="569442" y="286727"/>
                </a:lnTo>
                <a:lnTo>
                  <a:pt x="569442" y="225272"/>
                </a:lnTo>
                <a:close/>
              </a:path>
              <a:path w="699134" h="607059">
                <a:moveTo>
                  <a:pt x="569442" y="0"/>
                </a:moveTo>
                <a:lnTo>
                  <a:pt x="529704" y="0"/>
                </a:lnTo>
                <a:lnTo>
                  <a:pt x="569442" y="39484"/>
                </a:lnTo>
                <a:lnTo>
                  <a:pt x="569442" y="0"/>
                </a:lnTo>
                <a:close/>
              </a:path>
              <a:path w="699134" h="607059">
                <a:moveTo>
                  <a:pt x="569455" y="101663"/>
                </a:moveTo>
                <a:lnTo>
                  <a:pt x="467131" y="0"/>
                </a:lnTo>
                <a:lnTo>
                  <a:pt x="405269" y="0"/>
                </a:lnTo>
                <a:lnTo>
                  <a:pt x="569455" y="163118"/>
                </a:lnTo>
                <a:lnTo>
                  <a:pt x="569455" y="101663"/>
                </a:lnTo>
                <a:close/>
              </a:path>
              <a:path w="699134" h="607059">
                <a:moveTo>
                  <a:pt x="610679" y="0"/>
                </a:moveTo>
                <a:lnTo>
                  <a:pt x="569772" y="0"/>
                </a:lnTo>
                <a:lnTo>
                  <a:pt x="569772" y="606539"/>
                </a:lnTo>
                <a:lnTo>
                  <a:pt x="609904" y="606539"/>
                </a:lnTo>
                <a:lnTo>
                  <a:pt x="610679" y="0"/>
                </a:lnTo>
                <a:close/>
              </a:path>
              <a:path w="699134" h="607059">
                <a:moveTo>
                  <a:pt x="698766" y="12"/>
                </a:moveTo>
                <a:lnTo>
                  <a:pt x="654977" y="12"/>
                </a:lnTo>
                <a:lnTo>
                  <a:pt x="654189" y="606539"/>
                </a:lnTo>
                <a:lnTo>
                  <a:pt x="697992" y="606539"/>
                </a:lnTo>
                <a:lnTo>
                  <a:pt x="698766" y="12"/>
                </a:lnTo>
                <a:close/>
              </a:path>
            </a:pathLst>
          </a:custGeom>
          <a:solidFill>
            <a:srgbClr val="1A3868"/>
          </a:solidFill>
        </p:spPr>
        <p:txBody>
          <a:bodyPr wrap="square" lIns="0" tIns="0" rIns="0" bIns="0" rtlCol="0"/>
          <a:lstStyle/>
          <a:p>
            <a:endParaRPr sz="487"/>
          </a:p>
        </p:txBody>
      </p:sp>
      <p:sp>
        <p:nvSpPr>
          <p:cNvPr id="70" name="object 16">
            <a:extLst>
              <a:ext uri="{FF2B5EF4-FFF2-40B4-BE49-F238E27FC236}">
                <a16:creationId xmlns:a16="http://schemas.microsoft.com/office/drawing/2014/main" id="{C13587E7-663F-4718-A3B4-3CA1FFDC06B6}"/>
              </a:ext>
            </a:extLst>
          </p:cNvPr>
          <p:cNvSpPr/>
          <p:nvPr userDrawn="1"/>
        </p:nvSpPr>
        <p:spPr>
          <a:xfrm>
            <a:off x="6350745" y="6217459"/>
            <a:ext cx="367284" cy="364236"/>
          </a:xfrm>
          <a:custGeom>
            <a:avLst/>
            <a:gdLst/>
            <a:ahLst/>
            <a:cxnLst/>
            <a:rect l="l" t="t" r="r" b="b"/>
            <a:pathLst>
              <a:path w="612140" h="607059">
                <a:moveTo>
                  <a:pt x="612013" y="551446"/>
                </a:moveTo>
                <a:lnTo>
                  <a:pt x="556425" y="606526"/>
                </a:lnTo>
                <a:lnTo>
                  <a:pt x="612013" y="606526"/>
                </a:lnTo>
                <a:lnTo>
                  <a:pt x="612013" y="551446"/>
                </a:lnTo>
                <a:close/>
              </a:path>
              <a:path w="612140" h="607059">
                <a:moveTo>
                  <a:pt x="612013" y="429374"/>
                </a:moveTo>
                <a:lnTo>
                  <a:pt x="433247" y="606539"/>
                </a:lnTo>
                <a:lnTo>
                  <a:pt x="494487" y="606539"/>
                </a:lnTo>
                <a:lnTo>
                  <a:pt x="612013" y="490054"/>
                </a:lnTo>
                <a:lnTo>
                  <a:pt x="612013" y="429374"/>
                </a:lnTo>
                <a:close/>
              </a:path>
              <a:path w="612140" h="607059">
                <a:moveTo>
                  <a:pt x="612013" y="39509"/>
                </a:moveTo>
                <a:lnTo>
                  <a:pt x="384937" y="39801"/>
                </a:lnTo>
                <a:lnTo>
                  <a:pt x="384987" y="0"/>
                </a:lnTo>
                <a:lnTo>
                  <a:pt x="341655" y="0"/>
                </a:lnTo>
                <a:lnTo>
                  <a:pt x="341274" y="294906"/>
                </a:lnTo>
                <a:lnTo>
                  <a:pt x="330428" y="291973"/>
                </a:lnTo>
                <a:lnTo>
                  <a:pt x="319874" y="288645"/>
                </a:lnTo>
                <a:lnTo>
                  <a:pt x="297421" y="280555"/>
                </a:lnTo>
                <a:lnTo>
                  <a:pt x="297776" y="0"/>
                </a:lnTo>
                <a:lnTo>
                  <a:pt x="254419" y="0"/>
                </a:lnTo>
                <a:lnTo>
                  <a:pt x="254088" y="266306"/>
                </a:lnTo>
                <a:lnTo>
                  <a:pt x="243967" y="263994"/>
                </a:lnTo>
                <a:lnTo>
                  <a:pt x="233324" y="262102"/>
                </a:lnTo>
                <a:lnTo>
                  <a:pt x="222097" y="260692"/>
                </a:lnTo>
                <a:lnTo>
                  <a:pt x="210235" y="259803"/>
                </a:lnTo>
                <a:lnTo>
                  <a:pt x="210566" y="0"/>
                </a:lnTo>
                <a:lnTo>
                  <a:pt x="167195" y="0"/>
                </a:lnTo>
                <a:lnTo>
                  <a:pt x="166878" y="261950"/>
                </a:lnTo>
                <a:lnTo>
                  <a:pt x="154965" y="264236"/>
                </a:lnTo>
                <a:lnTo>
                  <a:pt x="143738" y="267055"/>
                </a:lnTo>
                <a:lnTo>
                  <a:pt x="133096" y="270319"/>
                </a:lnTo>
                <a:lnTo>
                  <a:pt x="122999" y="273900"/>
                </a:lnTo>
                <a:lnTo>
                  <a:pt x="123342" y="0"/>
                </a:lnTo>
                <a:lnTo>
                  <a:pt x="79984" y="0"/>
                </a:lnTo>
                <a:lnTo>
                  <a:pt x="79603" y="291769"/>
                </a:lnTo>
                <a:lnTo>
                  <a:pt x="69303" y="295579"/>
                </a:lnTo>
                <a:lnTo>
                  <a:pt x="58661" y="298907"/>
                </a:lnTo>
                <a:lnTo>
                  <a:pt x="47523" y="301637"/>
                </a:lnTo>
                <a:lnTo>
                  <a:pt x="35750" y="303631"/>
                </a:lnTo>
                <a:lnTo>
                  <a:pt x="36118" y="0"/>
                </a:lnTo>
                <a:lnTo>
                  <a:pt x="0" y="0"/>
                </a:lnTo>
                <a:lnTo>
                  <a:pt x="0" y="347446"/>
                </a:lnTo>
                <a:lnTo>
                  <a:pt x="10045" y="348018"/>
                </a:lnTo>
                <a:lnTo>
                  <a:pt x="71361" y="340004"/>
                </a:lnTo>
                <a:lnTo>
                  <a:pt x="134175" y="315595"/>
                </a:lnTo>
                <a:lnTo>
                  <a:pt x="153543" y="308876"/>
                </a:lnTo>
                <a:lnTo>
                  <a:pt x="174523" y="304190"/>
                </a:lnTo>
                <a:lnTo>
                  <a:pt x="198208" y="302399"/>
                </a:lnTo>
                <a:lnTo>
                  <a:pt x="222554" y="303974"/>
                </a:lnTo>
                <a:lnTo>
                  <a:pt x="244182" y="308203"/>
                </a:lnTo>
                <a:lnTo>
                  <a:pt x="264185" y="314274"/>
                </a:lnTo>
                <a:lnTo>
                  <a:pt x="298653" y="326872"/>
                </a:lnTo>
                <a:lnTo>
                  <a:pt x="314286" y="332066"/>
                </a:lnTo>
                <a:lnTo>
                  <a:pt x="330898" y="336677"/>
                </a:lnTo>
                <a:lnTo>
                  <a:pt x="348894" y="340423"/>
                </a:lnTo>
                <a:lnTo>
                  <a:pt x="393306" y="345414"/>
                </a:lnTo>
                <a:lnTo>
                  <a:pt x="426364" y="345325"/>
                </a:lnTo>
                <a:lnTo>
                  <a:pt x="446989" y="343090"/>
                </a:lnTo>
                <a:lnTo>
                  <a:pt x="454101" y="341693"/>
                </a:lnTo>
                <a:lnTo>
                  <a:pt x="414147" y="381292"/>
                </a:lnTo>
                <a:lnTo>
                  <a:pt x="384136" y="387553"/>
                </a:lnTo>
                <a:lnTo>
                  <a:pt x="362115" y="388315"/>
                </a:lnTo>
                <a:lnTo>
                  <a:pt x="337273" y="382371"/>
                </a:lnTo>
                <a:lnTo>
                  <a:pt x="298792" y="368541"/>
                </a:lnTo>
                <a:lnTo>
                  <a:pt x="276898" y="360451"/>
                </a:lnTo>
                <a:lnTo>
                  <a:pt x="253606" y="353098"/>
                </a:lnTo>
                <a:lnTo>
                  <a:pt x="227749" y="347751"/>
                </a:lnTo>
                <a:lnTo>
                  <a:pt x="198145" y="345719"/>
                </a:lnTo>
                <a:lnTo>
                  <a:pt x="168236" y="347954"/>
                </a:lnTo>
                <a:lnTo>
                  <a:pt x="142151" y="353707"/>
                </a:lnTo>
                <a:lnTo>
                  <a:pt x="119062" y="361607"/>
                </a:lnTo>
                <a:lnTo>
                  <a:pt x="79336" y="378117"/>
                </a:lnTo>
                <a:lnTo>
                  <a:pt x="59982" y="384822"/>
                </a:lnTo>
                <a:lnTo>
                  <a:pt x="39001" y="389521"/>
                </a:lnTo>
                <a:lnTo>
                  <a:pt x="15328" y="391312"/>
                </a:lnTo>
                <a:lnTo>
                  <a:pt x="9944" y="391312"/>
                </a:lnTo>
                <a:lnTo>
                  <a:pt x="0" y="390525"/>
                </a:lnTo>
                <a:lnTo>
                  <a:pt x="0" y="433717"/>
                </a:lnTo>
                <a:lnTo>
                  <a:pt x="9982" y="434276"/>
                </a:lnTo>
                <a:lnTo>
                  <a:pt x="15252" y="434276"/>
                </a:lnTo>
                <a:lnTo>
                  <a:pt x="45161" y="432028"/>
                </a:lnTo>
                <a:lnTo>
                  <a:pt x="71259" y="426288"/>
                </a:lnTo>
                <a:lnTo>
                  <a:pt x="94348" y="418388"/>
                </a:lnTo>
                <a:lnTo>
                  <a:pt x="134073" y="401891"/>
                </a:lnTo>
                <a:lnTo>
                  <a:pt x="153428" y="395173"/>
                </a:lnTo>
                <a:lnTo>
                  <a:pt x="174409" y="390474"/>
                </a:lnTo>
                <a:lnTo>
                  <a:pt x="198094" y="388683"/>
                </a:lnTo>
                <a:lnTo>
                  <a:pt x="222084" y="390321"/>
                </a:lnTo>
                <a:lnTo>
                  <a:pt x="243497" y="394741"/>
                </a:lnTo>
                <a:lnTo>
                  <a:pt x="263359" y="401091"/>
                </a:lnTo>
                <a:lnTo>
                  <a:pt x="301091" y="415544"/>
                </a:lnTo>
                <a:lnTo>
                  <a:pt x="320408" y="421995"/>
                </a:lnTo>
                <a:lnTo>
                  <a:pt x="341337" y="427189"/>
                </a:lnTo>
                <a:lnTo>
                  <a:pt x="364540" y="430466"/>
                </a:lnTo>
                <a:lnTo>
                  <a:pt x="331063" y="463638"/>
                </a:lnTo>
                <a:lnTo>
                  <a:pt x="322922" y="464019"/>
                </a:lnTo>
                <a:lnTo>
                  <a:pt x="316763" y="463384"/>
                </a:lnTo>
                <a:lnTo>
                  <a:pt x="309473" y="461035"/>
                </a:lnTo>
                <a:lnTo>
                  <a:pt x="277063" y="447751"/>
                </a:lnTo>
                <a:lnTo>
                  <a:pt x="254000" y="439902"/>
                </a:lnTo>
                <a:lnTo>
                  <a:pt x="227939" y="434200"/>
                </a:lnTo>
                <a:lnTo>
                  <a:pt x="198031" y="432015"/>
                </a:lnTo>
                <a:lnTo>
                  <a:pt x="168122" y="434251"/>
                </a:lnTo>
                <a:lnTo>
                  <a:pt x="142036" y="440004"/>
                </a:lnTo>
                <a:lnTo>
                  <a:pt x="118948" y="447890"/>
                </a:lnTo>
                <a:lnTo>
                  <a:pt x="79222" y="464400"/>
                </a:lnTo>
                <a:lnTo>
                  <a:pt x="59867" y="471119"/>
                </a:lnTo>
                <a:lnTo>
                  <a:pt x="38887" y="475805"/>
                </a:lnTo>
                <a:lnTo>
                  <a:pt x="15214" y="477596"/>
                </a:lnTo>
                <a:lnTo>
                  <a:pt x="9880" y="477596"/>
                </a:lnTo>
                <a:lnTo>
                  <a:pt x="0" y="476821"/>
                </a:lnTo>
                <a:lnTo>
                  <a:pt x="0" y="520001"/>
                </a:lnTo>
                <a:lnTo>
                  <a:pt x="9906" y="520560"/>
                </a:lnTo>
                <a:lnTo>
                  <a:pt x="15138" y="520560"/>
                </a:lnTo>
                <a:lnTo>
                  <a:pt x="45059" y="518312"/>
                </a:lnTo>
                <a:lnTo>
                  <a:pt x="71145" y="512559"/>
                </a:lnTo>
                <a:lnTo>
                  <a:pt x="94234" y="504672"/>
                </a:lnTo>
                <a:lnTo>
                  <a:pt x="133959" y="488162"/>
                </a:lnTo>
                <a:lnTo>
                  <a:pt x="153314" y="481444"/>
                </a:lnTo>
                <a:lnTo>
                  <a:pt x="174307" y="476745"/>
                </a:lnTo>
                <a:lnTo>
                  <a:pt x="197980" y="474967"/>
                </a:lnTo>
                <a:lnTo>
                  <a:pt x="221665" y="476694"/>
                </a:lnTo>
                <a:lnTo>
                  <a:pt x="242633" y="481342"/>
                </a:lnTo>
                <a:lnTo>
                  <a:pt x="261975" y="487997"/>
                </a:lnTo>
                <a:lnTo>
                  <a:pt x="293306" y="501053"/>
                </a:lnTo>
                <a:lnTo>
                  <a:pt x="264642" y="529450"/>
                </a:lnTo>
                <a:lnTo>
                  <a:pt x="250101" y="525030"/>
                </a:lnTo>
                <a:lnTo>
                  <a:pt x="234302" y="521474"/>
                </a:lnTo>
                <a:lnTo>
                  <a:pt x="216992" y="519112"/>
                </a:lnTo>
                <a:lnTo>
                  <a:pt x="197916" y="518274"/>
                </a:lnTo>
                <a:lnTo>
                  <a:pt x="168008" y="520522"/>
                </a:lnTo>
                <a:lnTo>
                  <a:pt x="141922" y="526275"/>
                </a:lnTo>
                <a:lnTo>
                  <a:pt x="118833" y="534174"/>
                </a:lnTo>
                <a:lnTo>
                  <a:pt x="79108" y="550684"/>
                </a:lnTo>
                <a:lnTo>
                  <a:pt x="59753" y="557403"/>
                </a:lnTo>
                <a:lnTo>
                  <a:pt x="38773" y="562102"/>
                </a:lnTo>
                <a:lnTo>
                  <a:pt x="15100" y="563880"/>
                </a:lnTo>
                <a:lnTo>
                  <a:pt x="9804" y="563892"/>
                </a:lnTo>
                <a:lnTo>
                  <a:pt x="0" y="563118"/>
                </a:lnTo>
                <a:lnTo>
                  <a:pt x="0" y="606298"/>
                </a:lnTo>
                <a:lnTo>
                  <a:pt x="6464" y="606539"/>
                </a:lnTo>
                <a:lnTo>
                  <a:pt x="23050" y="606539"/>
                </a:lnTo>
                <a:lnTo>
                  <a:pt x="50165" y="603592"/>
                </a:lnTo>
                <a:lnTo>
                  <a:pt x="74104" y="597852"/>
                </a:lnTo>
                <a:lnTo>
                  <a:pt x="95516" y="590384"/>
                </a:lnTo>
                <a:lnTo>
                  <a:pt x="133858" y="574446"/>
                </a:lnTo>
                <a:lnTo>
                  <a:pt x="153212" y="567728"/>
                </a:lnTo>
                <a:lnTo>
                  <a:pt x="174193" y="563029"/>
                </a:lnTo>
                <a:lnTo>
                  <a:pt x="197866" y="561238"/>
                </a:lnTo>
                <a:lnTo>
                  <a:pt x="205905" y="561454"/>
                </a:lnTo>
                <a:lnTo>
                  <a:pt x="213537" y="562063"/>
                </a:lnTo>
                <a:lnTo>
                  <a:pt x="220853" y="563016"/>
                </a:lnTo>
                <a:lnTo>
                  <a:pt x="227939" y="564248"/>
                </a:lnTo>
                <a:lnTo>
                  <a:pt x="213169" y="576300"/>
                </a:lnTo>
                <a:lnTo>
                  <a:pt x="197891" y="587362"/>
                </a:lnTo>
                <a:lnTo>
                  <a:pt x="182130" y="597446"/>
                </a:lnTo>
                <a:lnTo>
                  <a:pt x="165925" y="606539"/>
                </a:lnTo>
                <a:lnTo>
                  <a:pt x="244944" y="606539"/>
                </a:lnTo>
                <a:lnTo>
                  <a:pt x="275107" y="579780"/>
                </a:lnTo>
                <a:lnTo>
                  <a:pt x="515531" y="341515"/>
                </a:lnTo>
                <a:lnTo>
                  <a:pt x="577354" y="341630"/>
                </a:lnTo>
                <a:lnTo>
                  <a:pt x="310032" y="606539"/>
                </a:lnTo>
                <a:lnTo>
                  <a:pt x="371297" y="606539"/>
                </a:lnTo>
                <a:lnTo>
                  <a:pt x="612013" y="367969"/>
                </a:lnTo>
                <a:lnTo>
                  <a:pt x="612013" y="298335"/>
                </a:lnTo>
                <a:lnTo>
                  <a:pt x="549275" y="298526"/>
                </a:lnTo>
                <a:lnTo>
                  <a:pt x="497890" y="298297"/>
                </a:lnTo>
                <a:lnTo>
                  <a:pt x="497471" y="298704"/>
                </a:lnTo>
                <a:lnTo>
                  <a:pt x="384619" y="299059"/>
                </a:lnTo>
                <a:lnTo>
                  <a:pt x="384683" y="254457"/>
                </a:lnTo>
                <a:lnTo>
                  <a:pt x="612013" y="254685"/>
                </a:lnTo>
                <a:lnTo>
                  <a:pt x="612013" y="211150"/>
                </a:lnTo>
                <a:lnTo>
                  <a:pt x="384721" y="211442"/>
                </a:lnTo>
                <a:lnTo>
                  <a:pt x="384771" y="169202"/>
                </a:lnTo>
                <a:lnTo>
                  <a:pt x="612013" y="168922"/>
                </a:lnTo>
                <a:lnTo>
                  <a:pt x="612013" y="125945"/>
                </a:lnTo>
                <a:lnTo>
                  <a:pt x="384835" y="126238"/>
                </a:lnTo>
                <a:lnTo>
                  <a:pt x="384886" y="82778"/>
                </a:lnTo>
                <a:lnTo>
                  <a:pt x="612013" y="82486"/>
                </a:lnTo>
                <a:lnTo>
                  <a:pt x="612013" y="39509"/>
                </a:lnTo>
                <a:close/>
              </a:path>
            </a:pathLst>
          </a:custGeom>
          <a:solidFill>
            <a:srgbClr val="1A3868"/>
          </a:solidFill>
        </p:spPr>
        <p:txBody>
          <a:bodyPr wrap="square" lIns="0" tIns="0" rIns="0" bIns="0" rtlCol="0"/>
          <a:lstStyle/>
          <a:p>
            <a:endParaRPr sz="487"/>
          </a:p>
        </p:txBody>
      </p:sp>
      <p:grpSp>
        <p:nvGrpSpPr>
          <p:cNvPr id="71" name="object 17">
            <a:extLst>
              <a:ext uri="{FF2B5EF4-FFF2-40B4-BE49-F238E27FC236}">
                <a16:creationId xmlns:a16="http://schemas.microsoft.com/office/drawing/2014/main" id="{A25F92A9-D56F-4297-B6DC-AE6643B1DED0}"/>
              </a:ext>
            </a:extLst>
          </p:cNvPr>
          <p:cNvGrpSpPr/>
          <p:nvPr userDrawn="1"/>
        </p:nvGrpSpPr>
        <p:grpSpPr>
          <a:xfrm>
            <a:off x="6743503" y="6217458"/>
            <a:ext cx="1076325" cy="364236"/>
            <a:chOff x="11239170" y="10330678"/>
            <a:chExt cx="1793875" cy="607060"/>
          </a:xfrm>
        </p:grpSpPr>
        <p:sp>
          <p:nvSpPr>
            <p:cNvPr id="72" name="object 18">
              <a:extLst>
                <a:ext uri="{FF2B5EF4-FFF2-40B4-BE49-F238E27FC236}">
                  <a16:creationId xmlns:a16="http://schemas.microsoft.com/office/drawing/2014/main" id="{0881AAA3-C5F0-4AC9-97CB-BAC8E0EC4833}"/>
                </a:ext>
              </a:extLst>
            </p:cNvPr>
            <p:cNvSpPr/>
            <p:nvPr/>
          </p:nvSpPr>
          <p:spPr>
            <a:xfrm>
              <a:off x="11893359" y="10330681"/>
              <a:ext cx="527685" cy="607060"/>
            </a:xfrm>
            <a:custGeom>
              <a:avLst/>
              <a:gdLst/>
              <a:ahLst/>
              <a:cxnLst/>
              <a:rect l="l" t="t" r="r" b="b"/>
              <a:pathLst>
                <a:path w="527684" h="607059">
                  <a:moveTo>
                    <a:pt x="44577" y="12"/>
                  </a:moveTo>
                  <a:lnTo>
                    <a:pt x="787" y="12"/>
                  </a:lnTo>
                  <a:lnTo>
                    <a:pt x="0" y="606539"/>
                  </a:lnTo>
                  <a:lnTo>
                    <a:pt x="43802" y="606539"/>
                  </a:lnTo>
                  <a:lnTo>
                    <a:pt x="44577" y="12"/>
                  </a:lnTo>
                  <a:close/>
                </a:path>
                <a:path w="527684" h="607059">
                  <a:moveTo>
                    <a:pt x="132664" y="0"/>
                  </a:moveTo>
                  <a:lnTo>
                    <a:pt x="88874" y="0"/>
                  </a:lnTo>
                  <a:lnTo>
                    <a:pt x="88099" y="606539"/>
                  </a:lnTo>
                  <a:lnTo>
                    <a:pt x="131902" y="606539"/>
                  </a:lnTo>
                  <a:lnTo>
                    <a:pt x="132664" y="0"/>
                  </a:lnTo>
                  <a:close/>
                </a:path>
                <a:path w="527684" h="607059">
                  <a:moveTo>
                    <a:pt x="527608" y="306832"/>
                  </a:moveTo>
                  <a:lnTo>
                    <a:pt x="225183" y="606539"/>
                  </a:lnTo>
                  <a:lnTo>
                    <a:pt x="287032" y="606539"/>
                  </a:lnTo>
                  <a:lnTo>
                    <a:pt x="527608" y="368122"/>
                  </a:lnTo>
                  <a:lnTo>
                    <a:pt x="527608" y="306832"/>
                  </a:lnTo>
                  <a:close/>
                </a:path>
                <a:path w="527684" h="607059">
                  <a:moveTo>
                    <a:pt x="527608" y="0"/>
                  </a:moveTo>
                  <a:lnTo>
                    <a:pt x="520026" y="0"/>
                  </a:lnTo>
                  <a:lnTo>
                    <a:pt x="513689" y="22301"/>
                  </a:lnTo>
                  <a:lnTo>
                    <a:pt x="505726" y="44183"/>
                  </a:lnTo>
                  <a:lnTo>
                    <a:pt x="496163" y="65595"/>
                  </a:lnTo>
                  <a:lnTo>
                    <a:pt x="484974" y="86410"/>
                  </a:lnTo>
                  <a:lnTo>
                    <a:pt x="485089" y="0"/>
                  </a:lnTo>
                  <a:lnTo>
                    <a:pt x="441299" y="0"/>
                  </a:lnTo>
                  <a:lnTo>
                    <a:pt x="441121" y="145072"/>
                  </a:lnTo>
                  <a:lnTo>
                    <a:pt x="438340" y="148018"/>
                  </a:lnTo>
                  <a:lnTo>
                    <a:pt x="435851" y="151130"/>
                  </a:lnTo>
                  <a:lnTo>
                    <a:pt x="396748" y="189890"/>
                  </a:lnTo>
                  <a:lnTo>
                    <a:pt x="397002" y="0"/>
                  </a:lnTo>
                  <a:lnTo>
                    <a:pt x="353212" y="0"/>
                  </a:lnTo>
                  <a:lnTo>
                    <a:pt x="352907" y="233337"/>
                  </a:lnTo>
                  <a:lnTo>
                    <a:pt x="308559" y="277291"/>
                  </a:lnTo>
                  <a:lnTo>
                    <a:pt x="308914" y="0"/>
                  </a:lnTo>
                  <a:lnTo>
                    <a:pt x="265125" y="0"/>
                  </a:lnTo>
                  <a:lnTo>
                    <a:pt x="264718" y="320738"/>
                  </a:lnTo>
                  <a:lnTo>
                    <a:pt x="220294" y="364769"/>
                  </a:lnTo>
                  <a:lnTo>
                    <a:pt x="220751" y="0"/>
                  </a:lnTo>
                  <a:lnTo>
                    <a:pt x="176961" y="0"/>
                  </a:lnTo>
                  <a:lnTo>
                    <a:pt x="176199" y="606539"/>
                  </a:lnTo>
                  <a:lnTo>
                    <a:pt x="220014" y="606539"/>
                  </a:lnTo>
                  <a:lnTo>
                    <a:pt x="220116" y="549554"/>
                  </a:lnTo>
                  <a:lnTo>
                    <a:pt x="282028" y="488188"/>
                  </a:lnTo>
                  <a:lnTo>
                    <a:pt x="527608" y="244817"/>
                  </a:lnTo>
                  <a:lnTo>
                    <a:pt x="527608" y="179349"/>
                  </a:lnTo>
                  <a:lnTo>
                    <a:pt x="520306" y="188264"/>
                  </a:lnTo>
                  <a:lnTo>
                    <a:pt x="512749" y="197015"/>
                  </a:lnTo>
                  <a:lnTo>
                    <a:pt x="504888" y="205600"/>
                  </a:lnTo>
                  <a:lnTo>
                    <a:pt x="496747" y="214007"/>
                  </a:lnTo>
                  <a:lnTo>
                    <a:pt x="491553" y="219240"/>
                  </a:lnTo>
                  <a:lnTo>
                    <a:pt x="220179" y="488188"/>
                  </a:lnTo>
                  <a:lnTo>
                    <a:pt x="220230" y="426135"/>
                  </a:lnTo>
                  <a:lnTo>
                    <a:pt x="282155" y="364769"/>
                  </a:lnTo>
                  <a:lnTo>
                    <a:pt x="370420" y="277291"/>
                  </a:lnTo>
                  <a:lnTo>
                    <a:pt x="458609" y="189890"/>
                  </a:lnTo>
                  <a:lnTo>
                    <a:pt x="463905" y="184645"/>
                  </a:lnTo>
                  <a:lnTo>
                    <a:pt x="482396" y="164934"/>
                  </a:lnTo>
                  <a:lnTo>
                    <a:pt x="499173" y="144246"/>
                  </a:lnTo>
                  <a:lnTo>
                    <a:pt x="514235" y="122694"/>
                  </a:lnTo>
                  <a:lnTo>
                    <a:pt x="527608" y="100355"/>
                  </a:lnTo>
                  <a:lnTo>
                    <a:pt x="527608" y="86410"/>
                  </a:lnTo>
                  <a:lnTo>
                    <a:pt x="527608" y="0"/>
                  </a:lnTo>
                  <a:close/>
                </a:path>
              </a:pathLst>
            </a:custGeom>
            <a:solidFill>
              <a:srgbClr val="1A3868"/>
            </a:solidFill>
          </p:spPr>
          <p:txBody>
            <a:bodyPr wrap="square" lIns="0" tIns="0" rIns="0" bIns="0" rtlCol="0"/>
            <a:lstStyle/>
            <a:p>
              <a:endParaRPr sz="487"/>
            </a:p>
          </p:txBody>
        </p:sp>
        <p:pic>
          <p:nvPicPr>
            <p:cNvPr id="73" name="object 19">
              <a:extLst>
                <a:ext uri="{FF2B5EF4-FFF2-40B4-BE49-F238E27FC236}">
                  <a16:creationId xmlns:a16="http://schemas.microsoft.com/office/drawing/2014/main" id="{DF532452-0F60-4246-8C13-6DBB1C721A99}"/>
                </a:ext>
              </a:extLst>
            </p:cNvPr>
            <p:cNvPicPr/>
            <p:nvPr/>
          </p:nvPicPr>
          <p:blipFill>
            <a:blip r:embed="rId2" cstate="print"/>
            <a:stretch>
              <a:fillRect/>
            </a:stretch>
          </p:blipFill>
          <p:spPr>
            <a:xfrm>
              <a:off x="12242963" y="10760799"/>
              <a:ext cx="178009" cy="176413"/>
            </a:xfrm>
            <a:prstGeom prst="rect">
              <a:avLst/>
            </a:prstGeom>
          </p:spPr>
        </p:pic>
        <p:sp>
          <p:nvSpPr>
            <p:cNvPr id="74" name="object 20">
              <a:extLst>
                <a:ext uri="{FF2B5EF4-FFF2-40B4-BE49-F238E27FC236}">
                  <a16:creationId xmlns:a16="http://schemas.microsoft.com/office/drawing/2014/main" id="{CC2EB220-DBFE-47B5-B125-4186C9423B2A}"/>
                </a:ext>
              </a:extLst>
            </p:cNvPr>
            <p:cNvSpPr/>
            <p:nvPr/>
          </p:nvSpPr>
          <p:spPr>
            <a:xfrm>
              <a:off x="11239170" y="10330681"/>
              <a:ext cx="1793875" cy="607060"/>
            </a:xfrm>
            <a:custGeom>
              <a:avLst/>
              <a:gdLst/>
              <a:ahLst/>
              <a:cxnLst/>
              <a:rect l="l" t="t" r="r" b="b"/>
              <a:pathLst>
                <a:path w="1793875" h="607059">
                  <a:moveTo>
                    <a:pt x="569442" y="472503"/>
                  </a:moveTo>
                  <a:lnTo>
                    <a:pt x="369531" y="273875"/>
                  </a:lnTo>
                  <a:lnTo>
                    <a:pt x="281609" y="186524"/>
                  </a:lnTo>
                  <a:lnTo>
                    <a:pt x="193611" y="99098"/>
                  </a:lnTo>
                  <a:lnTo>
                    <a:pt x="105625" y="11671"/>
                  </a:lnTo>
                  <a:lnTo>
                    <a:pt x="93878" y="0"/>
                  </a:lnTo>
                  <a:lnTo>
                    <a:pt x="0" y="0"/>
                  </a:lnTo>
                  <a:lnTo>
                    <a:pt x="63" y="596049"/>
                  </a:lnTo>
                  <a:lnTo>
                    <a:pt x="508" y="596049"/>
                  </a:lnTo>
                  <a:lnTo>
                    <a:pt x="533" y="596696"/>
                  </a:lnTo>
                  <a:lnTo>
                    <a:pt x="647" y="597877"/>
                  </a:lnTo>
                  <a:lnTo>
                    <a:pt x="787" y="601408"/>
                  </a:lnTo>
                  <a:lnTo>
                    <a:pt x="1016" y="603961"/>
                  </a:lnTo>
                  <a:lnTo>
                    <a:pt x="1168" y="606539"/>
                  </a:lnTo>
                  <a:lnTo>
                    <a:pt x="44818" y="606539"/>
                  </a:lnTo>
                  <a:lnTo>
                    <a:pt x="44450" y="599567"/>
                  </a:lnTo>
                  <a:lnTo>
                    <a:pt x="44094" y="590448"/>
                  </a:lnTo>
                  <a:lnTo>
                    <a:pt x="43929" y="583971"/>
                  </a:lnTo>
                  <a:lnTo>
                    <a:pt x="43815" y="575995"/>
                  </a:lnTo>
                  <a:lnTo>
                    <a:pt x="43738" y="11671"/>
                  </a:lnTo>
                  <a:lnTo>
                    <a:pt x="87972" y="55600"/>
                  </a:lnTo>
                  <a:lnTo>
                    <a:pt x="88036" y="596049"/>
                  </a:lnTo>
                  <a:lnTo>
                    <a:pt x="88557" y="596049"/>
                  </a:lnTo>
                  <a:lnTo>
                    <a:pt x="88760" y="599998"/>
                  </a:lnTo>
                  <a:lnTo>
                    <a:pt x="89039" y="603046"/>
                  </a:lnTo>
                  <a:lnTo>
                    <a:pt x="89281" y="606539"/>
                  </a:lnTo>
                  <a:lnTo>
                    <a:pt x="133083" y="606539"/>
                  </a:lnTo>
                  <a:lnTo>
                    <a:pt x="132537" y="597877"/>
                  </a:lnTo>
                  <a:lnTo>
                    <a:pt x="132168" y="590448"/>
                  </a:lnTo>
                  <a:lnTo>
                    <a:pt x="131940" y="583971"/>
                  </a:lnTo>
                  <a:lnTo>
                    <a:pt x="131851" y="579945"/>
                  </a:lnTo>
                  <a:lnTo>
                    <a:pt x="131749" y="571944"/>
                  </a:lnTo>
                  <a:lnTo>
                    <a:pt x="131711" y="99098"/>
                  </a:lnTo>
                  <a:lnTo>
                    <a:pt x="175958" y="143090"/>
                  </a:lnTo>
                  <a:lnTo>
                    <a:pt x="176022" y="596049"/>
                  </a:lnTo>
                  <a:lnTo>
                    <a:pt x="176593" y="596049"/>
                  </a:lnTo>
                  <a:lnTo>
                    <a:pt x="176809" y="599998"/>
                  </a:lnTo>
                  <a:lnTo>
                    <a:pt x="177152" y="603961"/>
                  </a:lnTo>
                  <a:lnTo>
                    <a:pt x="177355" y="606539"/>
                  </a:lnTo>
                  <a:lnTo>
                    <a:pt x="221322" y="606539"/>
                  </a:lnTo>
                  <a:lnTo>
                    <a:pt x="220713" y="598500"/>
                  </a:lnTo>
                  <a:lnTo>
                    <a:pt x="220218" y="590448"/>
                  </a:lnTo>
                  <a:lnTo>
                    <a:pt x="219964" y="583971"/>
                  </a:lnTo>
                  <a:lnTo>
                    <a:pt x="219849" y="579945"/>
                  </a:lnTo>
                  <a:lnTo>
                    <a:pt x="219735" y="571944"/>
                  </a:lnTo>
                  <a:lnTo>
                    <a:pt x="219697" y="186524"/>
                  </a:lnTo>
                  <a:lnTo>
                    <a:pt x="263918" y="230428"/>
                  </a:lnTo>
                  <a:lnTo>
                    <a:pt x="264033" y="580669"/>
                  </a:lnTo>
                  <a:lnTo>
                    <a:pt x="264363" y="589343"/>
                  </a:lnTo>
                  <a:lnTo>
                    <a:pt x="264934" y="598500"/>
                  </a:lnTo>
                  <a:lnTo>
                    <a:pt x="265607" y="606539"/>
                  </a:lnTo>
                  <a:lnTo>
                    <a:pt x="331000" y="606539"/>
                  </a:lnTo>
                  <a:lnTo>
                    <a:pt x="308279" y="583971"/>
                  </a:lnTo>
                  <a:lnTo>
                    <a:pt x="308140" y="579945"/>
                  </a:lnTo>
                  <a:lnTo>
                    <a:pt x="307657" y="575995"/>
                  </a:lnTo>
                  <a:lnTo>
                    <a:pt x="307657" y="521208"/>
                  </a:lnTo>
                  <a:lnTo>
                    <a:pt x="393560" y="606539"/>
                  </a:lnTo>
                  <a:lnTo>
                    <a:pt x="455409" y="606539"/>
                  </a:lnTo>
                  <a:lnTo>
                    <a:pt x="369519" y="521208"/>
                  </a:lnTo>
                  <a:lnTo>
                    <a:pt x="307657" y="459752"/>
                  </a:lnTo>
                  <a:lnTo>
                    <a:pt x="307657" y="397586"/>
                  </a:lnTo>
                  <a:lnTo>
                    <a:pt x="517994" y="606539"/>
                  </a:lnTo>
                  <a:lnTo>
                    <a:pt x="569442" y="606539"/>
                  </a:lnTo>
                  <a:lnTo>
                    <a:pt x="569442" y="596214"/>
                  </a:lnTo>
                  <a:lnTo>
                    <a:pt x="369493" y="397586"/>
                  </a:lnTo>
                  <a:lnTo>
                    <a:pt x="307657" y="336156"/>
                  </a:lnTo>
                  <a:lnTo>
                    <a:pt x="307657" y="273875"/>
                  </a:lnTo>
                  <a:lnTo>
                    <a:pt x="569442" y="533958"/>
                  </a:lnTo>
                  <a:lnTo>
                    <a:pt x="569442" y="472503"/>
                  </a:lnTo>
                  <a:close/>
                </a:path>
                <a:path w="1793875" h="607059">
                  <a:moveTo>
                    <a:pt x="569442" y="348881"/>
                  </a:moveTo>
                  <a:lnTo>
                    <a:pt x="218287" y="0"/>
                  </a:lnTo>
                  <a:lnTo>
                    <a:pt x="156425" y="0"/>
                  </a:lnTo>
                  <a:lnTo>
                    <a:pt x="569442" y="410349"/>
                  </a:lnTo>
                  <a:lnTo>
                    <a:pt x="569442" y="348881"/>
                  </a:lnTo>
                  <a:close/>
                </a:path>
                <a:path w="1793875" h="607059">
                  <a:moveTo>
                    <a:pt x="569442" y="225272"/>
                  </a:moveTo>
                  <a:lnTo>
                    <a:pt x="342722" y="0"/>
                  </a:lnTo>
                  <a:lnTo>
                    <a:pt x="280847" y="0"/>
                  </a:lnTo>
                  <a:lnTo>
                    <a:pt x="569442" y="286727"/>
                  </a:lnTo>
                  <a:lnTo>
                    <a:pt x="569442" y="225272"/>
                  </a:lnTo>
                  <a:close/>
                </a:path>
                <a:path w="1793875" h="607059">
                  <a:moveTo>
                    <a:pt x="569442" y="0"/>
                  </a:moveTo>
                  <a:lnTo>
                    <a:pt x="529704" y="0"/>
                  </a:lnTo>
                  <a:lnTo>
                    <a:pt x="569442" y="39484"/>
                  </a:lnTo>
                  <a:lnTo>
                    <a:pt x="569442" y="0"/>
                  </a:lnTo>
                  <a:close/>
                </a:path>
                <a:path w="1793875" h="607059">
                  <a:moveTo>
                    <a:pt x="569455" y="101663"/>
                  </a:moveTo>
                  <a:lnTo>
                    <a:pt x="467131" y="0"/>
                  </a:lnTo>
                  <a:lnTo>
                    <a:pt x="405269" y="0"/>
                  </a:lnTo>
                  <a:lnTo>
                    <a:pt x="569455" y="163118"/>
                  </a:lnTo>
                  <a:lnTo>
                    <a:pt x="569455" y="101663"/>
                  </a:lnTo>
                  <a:close/>
                </a:path>
                <a:path w="1793875" h="607059">
                  <a:moveTo>
                    <a:pt x="610666" y="0"/>
                  </a:moveTo>
                  <a:lnTo>
                    <a:pt x="569772" y="0"/>
                  </a:lnTo>
                  <a:lnTo>
                    <a:pt x="569772" y="606539"/>
                  </a:lnTo>
                  <a:lnTo>
                    <a:pt x="609904" y="606539"/>
                  </a:lnTo>
                  <a:lnTo>
                    <a:pt x="610666" y="0"/>
                  </a:lnTo>
                  <a:close/>
                </a:path>
                <a:path w="1793875" h="607059">
                  <a:moveTo>
                    <a:pt x="1793811" y="0"/>
                  </a:moveTo>
                  <a:lnTo>
                    <a:pt x="1755228" y="0"/>
                  </a:lnTo>
                  <a:lnTo>
                    <a:pt x="1743925" y="6642"/>
                  </a:lnTo>
                  <a:lnTo>
                    <a:pt x="1709597" y="34010"/>
                  </a:lnTo>
                  <a:lnTo>
                    <a:pt x="1675358" y="79349"/>
                  </a:lnTo>
                  <a:lnTo>
                    <a:pt x="1648079" y="141249"/>
                  </a:lnTo>
                  <a:lnTo>
                    <a:pt x="1639100" y="159740"/>
                  </a:lnTo>
                  <a:lnTo>
                    <a:pt x="1611858" y="195999"/>
                  </a:lnTo>
                  <a:lnTo>
                    <a:pt x="1574850" y="224396"/>
                  </a:lnTo>
                  <a:lnTo>
                    <a:pt x="1522501" y="249605"/>
                  </a:lnTo>
                  <a:lnTo>
                    <a:pt x="1507591" y="256959"/>
                  </a:lnTo>
                  <a:lnTo>
                    <a:pt x="1441526" y="303352"/>
                  </a:lnTo>
                  <a:lnTo>
                    <a:pt x="1404861" y="343001"/>
                  </a:lnTo>
                  <a:lnTo>
                    <a:pt x="1400797" y="349034"/>
                  </a:lnTo>
                  <a:lnTo>
                    <a:pt x="1400797" y="292481"/>
                  </a:lnTo>
                  <a:lnTo>
                    <a:pt x="1432890" y="250634"/>
                  </a:lnTo>
                  <a:lnTo>
                    <a:pt x="1492351" y="219938"/>
                  </a:lnTo>
                  <a:lnTo>
                    <a:pt x="1513840" y="210223"/>
                  </a:lnTo>
                  <a:lnTo>
                    <a:pt x="1535772" y="198996"/>
                  </a:lnTo>
                  <a:lnTo>
                    <a:pt x="1580692" y="165011"/>
                  </a:lnTo>
                  <a:lnTo>
                    <a:pt x="1614919" y="119659"/>
                  </a:lnTo>
                  <a:lnTo>
                    <a:pt x="1642198" y="57785"/>
                  </a:lnTo>
                  <a:lnTo>
                    <a:pt x="1651190" y="39281"/>
                  </a:lnTo>
                  <a:lnTo>
                    <a:pt x="1662785" y="21082"/>
                  </a:lnTo>
                  <a:lnTo>
                    <a:pt x="1679511" y="1968"/>
                  </a:lnTo>
                  <a:lnTo>
                    <a:pt x="1681721" y="0"/>
                  </a:lnTo>
                  <a:lnTo>
                    <a:pt x="1624241" y="0"/>
                  </a:lnTo>
                  <a:lnTo>
                    <a:pt x="1614373" y="15697"/>
                  </a:lnTo>
                  <a:lnTo>
                    <a:pt x="1606359" y="31115"/>
                  </a:lnTo>
                  <a:lnTo>
                    <a:pt x="1599666" y="46151"/>
                  </a:lnTo>
                  <a:lnTo>
                    <a:pt x="1585976" y="79552"/>
                  </a:lnTo>
                  <a:lnTo>
                    <a:pt x="1576984" y="98044"/>
                  </a:lnTo>
                  <a:lnTo>
                    <a:pt x="1549768" y="134289"/>
                  </a:lnTo>
                  <a:lnTo>
                    <a:pt x="1512976" y="162090"/>
                  </a:lnTo>
                  <a:lnTo>
                    <a:pt x="1456855" y="187998"/>
                  </a:lnTo>
                  <a:lnTo>
                    <a:pt x="1438414" y="197065"/>
                  </a:lnTo>
                  <a:lnTo>
                    <a:pt x="1419720" y="208165"/>
                  </a:lnTo>
                  <a:lnTo>
                    <a:pt x="1400797" y="222237"/>
                  </a:lnTo>
                  <a:lnTo>
                    <a:pt x="1400797" y="174879"/>
                  </a:lnTo>
                  <a:lnTo>
                    <a:pt x="1406334" y="168833"/>
                  </a:lnTo>
                  <a:lnTo>
                    <a:pt x="1411185" y="164934"/>
                  </a:lnTo>
                  <a:lnTo>
                    <a:pt x="1418069" y="161455"/>
                  </a:lnTo>
                  <a:lnTo>
                    <a:pt x="1450809" y="147993"/>
                  </a:lnTo>
                  <a:lnTo>
                    <a:pt x="1472933" y="137274"/>
                  </a:lnTo>
                  <a:lnTo>
                    <a:pt x="1518589" y="103301"/>
                  </a:lnTo>
                  <a:lnTo>
                    <a:pt x="1552829" y="57975"/>
                  </a:lnTo>
                  <a:lnTo>
                    <a:pt x="1578444" y="0"/>
                  </a:lnTo>
                  <a:lnTo>
                    <a:pt x="1531239" y="0"/>
                  </a:lnTo>
                  <a:lnTo>
                    <a:pt x="1523542" y="18618"/>
                  </a:lnTo>
                  <a:lnTo>
                    <a:pt x="1514614" y="36842"/>
                  </a:lnTo>
                  <a:lnTo>
                    <a:pt x="1487665" y="72580"/>
                  </a:lnTo>
                  <a:lnTo>
                    <a:pt x="1451190" y="99644"/>
                  </a:lnTo>
                  <a:lnTo>
                    <a:pt x="1400797" y="121424"/>
                  </a:lnTo>
                  <a:lnTo>
                    <a:pt x="1400797" y="80848"/>
                  </a:lnTo>
                  <a:lnTo>
                    <a:pt x="1414373" y="73723"/>
                  </a:lnTo>
                  <a:lnTo>
                    <a:pt x="1428216" y="65074"/>
                  </a:lnTo>
                  <a:lnTo>
                    <a:pt x="1466291" y="31178"/>
                  </a:lnTo>
                  <a:lnTo>
                    <a:pt x="1488592" y="0"/>
                  </a:lnTo>
                  <a:lnTo>
                    <a:pt x="1435481" y="0"/>
                  </a:lnTo>
                  <a:lnTo>
                    <a:pt x="1429219" y="7277"/>
                  </a:lnTo>
                  <a:lnTo>
                    <a:pt x="1419694" y="16433"/>
                  </a:lnTo>
                  <a:lnTo>
                    <a:pt x="1413802" y="21399"/>
                  </a:lnTo>
                  <a:lnTo>
                    <a:pt x="1407883" y="25895"/>
                  </a:lnTo>
                  <a:lnTo>
                    <a:pt x="1401940" y="30035"/>
                  </a:lnTo>
                  <a:lnTo>
                    <a:pt x="1403324" y="14922"/>
                  </a:lnTo>
                  <a:lnTo>
                    <a:pt x="1405382" y="0"/>
                  </a:lnTo>
                  <a:lnTo>
                    <a:pt x="1360843" y="0"/>
                  </a:lnTo>
                  <a:lnTo>
                    <a:pt x="1359217" y="12890"/>
                  </a:lnTo>
                  <a:lnTo>
                    <a:pt x="1358036" y="25908"/>
                  </a:lnTo>
                  <a:lnTo>
                    <a:pt x="1357299" y="39052"/>
                  </a:lnTo>
                  <a:lnTo>
                    <a:pt x="1357058" y="52311"/>
                  </a:lnTo>
                  <a:lnTo>
                    <a:pt x="1357058" y="392633"/>
                  </a:lnTo>
                  <a:lnTo>
                    <a:pt x="1312824" y="436308"/>
                  </a:lnTo>
                  <a:lnTo>
                    <a:pt x="1312849" y="50927"/>
                  </a:lnTo>
                  <a:lnTo>
                    <a:pt x="1314869" y="12585"/>
                  </a:lnTo>
                  <a:lnTo>
                    <a:pt x="1316291" y="0"/>
                  </a:lnTo>
                  <a:lnTo>
                    <a:pt x="1272133" y="0"/>
                  </a:lnTo>
                  <a:lnTo>
                    <a:pt x="1270812" y="12941"/>
                  </a:lnTo>
                  <a:lnTo>
                    <a:pt x="1269860" y="25971"/>
                  </a:lnTo>
                  <a:lnTo>
                    <a:pt x="1269276" y="39090"/>
                  </a:lnTo>
                  <a:lnTo>
                    <a:pt x="1269072" y="52311"/>
                  </a:lnTo>
                  <a:lnTo>
                    <a:pt x="1269072" y="479323"/>
                  </a:lnTo>
                  <a:lnTo>
                    <a:pt x="1224838" y="523354"/>
                  </a:lnTo>
                  <a:lnTo>
                    <a:pt x="1224889" y="50901"/>
                  </a:lnTo>
                  <a:lnTo>
                    <a:pt x="1226464" y="12611"/>
                  </a:lnTo>
                  <a:lnTo>
                    <a:pt x="1227632" y="0"/>
                  </a:lnTo>
                  <a:lnTo>
                    <a:pt x="1183690" y="0"/>
                  </a:lnTo>
                  <a:lnTo>
                    <a:pt x="1182077" y="20916"/>
                  </a:lnTo>
                  <a:lnTo>
                    <a:pt x="1181798" y="26619"/>
                  </a:lnTo>
                  <a:lnTo>
                    <a:pt x="1181798" y="606539"/>
                  </a:lnTo>
                  <a:lnTo>
                    <a:pt x="1204201" y="606539"/>
                  </a:lnTo>
                  <a:lnTo>
                    <a:pt x="1363916" y="447217"/>
                  </a:lnTo>
                  <a:lnTo>
                    <a:pt x="1400797" y="411022"/>
                  </a:lnTo>
                  <a:lnTo>
                    <a:pt x="1400797" y="410438"/>
                  </a:lnTo>
                  <a:lnTo>
                    <a:pt x="1481150" y="330301"/>
                  </a:lnTo>
                  <a:lnTo>
                    <a:pt x="1513255" y="362204"/>
                  </a:lnTo>
                  <a:lnTo>
                    <a:pt x="1266202" y="606539"/>
                  </a:lnTo>
                  <a:lnTo>
                    <a:pt x="1329245" y="606539"/>
                  </a:lnTo>
                  <a:lnTo>
                    <a:pt x="1544205" y="392963"/>
                  </a:lnTo>
                  <a:lnTo>
                    <a:pt x="1574609" y="423176"/>
                  </a:lnTo>
                  <a:lnTo>
                    <a:pt x="1390040" y="606539"/>
                  </a:lnTo>
                  <a:lnTo>
                    <a:pt x="1451889" y="606539"/>
                  </a:lnTo>
                  <a:lnTo>
                    <a:pt x="1605534" y="453885"/>
                  </a:lnTo>
                  <a:lnTo>
                    <a:pt x="1636814" y="484962"/>
                  </a:lnTo>
                  <a:lnTo>
                    <a:pt x="1514449" y="606539"/>
                  </a:lnTo>
                  <a:lnTo>
                    <a:pt x="1576311" y="606539"/>
                  </a:lnTo>
                  <a:lnTo>
                    <a:pt x="1667738" y="515696"/>
                  </a:lnTo>
                  <a:lnTo>
                    <a:pt x="1699031" y="546773"/>
                  </a:lnTo>
                  <a:lnTo>
                    <a:pt x="1638871" y="606539"/>
                  </a:lnTo>
                  <a:lnTo>
                    <a:pt x="1793811" y="606539"/>
                  </a:lnTo>
                  <a:lnTo>
                    <a:pt x="1793811" y="579513"/>
                  </a:lnTo>
                  <a:lnTo>
                    <a:pt x="1515097" y="302615"/>
                  </a:lnTo>
                  <a:lnTo>
                    <a:pt x="1524952" y="297014"/>
                  </a:lnTo>
                  <a:lnTo>
                    <a:pt x="1534883" y="291922"/>
                  </a:lnTo>
                  <a:lnTo>
                    <a:pt x="1556753" y="281813"/>
                  </a:lnTo>
                  <a:lnTo>
                    <a:pt x="1793811" y="517347"/>
                  </a:lnTo>
                  <a:lnTo>
                    <a:pt x="1793811" y="455891"/>
                  </a:lnTo>
                  <a:lnTo>
                    <a:pt x="1597977" y="261315"/>
                  </a:lnTo>
                  <a:lnTo>
                    <a:pt x="1606867" y="255803"/>
                  </a:lnTo>
                  <a:lnTo>
                    <a:pt x="1615821" y="249618"/>
                  </a:lnTo>
                  <a:lnTo>
                    <a:pt x="1624863" y="242684"/>
                  </a:lnTo>
                  <a:lnTo>
                    <a:pt x="1633982" y="234924"/>
                  </a:lnTo>
                  <a:lnTo>
                    <a:pt x="1793811" y="393725"/>
                  </a:lnTo>
                  <a:lnTo>
                    <a:pt x="1793811" y="332270"/>
                  </a:lnTo>
                  <a:lnTo>
                    <a:pt x="1663395" y="202704"/>
                  </a:lnTo>
                  <a:lnTo>
                    <a:pt x="1670253" y="192646"/>
                  </a:lnTo>
                  <a:lnTo>
                    <a:pt x="1676234" y="182676"/>
                  </a:lnTo>
                  <a:lnTo>
                    <a:pt x="1681480" y="172808"/>
                  </a:lnTo>
                  <a:lnTo>
                    <a:pt x="1686102" y="163093"/>
                  </a:lnTo>
                  <a:lnTo>
                    <a:pt x="1793811" y="270116"/>
                  </a:lnTo>
                  <a:lnTo>
                    <a:pt x="1793811" y="208661"/>
                  </a:lnTo>
                  <a:lnTo>
                    <a:pt x="1704225" y="119646"/>
                  </a:lnTo>
                  <a:lnTo>
                    <a:pt x="1708835" y="109639"/>
                  </a:lnTo>
                  <a:lnTo>
                    <a:pt x="1714042" y="99720"/>
                  </a:lnTo>
                  <a:lnTo>
                    <a:pt x="1720024" y="89890"/>
                  </a:lnTo>
                  <a:lnTo>
                    <a:pt x="1727009" y="80124"/>
                  </a:lnTo>
                  <a:lnTo>
                    <a:pt x="1793811" y="146507"/>
                  </a:lnTo>
                  <a:lnTo>
                    <a:pt x="1793811" y="85051"/>
                  </a:lnTo>
                  <a:lnTo>
                    <a:pt x="1758162" y="49606"/>
                  </a:lnTo>
                  <a:lnTo>
                    <a:pt x="1766976" y="43599"/>
                  </a:lnTo>
                  <a:lnTo>
                    <a:pt x="1775853" y="38366"/>
                  </a:lnTo>
                  <a:lnTo>
                    <a:pt x="1784794" y="33769"/>
                  </a:lnTo>
                  <a:lnTo>
                    <a:pt x="1793811" y="29616"/>
                  </a:lnTo>
                  <a:lnTo>
                    <a:pt x="1793811" y="0"/>
                  </a:lnTo>
                  <a:close/>
                </a:path>
              </a:pathLst>
            </a:custGeom>
            <a:solidFill>
              <a:srgbClr val="1A3868"/>
            </a:solidFill>
          </p:spPr>
          <p:txBody>
            <a:bodyPr wrap="square" lIns="0" tIns="0" rIns="0" bIns="0" rtlCol="0"/>
            <a:lstStyle/>
            <a:p>
              <a:endParaRPr sz="487"/>
            </a:p>
          </p:txBody>
        </p:sp>
      </p:grpSp>
      <p:sp>
        <p:nvSpPr>
          <p:cNvPr id="75" name="object 21">
            <a:extLst>
              <a:ext uri="{FF2B5EF4-FFF2-40B4-BE49-F238E27FC236}">
                <a16:creationId xmlns:a16="http://schemas.microsoft.com/office/drawing/2014/main" id="{E85AAD01-A026-4D7E-9FC9-DBE04D6D9D34}"/>
              </a:ext>
            </a:extLst>
          </p:cNvPr>
          <p:cNvSpPr/>
          <p:nvPr userDrawn="1"/>
        </p:nvSpPr>
        <p:spPr>
          <a:xfrm>
            <a:off x="7837102" y="6217459"/>
            <a:ext cx="367284" cy="364236"/>
          </a:xfrm>
          <a:custGeom>
            <a:avLst/>
            <a:gdLst/>
            <a:ahLst/>
            <a:cxnLst/>
            <a:rect l="l" t="t" r="r" b="b"/>
            <a:pathLst>
              <a:path w="612140" h="607059">
                <a:moveTo>
                  <a:pt x="612025" y="551446"/>
                </a:moveTo>
                <a:lnTo>
                  <a:pt x="556437" y="606526"/>
                </a:lnTo>
                <a:lnTo>
                  <a:pt x="612025" y="606526"/>
                </a:lnTo>
                <a:lnTo>
                  <a:pt x="612025" y="551446"/>
                </a:lnTo>
                <a:close/>
              </a:path>
              <a:path w="612140" h="607059">
                <a:moveTo>
                  <a:pt x="612025" y="429374"/>
                </a:moveTo>
                <a:lnTo>
                  <a:pt x="433247" y="606539"/>
                </a:lnTo>
                <a:lnTo>
                  <a:pt x="494487" y="606539"/>
                </a:lnTo>
                <a:lnTo>
                  <a:pt x="612025" y="490054"/>
                </a:lnTo>
                <a:lnTo>
                  <a:pt x="612025" y="429374"/>
                </a:lnTo>
                <a:close/>
              </a:path>
              <a:path w="612140" h="607059">
                <a:moveTo>
                  <a:pt x="612025" y="39509"/>
                </a:moveTo>
                <a:lnTo>
                  <a:pt x="384949" y="39801"/>
                </a:lnTo>
                <a:lnTo>
                  <a:pt x="385000" y="0"/>
                </a:lnTo>
                <a:lnTo>
                  <a:pt x="341655" y="0"/>
                </a:lnTo>
                <a:lnTo>
                  <a:pt x="341287" y="294906"/>
                </a:lnTo>
                <a:lnTo>
                  <a:pt x="330428" y="291973"/>
                </a:lnTo>
                <a:lnTo>
                  <a:pt x="319887" y="288645"/>
                </a:lnTo>
                <a:lnTo>
                  <a:pt x="297434" y="280555"/>
                </a:lnTo>
                <a:lnTo>
                  <a:pt x="297789" y="0"/>
                </a:lnTo>
                <a:lnTo>
                  <a:pt x="254419" y="0"/>
                </a:lnTo>
                <a:lnTo>
                  <a:pt x="254088" y="266306"/>
                </a:lnTo>
                <a:lnTo>
                  <a:pt x="243967" y="263994"/>
                </a:lnTo>
                <a:lnTo>
                  <a:pt x="233324" y="262102"/>
                </a:lnTo>
                <a:lnTo>
                  <a:pt x="222110" y="260692"/>
                </a:lnTo>
                <a:lnTo>
                  <a:pt x="210248" y="259803"/>
                </a:lnTo>
                <a:lnTo>
                  <a:pt x="210566" y="0"/>
                </a:lnTo>
                <a:lnTo>
                  <a:pt x="167208" y="0"/>
                </a:lnTo>
                <a:lnTo>
                  <a:pt x="166878" y="261950"/>
                </a:lnTo>
                <a:lnTo>
                  <a:pt x="154978" y="264236"/>
                </a:lnTo>
                <a:lnTo>
                  <a:pt x="143738" y="267055"/>
                </a:lnTo>
                <a:lnTo>
                  <a:pt x="133108" y="270319"/>
                </a:lnTo>
                <a:lnTo>
                  <a:pt x="122999" y="273900"/>
                </a:lnTo>
                <a:lnTo>
                  <a:pt x="123355" y="0"/>
                </a:lnTo>
                <a:lnTo>
                  <a:pt x="79997" y="0"/>
                </a:lnTo>
                <a:lnTo>
                  <a:pt x="79616" y="291769"/>
                </a:lnTo>
                <a:lnTo>
                  <a:pt x="69316" y="295579"/>
                </a:lnTo>
                <a:lnTo>
                  <a:pt x="58674" y="298907"/>
                </a:lnTo>
                <a:lnTo>
                  <a:pt x="47536" y="301637"/>
                </a:lnTo>
                <a:lnTo>
                  <a:pt x="35750" y="303631"/>
                </a:lnTo>
                <a:lnTo>
                  <a:pt x="36131" y="0"/>
                </a:lnTo>
                <a:lnTo>
                  <a:pt x="0" y="0"/>
                </a:lnTo>
                <a:lnTo>
                  <a:pt x="0" y="347446"/>
                </a:lnTo>
                <a:lnTo>
                  <a:pt x="10058" y="348018"/>
                </a:lnTo>
                <a:lnTo>
                  <a:pt x="71361" y="340004"/>
                </a:lnTo>
                <a:lnTo>
                  <a:pt x="134175" y="315595"/>
                </a:lnTo>
                <a:lnTo>
                  <a:pt x="153543" y="308876"/>
                </a:lnTo>
                <a:lnTo>
                  <a:pt x="174536" y="304190"/>
                </a:lnTo>
                <a:lnTo>
                  <a:pt x="198221" y="302399"/>
                </a:lnTo>
                <a:lnTo>
                  <a:pt x="222554" y="303974"/>
                </a:lnTo>
                <a:lnTo>
                  <a:pt x="244182" y="308203"/>
                </a:lnTo>
                <a:lnTo>
                  <a:pt x="264185" y="314274"/>
                </a:lnTo>
                <a:lnTo>
                  <a:pt x="298665" y="326872"/>
                </a:lnTo>
                <a:lnTo>
                  <a:pt x="314286" y="332066"/>
                </a:lnTo>
                <a:lnTo>
                  <a:pt x="330911" y="336677"/>
                </a:lnTo>
                <a:lnTo>
                  <a:pt x="348894" y="340423"/>
                </a:lnTo>
                <a:lnTo>
                  <a:pt x="393319" y="345414"/>
                </a:lnTo>
                <a:lnTo>
                  <a:pt x="426377"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19" y="353098"/>
                </a:lnTo>
                <a:lnTo>
                  <a:pt x="227761" y="347751"/>
                </a:lnTo>
                <a:lnTo>
                  <a:pt x="198158" y="345719"/>
                </a:lnTo>
                <a:lnTo>
                  <a:pt x="168249" y="347954"/>
                </a:lnTo>
                <a:lnTo>
                  <a:pt x="142163" y="353707"/>
                </a:lnTo>
                <a:lnTo>
                  <a:pt x="119075" y="361607"/>
                </a:lnTo>
                <a:lnTo>
                  <a:pt x="79336" y="378117"/>
                </a:lnTo>
                <a:lnTo>
                  <a:pt x="59982" y="384822"/>
                </a:lnTo>
                <a:lnTo>
                  <a:pt x="39001" y="389521"/>
                </a:lnTo>
                <a:lnTo>
                  <a:pt x="15328" y="391312"/>
                </a:lnTo>
                <a:lnTo>
                  <a:pt x="9956" y="391312"/>
                </a:lnTo>
                <a:lnTo>
                  <a:pt x="0" y="390525"/>
                </a:lnTo>
                <a:lnTo>
                  <a:pt x="0" y="433717"/>
                </a:lnTo>
                <a:lnTo>
                  <a:pt x="9994" y="434276"/>
                </a:lnTo>
                <a:lnTo>
                  <a:pt x="15252" y="434276"/>
                </a:lnTo>
                <a:lnTo>
                  <a:pt x="45173" y="432028"/>
                </a:lnTo>
                <a:lnTo>
                  <a:pt x="71259" y="426288"/>
                </a:lnTo>
                <a:lnTo>
                  <a:pt x="94348" y="418388"/>
                </a:lnTo>
                <a:lnTo>
                  <a:pt x="134073" y="401891"/>
                </a:lnTo>
                <a:lnTo>
                  <a:pt x="153428" y="395173"/>
                </a:lnTo>
                <a:lnTo>
                  <a:pt x="174421" y="390474"/>
                </a:lnTo>
                <a:lnTo>
                  <a:pt x="198107" y="388683"/>
                </a:lnTo>
                <a:lnTo>
                  <a:pt x="222097" y="390321"/>
                </a:lnTo>
                <a:lnTo>
                  <a:pt x="243497" y="394741"/>
                </a:lnTo>
                <a:lnTo>
                  <a:pt x="263359" y="401091"/>
                </a:lnTo>
                <a:lnTo>
                  <a:pt x="301091" y="415544"/>
                </a:lnTo>
                <a:lnTo>
                  <a:pt x="320408" y="421995"/>
                </a:lnTo>
                <a:lnTo>
                  <a:pt x="341337" y="427189"/>
                </a:lnTo>
                <a:lnTo>
                  <a:pt x="364540" y="430466"/>
                </a:lnTo>
                <a:lnTo>
                  <a:pt x="331063" y="463638"/>
                </a:lnTo>
                <a:lnTo>
                  <a:pt x="322922" y="464019"/>
                </a:lnTo>
                <a:lnTo>
                  <a:pt x="316763" y="463384"/>
                </a:lnTo>
                <a:lnTo>
                  <a:pt x="309486" y="461035"/>
                </a:lnTo>
                <a:lnTo>
                  <a:pt x="277063" y="447751"/>
                </a:lnTo>
                <a:lnTo>
                  <a:pt x="254000" y="439902"/>
                </a:lnTo>
                <a:lnTo>
                  <a:pt x="227939" y="434200"/>
                </a:lnTo>
                <a:lnTo>
                  <a:pt x="198043" y="432015"/>
                </a:lnTo>
                <a:lnTo>
                  <a:pt x="168122" y="434251"/>
                </a:lnTo>
                <a:lnTo>
                  <a:pt x="142036" y="440004"/>
                </a:lnTo>
                <a:lnTo>
                  <a:pt x="118960" y="447890"/>
                </a:lnTo>
                <a:lnTo>
                  <a:pt x="79222" y="464400"/>
                </a:lnTo>
                <a:lnTo>
                  <a:pt x="59867" y="471119"/>
                </a:lnTo>
                <a:lnTo>
                  <a:pt x="38887" y="475805"/>
                </a:lnTo>
                <a:lnTo>
                  <a:pt x="15214" y="477596"/>
                </a:lnTo>
                <a:lnTo>
                  <a:pt x="9880" y="477596"/>
                </a:lnTo>
                <a:lnTo>
                  <a:pt x="0" y="476821"/>
                </a:lnTo>
                <a:lnTo>
                  <a:pt x="0" y="520001"/>
                </a:lnTo>
                <a:lnTo>
                  <a:pt x="9918" y="520560"/>
                </a:lnTo>
                <a:lnTo>
                  <a:pt x="15151" y="520560"/>
                </a:lnTo>
                <a:lnTo>
                  <a:pt x="45059" y="518312"/>
                </a:lnTo>
                <a:lnTo>
                  <a:pt x="71158" y="512559"/>
                </a:lnTo>
                <a:lnTo>
                  <a:pt x="94246" y="504672"/>
                </a:lnTo>
                <a:lnTo>
                  <a:pt x="133972" y="488162"/>
                </a:lnTo>
                <a:lnTo>
                  <a:pt x="153327" y="481444"/>
                </a:lnTo>
                <a:lnTo>
                  <a:pt x="174307" y="476745"/>
                </a:lnTo>
                <a:lnTo>
                  <a:pt x="197993" y="474967"/>
                </a:lnTo>
                <a:lnTo>
                  <a:pt x="221665" y="476694"/>
                </a:lnTo>
                <a:lnTo>
                  <a:pt x="242646" y="481342"/>
                </a:lnTo>
                <a:lnTo>
                  <a:pt x="261988" y="487997"/>
                </a:lnTo>
                <a:lnTo>
                  <a:pt x="293306" y="501053"/>
                </a:lnTo>
                <a:lnTo>
                  <a:pt x="264655" y="529450"/>
                </a:lnTo>
                <a:lnTo>
                  <a:pt x="250101" y="525030"/>
                </a:lnTo>
                <a:lnTo>
                  <a:pt x="234302" y="521474"/>
                </a:lnTo>
                <a:lnTo>
                  <a:pt x="216992" y="519112"/>
                </a:lnTo>
                <a:lnTo>
                  <a:pt x="197929" y="518274"/>
                </a:lnTo>
                <a:lnTo>
                  <a:pt x="168021" y="520522"/>
                </a:lnTo>
                <a:lnTo>
                  <a:pt x="141935" y="526275"/>
                </a:lnTo>
                <a:lnTo>
                  <a:pt x="118846" y="534174"/>
                </a:lnTo>
                <a:lnTo>
                  <a:pt x="79121" y="550684"/>
                </a:lnTo>
                <a:lnTo>
                  <a:pt x="59766" y="557403"/>
                </a:lnTo>
                <a:lnTo>
                  <a:pt x="38785" y="562102"/>
                </a:lnTo>
                <a:lnTo>
                  <a:pt x="15125" y="563880"/>
                </a:lnTo>
                <a:lnTo>
                  <a:pt x="9817" y="563892"/>
                </a:lnTo>
                <a:lnTo>
                  <a:pt x="0" y="563118"/>
                </a:lnTo>
                <a:lnTo>
                  <a:pt x="0" y="606298"/>
                </a:lnTo>
                <a:lnTo>
                  <a:pt x="6477" y="606539"/>
                </a:lnTo>
                <a:lnTo>
                  <a:pt x="23063" y="606539"/>
                </a:lnTo>
                <a:lnTo>
                  <a:pt x="50177" y="603592"/>
                </a:lnTo>
                <a:lnTo>
                  <a:pt x="74117"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52" y="564248"/>
                </a:lnTo>
                <a:lnTo>
                  <a:pt x="213182" y="576300"/>
                </a:lnTo>
                <a:lnTo>
                  <a:pt x="197891" y="587362"/>
                </a:lnTo>
                <a:lnTo>
                  <a:pt x="182130" y="597446"/>
                </a:lnTo>
                <a:lnTo>
                  <a:pt x="165938" y="606539"/>
                </a:lnTo>
                <a:lnTo>
                  <a:pt x="244944" y="606539"/>
                </a:lnTo>
                <a:lnTo>
                  <a:pt x="275120" y="579780"/>
                </a:lnTo>
                <a:lnTo>
                  <a:pt x="515531" y="341515"/>
                </a:lnTo>
                <a:lnTo>
                  <a:pt x="577354" y="341630"/>
                </a:lnTo>
                <a:lnTo>
                  <a:pt x="310019" y="606539"/>
                </a:lnTo>
                <a:lnTo>
                  <a:pt x="371297" y="606539"/>
                </a:lnTo>
                <a:lnTo>
                  <a:pt x="612025" y="367969"/>
                </a:lnTo>
                <a:lnTo>
                  <a:pt x="612025" y="298335"/>
                </a:lnTo>
                <a:lnTo>
                  <a:pt x="549287" y="298526"/>
                </a:lnTo>
                <a:lnTo>
                  <a:pt x="497890" y="298297"/>
                </a:lnTo>
                <a:lnTo>
                  <a:pt x="497484" y="298704"/>
                </a:lnTo>
                <a:lnTo>
                  <a:pt x="384619" y="299059"/>
                </a:lnTo>
                <a:lnTo>
                  <a:pt x="384683" y="254457"/>
                </a:lnTo>
                <a:lnTo>
                  <a:pt x="612025" y="254685"/>
                </a:lnTo>
                <a:lnTo>
                  <a:pt x="612025" y="211150"/>
                </a:lnTo>
                <a:lnTo>
                  <a:pt x="384733" y="211442"/>
                </a:lnTo>
                <a:lnTo>
                  <a:pt x="384784" y="169202"/>
                </a:lnTo>
                <a:lnTo>
                  <a:pt x="612025" y="168922"/>
                </a:lnTo>
                <a:lnTo>
                  <a:pt x="612025" y="125945"/>
                </a:lnTo>
                <a:lnTo>
                  <a:pt x="384848" y="126238"/>
                </a:lnTo>
                <a:lnTo>
                  <a:pt x="384898" y="82778"/>
                </a:lnTo>
                <a:lnTo>
                  <a:pt x="612025" y="82486"/>
                </a:lnTo>
                <a:lnTo>
                  <a:pt x="612025" y="39509"/>
                </a:lnTo>
                <a:close/>
              </a:path>
            </a:pathLst>
          </a:custGeom>
          <a:solidFill>
            <a:srgbClr val="1A3868"/>
          </a:solidFill>
        </p:spPr>
        <p:txBody>
          <a:bodyPr wrap="square" lIns="0" tIns="0" rIns="0" bIns="0" rtlCol="0"/>
          <a:lstStyle/>
          <a:p>
            <a:endParaRPr sz="487"/>
          </a:p>
        </p:txBody>
      </p:sp>
      <p:sp>
        <p:nvSpPr>
          <p:cNvPr id="76" name="object 22">
            <a:extLst>
              <a:ext uri="{FF2B5EF4-FFF2-40B4-BE49-F238E27FC236}">
                <a16:creationId xmlns:a16="http://schemas.microsoft.com/office/drawing/2014/main" id="{C9D65109-6BE0-4442-9483-BD0416A7ADAA}"/>
              </a:ext>
            </a:extLst>
          </p:cNvPr>
          <p:cNvSpPr/>
          <p:nvPr userDrawn="1"/>
        </p:nvSpPr>
        <p:spPr>
          <a:xfrm>
            <a:off x="8229861" y="6217459"/>
            <a:ext cx="419481" cy="364236"/>
          </a:xfrm>
          <a:custGeom>
            <a:avLst/>
            <a:gdLst/>
            <a:ahLst/>
            <a:cxnLst/>
            <a:rect l="l" t="t" r="r" b="b"/>
            <a:pathLst>
              <a:path w="699134" h="607059">
                <a:moveTo>
                  <a:pt x="569442" y="472503"/>
                </a:moveTo>
                <a:lnTo>
                  <a:pt x="369531" y="273875"/>
                </a:lnTo>
                <a:lnTo>
                  <a:pt x="281609" y="186524"/>
                </a:lnTo>
                <a:lnTo>
                  <a:pt x="193611" y="99098"/>
                </a:lnTo>
                <a:lnTo>
                  <a:pt x="105638" y="11671"/>
                </a:lnTo>
                <a:lnTo>
                  <a:pt x="93891" y="0"/>
                </a:lnTo>
                <a:lnTo>
                  <a:pt x="0" y="0"/>
                </a:lnTo>
                <a:lnTo>
                  <a:pt x="63" y="596049"/>
                </a:lnTo>
                <a:lnTo>
                  <a:pt x="520" y="596049"/>
                </a:lnTo>
                <a:lnTo>
                  <a:pt x="546" y="596976"/>
                </a:lnTo>
                <a:lnTo>
                  <a:pt x="647" y="597877"/>
                </a:lnTo>
                <a:lnTo>
                  <a:pt x="787" y="601408"/>
                </a:lnTo>
                <a:lnTo>
                  <a:pt x="1016" y="603961"/>
                </a:lnTo>
                <a:lnTo>
                  <a:pt x="1168" y="606539"/>
                </a:lnTo>
                <a:lnTo>
                  <a:pt x="44831" y="606539"/>
                </a:lnTo>
                <a:lnTo>
                  <a:pt x="44462" y="599567"/>
                </a:lnTo>
                <a:lnTo>
                  <a:pt x="44094" y="590448"/>
                </a:lnTo>
                <a:lnTo>
                  <a:pt x="43929" y="583971"/>
                </a:lnTo>
                <a:lnTo>
                  <a:pt x="43815" y="575995"/>
                </a:lnTo>
                <a:lnTo>
                  <a:pt x="43738" y="11671"/>
                </a:lnTo>
                <a:lnTo>
                  <a:pt x="87985" y="55600"/>
                </a:lnTo>
                <a:lnTo>
                  <a:pt x="88049" y="596049"/>
                </a:lnTo>
                <a:lnTo>
                  <a:pt x="88569" y="596049"/>
                </a:lnTo>
                <a:lnTo>
                  <a:pt x="88760" y="599998"/>
                </a:lnTo>
                <a:lnTo>
                  <a:pt x="89039" y="603046"/>
                </a:lnTo>
                <a:lnTo>
                  <a:pt x="89281" y="606539"/>
                </a:lnTo>
                <a:lnTo>
                  <a:pt x="133083" y="606539"/>
                </a:lnTo>
                <a:lnTo>
                  <a:pt x="132549" y="597877"/>
                </a:lnTo>
                <a:lnTo>
                  <a:pt x="132168" y="590448"/>
                </a:lnTo>
                <a:lnTo>
                  <a:pt x="131953" y="583971"/>
                </a:lnTo>
                <a:lnTo>
                  <a:pt x="131851" y="579945"/>
                </a:lnTo>
                <a:lnTo>
                  <a:pt x="131749" y="571944"/>
                </a:lnTo>
                <a:lnTo>
                  <a:pt x="131724" y="99098"/>
                </a:lnTo>
                <a:lnTo>
                  <a:pt x="175958" y="143090"/>
                </a:lnTo>
                <a:lnTo>
                  <a:pt x="176022" y="596049"/>
                </a:lnTo>
                <a:lnTo>
                  <a:pt x="176606" y="596049"/>
                </a:lnTo>
                <a:lnTo>
                  <a:pt x="176822" y="599998"/>
                </a:lnTo>
                <a:lnTo>
                  <a:pt x="177165" y="603961"/>
                </a:lnTo>
                <a:lnTo>
                  <a:pt x="177368" y="606539"/>
                </a:lnTo>
                <a:lnTo>
                  <a:pt x="221335" y="606539"/>
                </a:lnTo>
                <a:lnTo>
                  <a:pt x="220713" y="598500"/>
                </a:lnTo>
                <a:lnTo>
                  <a:pt x="220230" y="590448"/>
                </a:lnTo>
                <a:lnTo>
                  <a:pt x="219976" y="583971"/>
                </a:lnTo>
                <a:lnTo>
                  <a:pt x="219862" y="579945"/>
                </a:lnTo>
                <a:lnTo>
                  <a:pt x="219748" y="571944"/>
                </a:lnTo>
                <a:lnTo>
                  <a:pt x="219697" y="186524"/>
                </a:lnTo>
                <a:lnTo>
                  <a:pt x="263944" y="230428"/>
                </a:lnTo>
                <a:lnTo>
                  <a:pt x="264058" y="580669"/>
                </a:lnTo>
                <a:lnTo>
                  <a:pt x="264375" y="589343"/>
                </a:lnTo>
                <a:lnTo>
                  <a:pt x="264947" y="598500"/>
                </a:lnTo>
                <a:lnTo>
                  <a:pt x="265607" y="606539"/>
                </a:lnTo>
                <a:lnTo>
                  <a:pt x="331000" y="606539"/>
                </a:lnTo>
                <a:lnTo>
                  <a:pt x="308279" y="583971"/>
                </a:lnTo>
                <a:lnTo>
                  <a:pt x="308140" y="579945"/>
                </a:lnTo>
                <a:lnTo>
                  <a:pt x="307670" y="575995"/>
                </a:lnTo>
                <a:lnTo>
                  <a:pt x="307670" y="521208"/>
                </a:lnTo>
                <a:lnTo>
                  <a:pt x="393560" y="606539"/>
                </a:lnTo>
                <a:lnTo>
                  <a:pt x="455422" y="606539"/>
                </a:lnTo>
                <a:lnTo>
                  <a:pt x="369519" y="521208"/>
                </a:lnTo>
                <a:lnTo>
                  <a:pt x="307670" y="459752"/>
                </a:lnTo>
                <a:lnTo>
                  <a:pt x="307670" y="397586"/>
                </a:lnTo>
                <a:lnTo>
                  <a:pt x="517994" y="606539"/>
                </a:lnTo>
                <a:lnTo>
                  <a:pt x="569442" y="606539"/>
                </a:lnTo>
                <a:lnTo>
                  <a:pt x="569442" y="596214"/>
                </a:lnTo>
                <a:lnTo>
                  <a:pt x="369506" y="397586"/>
                </a:lnTo>
                <a:lnTo>
                  <a:pt x="307670" y="336156"/>
                </a:lnTo>
                <a:lnTo>
                  <a:pt x="307670" y="273875"/>
                </a:lnTo>
                <a:lnTo>
                  <a:pt x="569442" y="533958"/>
                </a:lnTo>
                <a:lnTo>
                  <a:pt x="569442" y="472503"/>
                </a:lnTo>
                <a:close/>
              </a:path>
              <a:path w="699134" h="607059">
                <a:moveTo>
                  <a:pt x="569442" y="348881"/>
                </a:moveTo>
                <a:lnTo>
                  <a:pt x="218287" y="0"/>
                </a:lnTo>
                <a:lnTo>
                  <a:pt x="156438" y="0"/>
                </a:lnTo>
                <a:lnTo>
                  <a:pt x="569442" y="410349"/>
                </a:lnTo>
                <a:lnTo>
                  <a:pt x="569442" y="348881"/>
                </a:lnTo>
                <a:close/>
              </a:path>
              <a:path w="699134" h="607059">
                <a:moveTo>
                  <a:pt x="569442" y="225272"/>
                </a:moveTo>
                <a:lnTo>
                  <a:pt x="342722" y="0"/>
                </a:lnTo>
                <a:lnTo>
                  <a:pt x="280860" y="0"/>
                </a:lnTo>
                <a:lnTo>
                  <a:pt x="569442" y="286727"/>
                </a:lnTo>
                <a:lnTo>
                  <a:pt x="569442" y="225272"/>
                </a:lnTo>
                <a:close/>
              </a:path>
              <a:path w="699134" h="607059">
                <a:moveTo>
                  <a:pt x="569442" y="0"/>
                </a:moveTo>
                <a:lnTo>
                  <a:pt x="529704" y="0"/>
                </a:lnTo>
                <a:lnTo>
                  <a:pt x="569442" y="39484"/>
                </a:lnTo>
                <a:lnTo>
                  <a:pt x="569442" y="0"/>
                </a:lnTo>
                <a:close/>
              </a:path>
              <a:path w="699134" h="607059">
                <a:moveTo>
                  <a:pt x="569455" y="101663"/>
                </a:moveTo>
                <a:lnTo>
                  <a:pt x="467144" y="0"/>
                </a:lnTo>
                <a:lnTo>
                  <a:pt x="405282" y="0"/>
                </a:lnTo>
                <a:lnTo>
                  <a:pt x="569455" y="163118"/>
                </a:lnTo>
                <a:lnTo>
                  <a:pt x="569455" y="101663"/>
                </a:lnTo>
                <a:close/>
              </a:path>
              <a:path w="699134" h="607059">
                <a:moveTo>
                  <a:pt x="610679" y="0"/>
                </a:moveTo>
                <a:lnTo>
                  <a:pt x="569785" y="0"/>
                </a:lnTo>
                <a:lnTo>
                  <a:pt x="569785" y="606539"/>
                </a:lnTo>
                <a:lnTo>
                  <a:pt x="609917" y="606539"/>
                </a:lnTo>
                <a:lnTo>
                  <a:pt x="610679" y="0"/>
                </a:lnTo>
                <a:close/>
              </a:path>
              <a:path w="699134" h="607059">
                <a:moveTo>
                  <a:pt x="698766" y="12"/>
                </a:moveTo>
                <a:lnTo>
                  <a:pt x="654977" y="12"/>
                </a:lnTo>
                <a:lnTo>
                  <a:pt x="654202" y="606539"/>
                </a:lnTo>
                <a:lnTo>
                  <a:pt x="698004" y="606539"/>
                </a:lnTo>
                <a:lnTo>
                  <a:pt x="698766" y="12"/>
                </a:lnTo>
                <a:close/>
              </a:path>
            </a:pathLst>
          </a:custGeom>
          <a:solidFill>
            <a:srgbClr val="1A3868"/>
          </a:solidFill>
        </p:spPr>
        <p:txBody>
          <a:bodyPr wrap="square" lIns="0" tIns="0" rIns="0" bIns="0" rtlCol="0"/>
          <a:lstStyle/>
          <a:p>
            <a:endParaRPr sz="487"/>
          </a:p>
        </p:txBody>
      </p:sp>
      <p:sp>
        <p:nvSpPr>
          <p:cNvPr id="77" name="object 23">
            <a:extLst>
              <a:ext uri="{FF2B5EF4-FFF2-40B4-BE49-F238E27FC236}">
                <a16:creationId xmlns:a16="http://schemas.microsoft.com/office/drawing/2014/main" id="{9ACA3211-A6AC-4D44-8474-9D5E73AFEBD3}"/>
              </a:ext>
            </a:extLst>
          </p:cNvPr>
          <p:cNvSpPr/>
          <p:nvPr userDrawn="1"/>
        </p:nvSpPr>
        <p:spPr>
          <a:xfrm>
            <a:off x="8680309" y="6217459"/>
            <a:ext cx="367284" cy="364236"/>
          </a:xfrm>
          <a:custGeom>
            <a:avLst/>
            <a:gdLst/>
            <a:ahLst/>
            <a:cxnLst/>
            <a:rect l="l" t="t" r="r" b="b"/>
            <a:pathLst>
              <a:path w="612140" h="607059">
                <a:moveTo>
                  <a:pt x="612013" y="551446"/>
                </a:moveTo>
                <a:lnTo>
                  <a:pt x="556425" y="606526"/>
                </a:lnTo>
                <a:lnTo>
                  <a:pt x="612013" y="606526"/>
                </a:lnTo>
                <a:lnTo>
                  <a:pt x="612013" y="551446"/>
                </a:lnTo>
                <a:close/>
              </a:path>
              <a:path w="612140" h="607059">
                <a:moveTo>
                  <a:pt x="612013" y="429374"/>
                </a:moveTo>
                <a:lnTo>
                  <a:pt x="433235" y="606539"/>
                </a:lnTo>
                <a:lnTo>
                  <a:pt x="494487" y="606539"/>
                </a:lnTo>
                <a:lnTo>
                  <a:pt x="612013" y="490054"/>
                </a:lnTo>
                <a:lnTo>
                  <a:pt x="612013" y="429374"/>
                </a:lnTo>
                <a:close/>
              </a:path>
              <a:path w="612140" h="607059">
                <a:moveTo>
                  <a:pt x="612013" y="39509"/>
                </a:moveTo>
                <a:lnTo>
                  <a:pt x="384937" y="39801"/>
                </a:lnTo>
                <a:lnTo>
                  <a:pt x="384987" y="0"/>
                </a:lnTo>
                <a:lnTo>
                  <a:pt x="341655" y="0"/>
                </a:lnTo>
                <a:lnTo>
                  <a:pt x="341274" y="294906"/>
                </a:lnTo>
                <a:lnTo>
                  <a:pt x="330428" y="291973"/>
                </a:lnTo>
                <a:lnTo>
                  <a:pt x="319874" y="288645"/>
                </a:lnTo>
                <a:lnTo>
                  <a:pt x="297421" y="280555"/>
                </a:lnTo>
                <a:lnTo>
                  <a:pt x="297776" y="0"/>
                </a:lnTo>
                <a:lnTo>
                  <a:pt x="254406" y="0"/>
                </a:lnTo>
                <a:lnTo>
                  <a:pt x="254088" y="266306"/>
                </a:lnTo>
                <a:lnTo>
                  <a:pt x="243967" y="263994"/>
                </a:lnTo>
                <a:lnTo>
                  <a:pt x="233324" y="262102"/>
                </a:lnTo>
                <a:lnTo>
                  <a:pt x="222097" y="260692"/>
                </a:lnTo>
                <a:lnTo>
                  <a:pt x="210235" y="259803"/>
                </a:lnTo>
                <a:lnTo>
                  <a:pt x="210566" y="0"/>
                </a:lnTo>
                <a:lnTo>
                  <a:pt x="167195" y="0"/>
                </a:lnTo>
                <a:lnTo>
                  <a:pt x="166865" y="261950"/>
                </a:lnTo>
                <a:lnTo>
                  <a:pt x="154965" y="264236"/>
                </a:lnTo>
                <a:lnTo>
                  <a:pt x="143725" y="267055"/>
                </a:lnTo>
                <a:lnTo>
                  <a:pt x="133096" y="270319"/>
                </a:lnTo>
                <a:lnTo>
                  <a:pt x="122999" y="273900"/>
                </a:lnTo>
                <a:lnTo>
                  <a:pt x="123342" y="0"/>
                </a:lnTo>
                <a:lnTo>
                  <a:pt x="79984" y="0"/>
                </a:lnTo>
                <a:lnTo>
                  <a:pt x="79603" y="291769"/>
                </a:lnTo>
                <a:lnTo>
                  <a:pt x="69303" y="295579"/>
                </a:lnTo>
                <a:lnTo>
                  <a:pt x="58661" y="298907"/>
                </a:lnTo>
                <a:lnTo>
                  <a:pt x="47523" y="301637"/>
                </a:lnTo>
                <a:lnTo>
                  <a:pt x="35737" y="303631"/>
                </a:lnTo>
                <a:lnTo>
                  <a:pt x="36118" y="0"/>
                </a:lnTo>
                <a:lnTo>
                  <a:pt x="0" y="0"/>
                </a:lnTo>
                <a:lnTo>
                  <a:pt x="0" y="347446"/>
                </a:lnTo>
                <a:lnTo>
                  <a:pt x="10045" y="348018"/>
                </a:lnTo>
                <a:lnTo>
                  <a:pt x="71361" y="340004"/>
                </a:lnTo>
                <a:lnTo>
                  <a:pt x="134175" y="315595"/>
                </a:lnTo>
                <a:lnTo>
                  <a:pt x="153530" y="308876"/>
                </a:lnTo>
                <a:lnTo>
                  <a:pt x="174523" y="304190"/>
                </a:lnTo>
                <a:lnTo>
                  <a:pt x="198208" y="302399"/>
                </a:lnTo>
                <a:lnTo>
                  <a:pt x="222554" y="303974"/>
                </a:lnTo>
                <a:lnTo>
                  <a:pt x="244182" y="308203"/>
                </a:lnTo>
                <a:lnTo>
                  <a:pt x="264185" y="314274"/>
                </a:lnTo>
                <a:lnTo>
                  <a:pt x="298653" y="326872"/>
                </a:lnTo>
                <a:lnTo>
                  <a:pt x="314274" y="332066"/>
                </a:lnTo>
                <a:lnTo>
                  <a:pt x="330898" y="336677"/>
                </a:lnTo>
                <a:lnTo>
                  <a:pt x="348894" y="340423"/>
                </a:lnTo>
                <a:lnTo>
                  <a:pt x="393306" y="345414"/>
                </a:lnTo>
                <a:lnTo>
                  <a:pt x="426364" y="345325"/>
                </a:lnTo>
                <a:lnTo>
                  <a:pt x="446989" y="343090"/>
                </a:lnTo>
                <a:lnTo>
                  <a:pt x="454101" y="341693"/>
                </a:lnTo>
                <a:lnTo>
                  <a:pt x="414134" y="381292"/>
                </a:lnTo>
                <a:lnTo>
                  <a:pt x="384124" y="387553"/>
                </a:lnTo>
                <a:lnTo>
                  <a:pt x="362115" y="388315"/>
                </a:lnTo>
                <a:lnTo>
                  <a:pt x="337273" y="382371"/>
                </a:lnTo>
                <a:lnTo>
                  <a:pt x="298792" y="368541"/>
                </a:lnTo>
                <a:lnTo>
                  <a:pt x="276898" y="360451"/>
                </a:lnTo>
                <a:lnTo>
                  <a:pt x="253606" y="353098"/>
                </a:lnTo>
                <a:lnTo>
                  <a:pt x="227749" y="347751"/>
                </a:lnTo>
                <a:lnTo>
                  <a:pt x="198145" y="345719"/>
                </a:lnTo>
                <a:lnTo>
                  <a:pt x="168236" y="347954"/>
                </a:lnTo>
                <a:lnTo>
                  <a:pt x="142151" y="353707"/>
                </a:lnTo>
                <a:lnTo>
                  <a:pt x="119062" y="361607"/>
                </a:lnTo>
                <a:lnTo>
                  <a:pt x="79324" y="378117"/>
                </a:lnTo>
                <a:lnTo>
                  <a:pt x="59969" y="384822"/>
                </a:lnTo>
                <a:lnTo>
                  <a:pt x="39001" y="389521"/>
                </a:lnTo>
                <a:lnTo>
                  <a:pt x="15328" y="391312"/>
                </a:lnTo>
                <a:lnTo>
                  <a:pt x="9944" y="391312"/>
                </a:lnTo>
                <a:lnTo>
                  <a:pt x="0" y="390525"/>
                </a:lnTo>
                <a:lnTo>
                  <a:pt x="0" y="433717"/>
                </a:lnTo>
                <a:lnTo>
                  <a:pt x="9982" y="434276"/>
                </a:lnTo>
                <a:lnTo>
                  <a:pt x="15252" y="434276"/>
                </a:lnTo>
                <a:lnTo>
                  <a:pt x="45161" y="432028"/>
                </a:lnTo>
                <a:lnTo>
                  <a:pt x="71247" y="426288"/>
                </a:lnTo>
                <a:lnTo>
                  <a:pt x="94335" y="418388"/>
                </a:lnTo>
                <a:lnTo>
                  <a:pt x="134073" y="401891"/>
                </a:lnTo>
                <a:lnTo>
                  <a:pt x="153428" y="395173"/>
                </a:lnTo>
                <a:lnTo>
                  <a:pt x="174409" y="390474"/>
                </a:lnTo>
                <a:lnTo>
                  <a:pt x="198094" y="388683"/>
                </a:lnTo>
                <a:lnTo>
                  <a:pt x="222084" y="390321"/>
                </a:lnTo>
                <a:lnTo>
                  <a:pt x="243497" y="394741"/>
                </a:lnTo>
                <a:lnTo>
                  <a:pt x="263359" y="401091"/>
                </a:lnTo>
                <a:lnTo>
                  <a:pt x="301078" y="415544"/>
                </a:lnTo>
                <a:lnTo>
                  <a:pt x="320408" y="421995"/>
                </a:lnTo>
                <a:lnTo>
                  <a:pt x="341337" y="427189"/>
                </a:lnTo>
                <a:lnTo>
                  <a:pt x="364528" y="430466"/>
                </a:lnTo>
                <a:lnTo>
                  <a:pt x="331063" y="463638"/>
                </a:lnTo>
                <a:lnTo>
                  <a:pt x="322910" y="464019"/>
                </a:lnTo>
                <a:lnTo>
                  <a:pt x="316750" y="463384"/>
                </a:lnTo>
                <a:lnTo>
                  <a:pt x="309473" y="461035"/>
                </a:lnTo>
                <a:lnTo>
                  <a:pt x="277050" y="447751"/>
                </a:lnTo>
                <a:lnTo>
                  <a:pt x="253987" y="439902"/>
                </a:lnTo>
                <a:lnTo>
                  <a:pt x="227939" y="434200"/>
                </a:lnTo>
                <a:lnTo>
                  <a:pt x="198031" y="432015"/>
                </a:lnTo>
                <a:lnTo>
                  <a:pt x="168122" y="434251"/>
                </a:lnTo>
                <a:lnTo>
                  <a:pt x="142036" y="440004"/>
                </a:lnTo>
                <a:lnTo>
                  <a:pt x="118948" y="447890"/>
                </a:lnTo>
                <a:lnTo>
                  <a:pt x="79222" y="464400"/>
                </a:lnTo>
                <a:lnTo>
                  <a:pt x="59855" y="471119"/>
                </a:lnTo>
                <a:lnTo>
                  <a:pt x="38887" y="475805"/>
                </a:lnTo>
                <a:lnTo>
                  <a:pt x="15214" y="477596"/>
                </a:lnTo>
                <a:lnTo>
                  <a:pt x="9880" y="477596"/>
                </a:lnTo>
                <a:lnTo>
                  <a:pt x="0" y="476821"/>
                </a:lnTo>
                <a:lnTo>
                  <a:pt x="0" y="520001"/>
                </a:lnTo>
                <a:lnTo>
                  <a:pt x="9906" y="520560"/>
                </a:lnTo>
                <a:lnTo>
                  <a:pt x="15138" y="520560"/>
                </a:lnTo>
                <a:lnTo>
                  <a:pt x="45046" y="518312"/>
                </a:lnTo>
                <a:lnTo>
                  <a:pt x="71145" y="512559"/>
                </a:lnTo>
                <a:lnTo>
                  <a:pt x="94234" y="504672"/>
                </a:lnTo>
                <a:lnTo>
                  <a:pt x="133959" y="488162"/>
                </a:lnTo>
                <a:lnTo>
                  <a:pt x="153314" y="481444"/>
                </a:lnTo>
                <a:lnTo>
                  <a:pt x="174294" y="476745"/>
                </a:lnTo>
                <a:lnTo>
                  <a:pt x="197980" y="474967"/>
                </a:lnTo>
                <a:lnTo>
                  <a:pt x="221665" y="476694"/>
                </a:lnTo>
                <a:lnTo>
                  <a:pt x="242633" y="481342"/>
                </a:lnTo>
                <a:lnTo>
                  <a:pt x="261975" y="487997"/>
                </a:lnTo>
                <a:lnTo>
                  <a:pt x="293306" y="501053"/>
                </a:lnTo>
                <a:lnTo>
                  <a:pt x="264642" y="529450"/>
                </a:lnTo>
                <a:lnTo>
                  <a:pt x="250088" y="525030"/>
                </a:lnTo>
                <a:lnTo>
                  <a:pt x="234289" y="521474"/>
                </a:lnTo>
                <a:lnTo>
                  <a:pt x="216992" y="519112"/>
                </a:lnTo>
                <a:lnTo>
                  <a:pt x="197916" y="518274"/>
                </a:lnTo>
                <a:lnTo>
                  <a:pt x="168008" y="520522"/>
                </a:lnTo>
                <a:lnTo>
                  <a:pt x="141922" y="526275"/>
                </a:lnTo>
                <a:lnTo>
                  <a:pt x="118833" y="534174"/>
                </a:lnTo>
                <a:lnTo>
                  <a:pt x="79108" y="550684"/>
                </a:lnTo>
                <a:lnTo>
                  <a:pt x="59753" y="557403"/>
                </a:lnTo>
                <a:lnTo>
                  <a:pt x="38773" y="562102"/>
                </a:lnTo>
                <a:lnTo>
                  <a:pt x="15100" y="563880"/>
                </a:lnTo>
                <a:lnTo>
                  <a:pt x="9804" y="563892"/>
                </a:lnTo>
                <a:lnTo>
                  <a:pt x="0" y="563118"/>
                </a:lnTo>
                <a:lnTo>
                  <a:pt x="0" y="606298"/>
                </a:lnTo>
                <a:lnTo>
                  <a:pt x="6464" y="606539"/>
                </a:lnTo>
                <a:lnTo>
                  <a:pt x="23050" y="606539"/>
                </a:lnTo>
                <a:lnTo>
                  <a:pt x="50165" y="603592"/>
                </a:lnTo>
                <a:lnTo>
                  <a:pt x="74104" y="597852"/>
                </a:lnTo>
                <a:lnTo>
                  <a:pt x="95504" y="590384"/>
                </a:lnTo>
                <a:lnTo>
                  <a:pt x="133845" y="574446"/>
                </a:lnTo>
                <a:lnTo>
                  <a:pt x="153212" y="567728"/>
                </a:lnTo>
                <a:lnTo>
                  <a:pt x="174193" y="563029"/>
                </a:lnTo>
                <a:lnTo>
                  <a:pt x="197878" y="561238"/>
                </a:lnTo>
                <a:lnTo>
                  <a:pt x="205905" y="561454"/>
                </a:lnTo>
                <a:lnTo>
                  <a:pt x="213537" y="562063"/>
                </a:lnTo>
                <a:lnTo>
                  <a:pt x="220853" y="563016"/>
                </a:lnTo>
                <a:lnTo>
                  <a:pt x="227939" y="564248"/>
                </a:lnTo>
                <a:lnTo>
                  <a:pt x="213169" y="576300"/>
                </a:lnTo>
                <a:lnTo>
                  <a:pt x="197878" y="587362"/>
                </a:lnTo>
                <a:lnTo>
                  <a:pt x="182118" y="597446"/>
                </a:lnTo>
                <a:lnTo>
                  <a:pt x="165925" y="606539"/>
                </a:lnTo>
                <a:lnTo>
                  <a:pt x="244932" y="606539"/>
                </a:lnTo>
                <a:lnTo>
                  <a:pt x="275107" y="579780"/>
                </a:lnTo>
                <a:lnTo>
                  <a:pt x="515531" y="341515"/>
                </a:lnTo>
                <a:lnTo>
                  <a:pt x="577342" y="341630"/>
                </a:lnTo>
                <a:lnTo>
                  <a:pt x="310019" y="606539"/>
                </a:lnTo>
                <a:lnTo>
                  <a:pt x="371297" y="606539"/>
                </a:lnTo>
                <a:lnTo>
                  <a:pt x="612013" y="367969"/>
                </a:lnTo>
                <a:lnTo>
                  <a:pt x="612013" y="298335"/>
                </a:lnTo>
                <a:lnTo>
                  <a:pt x="549275" y="298526"/>
                </a:lnTo>
                <a:lnTo>
                  <a:pt x="497890" y="298297"/>
                </a:lnTo>
                <a:lnTo>
                  <a:pt x="497484" y="298704"/>
                </a:lnTo>
                <a:lnTo>
                  <a:pt x="384606" y="299059"/>
                </a:lnTo>
                <a:lnTo>
                  <a:pt x="384670" y="254457"/>
                </a:lnTo>
                <a:lnTo>
                  <a:pt x="612013" y="254685"/>
                </a:lnTo>
                <a:lnTo>
                  <a:pt x="612013" y="211150"/>
                </a:lnTo>
                <a:lnTo>
                  <a:pt x="384721" y="211442"/>
                </a:lnTo>
                <a:lnTo>
                  <a:pt x="384771" y="169202"/>
                </a:lnTo>
                <a:lnTo>
                  <a:pt x="612013" y="168922"/>
                </a:lnTo>
                <a:lnTo>
                  <a:pt x="612013" y="125945"/>
                </a:lnTo>
                <a:lnTo>
                  <a:pt x="384835" y="126238"/>
                </a:lnTo>
                <a:lnTo>
                  <a:pt x="384886" y="82778"/>
                </a:lnTo>
                <a:lnTo>
                  <a:pt x="612013" y="82486"/>
                </a:lnTo>
                <a:lnTo>
                  <a:pt x="612013" y="39509"/>
                </a:lnTo>
                <a:close/>
              </a:path>
            </a:pathLst>
          </a:custGeom>
          <a:solidFill>
            <a:srgbClr val="1A3868"/>
          </a:solidFill>
        </p:spPr>
        <p:txBody>
          <a:bodyPr wrap="square" lIns="0" tIns="0" rIns="0" bIns="0" rtlCol="0"/>
          <a:lstStyle/>
          <a:p>
            <a:endParaRPr sz="487"/>
          </a:p>
        </p:txBody>
      </p:sp>
      <p:grpSp>
        <p:nvGrpSpPr>
          <p:cNvPr id="78" name="object 24">
            <a:extLst>
              <a:ext uri="{FF2B5EF4-FFF2-40B4-BE49-F238E27FC236}">
                <a16:creationId xmlns:a16="http://schemas.microsoft.com/office/drawing/2014/main" id="{FFFE7674-0557-4B7B-9E45-D1ED04C675D5}"/>
              </a:ext>
            </a:extLst>
          </p:cNvPr>
          <p:cNvGrpSpPr/>
          <p:nvPr userDrawn="1"/>
        </p:nvGrpSpPr>
        <p:grpSpPr>
          <a:xfrm>
            <a:off x="9073064" y="6217458"/>
            <a:ext cx="1076325" cy="364236"/>
            <a:chOff x="15121774" y="10330678"/>
            <a:chExt cx="1793875" cy="607060"/>
          </a:xfrm>
        </p:grpSpPr>
        <p:sp>
          <p:nvSpPr>
            <p:cNvPr id="79" name="object 25">
              <a:extLst>
                <a:ext uri="{FF2B5EF4-FFF2-40B4-BE49-F238E27FC236}">
                  <a16:creationId xmlns:a16="http://schemas.microsoft.com/office/drawing/2014/main" id="{EE664CEE-5A8A-40C6-BF6E-FD7D179F96EF}"/>
                </a:ext>
              </a:extLst>
            </p:cNvPr>
            <p:cNvSpPr/>
            <p:nvPr/>
          </p:nvSpPr>
          <p:spPr>
            <a:xfrm>
              <a:off x="15775965" y="10330681"/>
              <a:ext cx="527685" cy="607060"/>
            </a:xfrm>
            <a:custGeom>
              <a:avLst/>
              <a:gdLst/>
              <a:ahLst/>
              <a:cxnLst/>
              <a:rect l="l" t="t" r="r" b="b"/>
              <a:pathLst>
                <a:path w="527684" h="607059">
                  <a:moveTo>
                    <a:pt x="44577" y="12"/>
                  </a:moveTo>
                  <a:lnTo>
                    <a:pt x="787" y="12"/>
                  </a:lnTo>
                  <a:lnTo>
                    <a:pt x="0" y="606539"/>
                  </a:lnTo>
                  <a:lnTo>
                    <a:pt x="43802" y="606539"/>
                  </a:lnTo>
                  <a:lnTo>
                    <a:pt x="44577" y="12"/>
                  </a:lnTo>
                  <a:close/>
                </a:path>
                <a:path w="527684" h="607059">
                  <a:moveTo>
                    <a:pt x="132664" y="0"/>
                  </a:moveTo>
                  <a:lnTo>
                    <a:pt x="88874" y="0"/>
                  </a:lnTo>
                  <a:lnTo>
                    <a:pt x="88099" y="606539"/>
                  </a:lnTo>
                  <a:lnTo>
                    <a:pt x="131902" y="606539"/>
                  </a:lnTo>
                  <a:lnTo>
                    <a:pt x="132664" y="0"/>
                  </a:lnTo>
                  <a:close/>
                </a:path>
                <a:path w="527684" h="607059">
                  <a:moveTo>
                    <a:pt x="527608" y="306832"/>
                  </a:moveTo>
                  <a:lnTo>
                    <a:pt x="225171" y="606539"/>
                  </a:lnTo>
                  <a:lnTo>
                    <a:pt x="287032" y="606539"/>
                  </a:lnTo>
                  <a:lnTo>
                    <a:pt x="527608" y="368122"/>
                  </a:lnTo>
                  <a:lnTo>
                    <a:pt x="527608" y="306832"/>
                  </a:lnTo>
                  <a:close/>
                </a:path>
                <a:path w="527684" h="607059">
                  <a:moveTo>
                    <a:pt x="527608" y="0"/>
                  </a:moveTo>
                  <a:lnTo>
                    <a:pt x="520026" y="0"/>
                  </a:lnTo>
                  <a:lnTo>
                    <a:pt x="513676" y="22301"/>
                  </a:lnTo>
                  <a:lnTo>
                    <a:pt x="505726" y="44183"/>
                  </a:lnTo>
                  <a:lnTo>
                    <a:pt x="496163" y="65595"/>
                  </a:lnTo>
                  <a:lnTo>
                    <a:pt x="484987" y="86410"/>
                  </a:lnTo>
                  <a:lnTo>
                    <a:pt x="485076" y="0"/>
                  </a:lnTo>
                  <a:lnTo>
                    <a:pt x="441299" y="0"/>
                  </a:lnTo>
                  <a:lnTo>
                    <a:pt x="441121" y="145072"/>
                  </a:lnTo>
                  <a:lnTo>
                    <a:pt x="438340" y="148018"/>
                  </a:lnTo>
                  <a:lnTo>
                    <a:pt x="435851" y="151130"/>
                  </a:lnTo>
                  <a:lnTo>
                    <a:pt x="396760" y="189890"/>
                  </a:lnTo>
                  <a:lnTo>
                    <a:pt x="397002" y="0"/>
                  </a:lnTo>
                  <a:lnTo>
                    <a:pt x="353212" y="0"/>
                  </a:lnTo>
                  <a:lnTo>
                    <a:pt x="352907" y="233337"/>
                  </a:lnTo>
                  <a:lnTo>
                    <a:pt x="308559" y="277291"/>
                  </a:lnTo>
                  <a:lnTo>
                    <a:pt x="308902" y="0"/>
                  </a:lnTo>
                  <a:lnTo>
                    <a:pt x="265125" y="0"/>
                  </a:lnTo>
                  <a:lnTo>
                    <a:pt x="264718" y="320738"/>
                  </a:lnTo>
                  <a:lnTo>
                    <a:pt x="220281" y="364769"/>
                  </a:lnTo>
                  <a:lnTo>
                    <a:pt x="220751" y="0"/>
                  </a:lnTo>
                  <a:lnTo>
                    <a:pt x="176961" y="0"/>
                  </a:lnTo>
                  <a:lnTo>
                    <a:pt x="176199" y="606539"/>
                  </a:lnTo>
                  <a:lnTo>
                    <a:pt x="220014" y="606539"/>
                  </a:lnTo>
                  <a:lnTo>
                    <a:pt x="220116" y="549554"/>
                  </a:lnTo>
                  <a:lnTo>
                    <a:pt x="282016" y="488188"/>
                  </a:lnTo>
                  <a:lnTo>
                    <a:pt x="527608" y="244817"/>
                  </a:lnTo>
                  <a:lnTo>
                    <a:pt x="527608" y="179349"/>
                  </a:lnTo>
                  <a:lnTo>
                    <a:pt x="520306" y="188264"/>
                  </a:lnTo>
                  <a:lnTo>
                    <a:pt x="512737" y="197015"/>
                  </a:lnTo>
                  <a:lnTo>
                    <a:pt x="504888" y="205600"/>
                  </a:lnTo>
                  <a:lnTo>
                    <a:pt x="496747" y="214007"/>
                  </a:lnTo>
                  <a:lnTo>
                    <a:pt x="491553" y="219240"/>
                  </a:lnTo>
                  <a:lnTo>
                    <a:pt x="220167" y="488188"/>
                  </a:lnTo>
                  <a:lnTo>
                    <a:pt x="220218" y="426135"/>
                  </a:lnTo>
                  <a:lnTo>
                    <a:pt x="282143" y="364769"/>
                  </a:lnTo>
                  <a:lnTo>
                    <a:pt x="370420" y="277291"/>
                  </a:lnTo>
                  <a:lnTo>
                    <a:pt x="458609" y="189890"/>
                  </a:lnTo>
                  <a:lnTo>
                    <a:pt x="499160" y="144246"/>
                  </a:lnTo>
                  <a:lnTo>
                    <a:pt x="527608" y="100355"/>
                  </a:lnTo>
                  <a:lnTo>
                    <a:pt x="527608" y="86410"/>
                  </a:lnTo>
                  <a:lnTo>
                    <a:pt x="527608" y="0"/>
                  </a:lnTo>
                  <a:close/>
                </a:path>
              </a:pathLst>
            </a:custGeom>
            <a:solidFill>
              <a:srgbClr val="1A3868"/>
            </a:solidFill>
          </p:spPr>
          <p:txBody>
            <a:bodyPr wrap="square" lIns="0" tIns="0" rIns="0" bIns="0" rtlCol="0"/>
            <a:lstStyle/>
            <a:p>
              <a:endParaRPr sz="487"/>
            </a:p>
          </p:txBody>
        </p:sp>
        <p:pic>
          <p:nvPicPr>
            <p:cNvPr id="80" name="object 26">
              <a:extLst>
                <a:ext uri="{FF2B5EF4-FFF2-40B4-BE49-F238E27FC236}">
                  <a16:creationId xmlns:a16="http://schemas.microsoft.com/office/drawing/2014/main" id="{6884B984-EE38-4D35-80E4-18D5B3EF4FA9}"/>
                </a:ext>
              </a:extLst>
            </p:cNvPr>
            <p:cNvPicPr/>
            <p:nvPr/>
          </p:nvPicPr>
          <p:blipFill>
            <a:blip r:embed="rId2" cstate="print"/>
            <a:stretch>
              <a:fillRect/>
            </a:stretch>
          </p:blipFill>
          <p:spPr>
            <a:xfrm>
              <a:off x="16125567" y="10760799"/>
              <a:ext cx="178009" cy="176413"/>
            </a:xfrm>
            <a:prstGeom prst="rect">
              <a:avLst/>
            </a:prstGeom>
          </p:spPr>
        </p:pic>
        <p:sp>
          <p:nvSpPr>
            <p:cNvPr id="81" name="object 27">
              <a:extLst>
                <a:ext uri="{FF2B5EF4-FFF2-40B4-BE49-F238E27FC236}">
                  <a16:creationId xmlns:a16="http://schemas.microsoft.com/office/drawing/2014/main" id="{2E46519C-849E-42CD-9776-C652610C0D71}"/>
                </a:ext>
              </a:extLst>
            </p:cNvPr>
            <p:cNvSpPr/>
            <p:nvPr/>
          </p:nvSpPr>
          <p:spPr>
            <a:xfrm>
              <a:off x="15121763" y="10330681"/>
              <a:ext cx="1793875" cy="607060"/>
            </a:xfrm>
            <a:custGeom>
              <a:avLst/>
              <a:gdLst/>
              <a:ahLst/>
              <a:cxnLst/>
              <a:rect l="l" t="t" r="r" b="b"/>
              <a:pathLst>
                <a:path w="1793875" h="607059">
                  <a:moveTo>
                    <a:pt x="569455" y="472503"/>
                  </a:moveTo>
                  <a:lnTo>
                    <a:pt x="369531" y="273875"/>
                  </a:lnTo>
                  <a:lnTo>
                    <a:pt x="281622" y="186524"/>
                  </a:lnTo>
                  <a:lnTo>
                    <a:pt x="193624" y="99098"/>
                  </a:lnTo>
                  <a:lnTo>
                    <a:pt x="105638" y="11671"/>
                  </a:lnTo>
                  <a:lnTo>
                    <a:pt x="93891" y="0"/>
                  </a:lnTo>
                  <a:lnTo>
                    <a:pt x="0" y="0"/>
                  </a:lnTo>
                  <a:lnTo>
                    <a:pt x="63" y="596049"/>
                  </a:lnTo>
                  <a:lnTo>
                    <a:pt x="520" y="596049"/>
                  </a:lnTo>
                  <a:lnTo>
                    <a:pt x="533" y="596696"/>
                  </a:lnTo>
                  <a:lnTo>
                    <a:pt x="660" y="597877"/>
                  </a:lnTo>
                  <a:lnTo>
                    <a:pt x="800" y="601408"/>
                  </a:lnTo>
                  <a:lnTo>
                    <a:pt x="1028" y="603961"/>
                  </a:lnTo>
                  <a:lnTo>
                    <a:pt x="1168" y="606539"/>
                  </a:lnTo>
                  <a:lnTo>
                    <a:pt x="44831" y="606539"/>
                  </a:lnTo>
                  <a:lnTo>
                    <a:pt x="44462" y="599567"/>
                  </a:lnTo>
                  <a:lnTo>
                    <a:pt x="44094" y="590448"/>
                  </a:lnTo>
                  <a:lnTo>
                    <a:pt x="43942" y="583971"/>
                  </a:lnTo>
                  <a:lnTo>
                    <a:pt x="43827" y="575995"/>
                  </a:lnTo>
                  <a:lnTo>
                    <a:pt x="43738" y="11671"/>
                  </a:lnTo>
                  <a:lnTo>
                    <a:pt x="87985" y="55600"/>
                  </a:lnTo>
                  <a:lnTo>
                    <a:pt x="88049" y="596049"/>
                  </a:lnTo>
                  <a:lnTo>
                    <a:pt x="88569" y="596049"/>
                  </a:lnTo>
                  <a:lnTo>
                    <a:pt x="88760" y="599998"/>
                  </a:lnTo>
                  <a:lnTo>
                    <a:pt x="89052" y="603046"/>
                  </a:lnTo>
                  <a:lnTo>
                    <a:pt x="89293" y="606539"/>
                  </a:lnTo>
                  <a:lnTo>
                    <a:pt x="133083" y="606539"/>
                  </a:lnTo>
                  <a:lnTo>
                    <a:pt x="132549" y="597877"/>
                  </a:lnTo>
                  <a:lnTo>
                    <a:pt x="132168" y="590448"/>
                  </a:lnTo>
                  <a:lnTo>
                    <a:pt x="131953" y="583971"/>
                  </a:lnTo>
                  <a:lnTo>
                    <a:pt x="131864" y="579945"/>
                  </a:lnTo>
                  <a:lnTo>
                    <a:pt x="131762" y="571944"/>
                  </a:lnTo>
                  <a:lnTo>
                    <a:pt x="131724" y="99098"/>
                  </a:lnTo>
                  <a:lnTo>
                    <a:pt x="175971" y="143090"/>
                  </a:lnTo>
                  <a:lnTo>
                    <a:pt x="176034" y="596049"/>
                  </a:lnTo>
                  <a:lnTo>
                    <a:pt x="176606" y="596049"/>
                  </a:lnTo>
                  <a:lnTo>
                    <a:pt x="176822" y="599998"/>
                  </a:lnTo>
                  <a:lnTo>
                    <a:pt x="177165" y="603961"/>
                  </a:lnTo>
                  <a:lnTo>
                    <a:pt x="177368" y="606539"/>
                  </a:lnTo>
                  <a:lnTo>
                    <a:pt x="221335" y="606539"/>
                  </a:lnTo>
                  <a:lnTo>
                    <a:pt x="220713" y="598500"/>
                  </a:lnTo>
                  <a:lnTo>
                    <a:pt x="220230" y="590448"/>
                  </a:lnTo>
                  <a:lnTo>
                    <a:pt x="219976" y="583971"/>
                  </a:lnTo>
                  <a:lnTo>
                    <a:pt x="219862" y="579945"/>
                  </a:lnTo>
                  <a:lnTo>
                    <a:pt x="219748" y="571944"/>
                  </a:lnTo>
                  <a:lnTo>
                    <a:pt x="219710" y="186524"/>
                  </a:lnTo>
                  <a:lnTo>
                    <a:pt x="263944" y="230428"/>
                  </a:lnTo>
                  <a:lnTo>
                    <a:pt x="264058" y="580669"/>
                  </a:lnTo>
                  <a:lnTo>
                    <a:pt x="264388" y="589343"/>
                  </a:lnTo>
                  <a:lnTo>
                    <a:pt x="264947" y="598500"/>
                  </a:lnTo>
                  <a:lnTo>
                    <a:pt x="265620" y="606539"/>
                  </a:lnTo>
                  <a:lnTo>
                    <a:pt x="331012" y="606539"/>
                  </a:lnTo>
                  <a:lnTo>
                    <a:pt x="308292" y="583971"/>
                  </a:lnTo>
                  <a:lnTo>
                    <a:pt x="308152" y="579945"/>
                  </a:lnTo>
                  <a:lnTo>
                    <a:pt x="307670" y="575995"/>
                  </a:lnTo>
                  <a:lnTo>
                    <a:pt x="307670" y="521208"/>
                  </a:lnTo>
                  <a:lnTo>
                    <a:pt x="393573" y="606539"/>
                  </a:lnTo>
                  <a:lnTo>
                    <a:pt x="455422" y="606539"/>
                  </a:lnTo>
                  <a:lnTo>
                    <a:pt x="369531" y="521208"/>
                  </a:lnTo>
                  <a:lnTo>
                    <a:pt x="307670" y="459752"/>
                  </a:lnTo>
                  <a:lnTo>
                    <a:pt x="307670" y="397586"/>
                  </a:lnTo>
                  <a:lnTo>
                    <a:pt x="517994" y="606539"/>
                  </a:lnTo>
                  <a:lnTo>
                    <a:pt x="569455" y="606539"/>
                  </a:lnTo>
                  <a:lnTo>
                    <a:pt x="569455" y="596214"/>
                  </a:lnTo>
                  <a:lnTo>
                    <a:pt x="369506" y="397586"/>
                  </a:lnTo>
                  <a:lnTo>
                    <a:pt x="307670" y="336156"/>
                  </a:lnTo>
                  <a:lnTo>
                    <a:pt x="307670" y="273875"/>
                  </a:lnTo>
                  <a:lnTo>
                    <a:pt x="569455" y="533958"/>
                  </a:lnTo>
                  <a:lnTo>
                    <a:pt x="569455" y="472503"/>
                  </a:lnTo>
                  <a:close/>
                </a:path>
                <a:path w="1793875" h="607059">
                  <a:moveTo>
                    <a:pt x="569455" y="348881"/>
                  </a:moveTo>
                  <a:lnTo>
                    <a:pt x="218300" y="0"/>
                  </a:lnTo>
                  <a:lnTo>
                    <a:pt x="156438" y="0"/>
                  </a:lnTo>
                  <a:lnTo>
                    <a:pt x="569455" y="410349"/>
                  </a:lnTo>
                  <a:lnTo>
                    <a:pt x="569455" y="348881"/>
                  </a:lnTo>
                  <a:close/>
                </a:path>
                <a:path w="1793875" h="607059">
                  <a:moveTo>
                    <a:pt x="569455" y="225272"/>
                  </a:moveTo>
                  <a:lnTo>
                    <a:pt x="342734" y="0"/>
                  </a:lnTo>
                  <a:lnTo>
                    <a:pt x="280860" y="0"/>
                  </a:lnTo>
                  <a:lnTo>
                    <a:pt x="569455" y="286727"/>
                  </a:lnTo>
                  <a:lnTo>
                    <a:pt x="569455" y="225272"/>
                  </a:lnTo>
                  <a:close/>
                </a:path>
                <a:path w="1793875" h="607059">
                  <a:moveTo>
                    <a:pt x="569455" y="101663"/>
                  </a:moveTo>
                  <a:lnTo>
                    <a:pt x="467144" y="0"/>
                  </a:lnTo>
                  <a:lnTo>
                    <a:pt x="405282" y="0"/>
                  </a:lnTo>
                  <a:lnTo>
                    <a:pt x="569455" y="163118"/>
                  </a:lnTo>
                  <a:lnTo>
                    <a:pt x="569455" y="101663"/>
                  </a:lnTo>
                  <a:close/>
                </a:path>
                <a:path w="1793875" h="607059">
                  <a:moveTo>
                    <a:pt x="569455" y="0"/>
                  </a:moveTo>
                  <a:lnTo>
                    <a:pt x="529717" y="0"/>
                  </a:lnTo>
                  <a:lnTo>
                    <a:pt x="569455" y="39484"/>
                  </a:lnTo>
                  <a:lnTo>
                    <a:pt x="569455" y="0"/>
                  </a:lnTo>
                  <a:close/>
                </a:path>
                <a:path w="1793875" h="607059">
                  <a:moveTo>
                    <a:pt x="610679" y="0"/>
                  </a:moveTo>
                  <a:lnTo>
                    <a:pt x="569785" y="0"/>
                  </a:lnTo>
                  <a:lnTo>
                    <a:pt x="569785" y="606539"/>
                  </a:lnTo>
                  <a:lnTo>
                    <a:pt x="609917" y="606539"/>
                  </a:lnTo>
                  <a:lnTo>
                    <a:pt x="610679" y="0"/>
                  </a:lnTo>
                  <a:close/>
                </a:path>
                <a:path w="1793875" h="607059">
                  <a:moveTo>
                    <a:pt x="1793824" y="0"/>
                  </a:moveTo>
                  <a:lnTo>
                    <a:pt x="1755241" y="0"/>
                  </a:lnTo>
                  <a:lnTo>
                    <a:pt x="1743938" y="6642"/>
                  </a:lnTo>
                  <a:lnTo>
                    <a:pt x="1709610" y="34010"/>
                  </a:lnTo>
                  <a:lnTo>
                    <a:pt x="1675371" y="79349"/>
                  </a:lnTo>
                  <a:lnTo>
                    <a:pt x="1648091" y="141249"/>
                  </a:lnTo>
                  <a:lnTo>
                    <a:pt x="1639100" y="159740"/>
                  </a:lnTo>
                  <a:lnTo>
                    <a:pt x="1611871" y="195999"/>
                  </a:lnTo>
                  <a:lnTo>
                    <a:pt x="1574863" y="224396"/>
                  </a:lnTo>
                  <a:lnTo>
                    <a:pt x="1522514" y="249605"/>
                  </a:lnTo>
                  <a:lnTo>
                    <a:pt x="1507604" y="256959"/>
                  </a:lnTo>
                  <a:lnTo>
                    <a:pt x="1441538" y="303352"/>
                  </a:lnTo>
                  <a:lnTo>
                    <a:pt x="1404874" y="343001"/>
                  </a:lnTo>
                  <a:lnTo>
                    <a:pt x="1400810" y="349034"/>
                  </a:lnTo>
                  <a:lnTo>
                    <a:pt x="1400810" y="292481"/>
                  </a:lnTo>
                  <a:lnTo>
                    <a:pt x="1432902" y="250634"/>
                  </a:lnTo>
                  <a:lnTo>
                    <a:pt x="1492364" y="219938"/>
                  </a:lnTo>
                  <a:lnTo>
                    <a:pt x="1513840" y="210223"/>
                  </a:lnTo>
                  <a:lnTo>
                    <a:pt x="1535772" y="198996"/>
                  </a:lnTo>
                  <a:lnTo>
                    <a:pt x="1580705" y="165011"/>
                  </a:lnTo>
                  <a:lnTo>
                    <a:pt x="1614932" y="119659"/>
                  </a:lnTo>
                  <a:lnTo>
                    <a:pt x="1642211" y="57785"/>
                  </a:lnTo>
                  <a:lnTo>
                    <a:pt x="1651203" y="39281"/>
                  </a:lnTo>
                  <a:lnTo>
                    <a:pt x="1662798" y="21082"/>
                  </a:lnTo>
                  <a:lnTo>
                    <a:pt x="1679524" y="1968"/>
                  </a:lnTo>
                  <a:lnTo>
                    <a:pt x="1681734" y="0"/>
                  </a:lnTo>
                  <a:lnTo>
                    <a:pt x="1624253" y="0"/>
                  </a:lnTo>
                  <a:lnTo>
                    <a:pt x="1614385" y="15697"/>
                  </a:lnTo>
                  <a:lnTo>
                    <a:pt x="1606372" y="31115"/>
                  </a:lnTo>
                  <a:lnTo>
                    <a:pt x="1599679" y="46151"/>
                  </a:lnTo>
                  <a:lnTo>
                    <a:pt x="1585988" y="79552"/>
                  </a:lnTo>
                  <a:lnTo>
                    <a:pt x="1577009" y="98044"/>
                  </a:lnTo>
                  <a:lnTo>
                    <a:pt x="1549781" y="134289"/>
                  </a:lnTo>
                  <a:lnTo>
                    <a:pt x="1512989" y="162090"/>
                  </a:lnTo>
                  <a:lnTo>
                    <a:pt x="1456867" y="187998"/>
                  </a:lnTo>
                  <a:lnTo>
                    <a:pt x="1438414" y="197065"/>
                  </a:lnTo>
                  <a:lnTo>
                    <a:pt x="1419733" y="208165"/>
                  </a:lnTo>
                  <a:lnTo>
                    <a:pt x="1400810" y="222237"/>
                  </a:lnTo>
                  <a:lnTo>
                    <a:pt x="1400810" y="174879"/>
                  </a:lnTo>
                  <a:lnTo>
                    <a:pt x="1406347" y="168833"/>
                  </a:lnTo>
                  <a:lnTo>
                    <a:pt x="1411198" y="164934"/>
                  </a:lnTo>
                  <a:lnTo>
                    <a:pt x="1418082" y="161455"/>
                  </a:lnTo>
                  <a:lnTo>
                    <a:pt x="1450822" y="147993"/>
                  </a:lnTo>
                  <a:lnTo>
                    <a:pt x="1472946" y="137274"/>
                  </a:lnTo>
                  <a:lnTo>
                    <a:pt x="1518602" y="103301"/>
                  </a:lnTo>
                  <a:lnTo>
                    <a:pt x="1552829" y="57975"/>
                  </a:lnTo>
                  <a:lnTo>
                    <a:pt x="1578444" y="0"/>
                  </a:lnTo>
                  <a:lnTo>
                    <a:pt x="1531251" y="0"/>
                  </a:lnTo>
                  <a:lnTo>
                    <a:pt x="1523555" y="18618"/>
                  </a:lnTo>
                  <a:lnTo>
                    <a:pt x="1514627" y="36842"/>
                  </a:lnTo>
                  <a:lnTo>
                    <a:pt x="1487678" y="72580"/>
                  </a:lnTo>
                  <a:lnTo>
                    <a:pt x="1451203" y="99644"/>
                  </a:lnTo>
                  <a:lnTo>
                    <a:pt x="1400810" y="121424"/>
                  </a:lnTo>
                  <a:lnTo>
                    <a:pt x="1400810" y="80848"/>
                  </a:lnTo>
                  <a:lnTo>
                    <a:pt x="1414386" y="73723"/>
                  </a:lnTo>
                  <a:lnTo>
                    <a:pt x="1428229" y="65074"/>
                  </a:lnTo>
                  <a:lnTo>
                    <a:pt x="1466303" y="31178"/>
                  </a:lnTo>
                  <a:lnTo>
                    <a:pt x="1488592" y="0"/>
                  </a:lnTo>
                  <a:lnTo>
                    <a:pt x="1435493" y="0"/>
                  </a:lnTo>
                  <a:lnTo>
                    <a:pt x="1429232" y="7277"/>
                  </a:lnTo>
                  <a:lnTo>
                    <a:pt x="1419707" y="16433"/>
                  </a:lnTo>
                  <a:lnTo>
                    <a:pt x="1413814" y="21399"/>
                  </a:lnTo>
                  <a:lnTo>
                    <a:pt x="1407896" y="25895"/>
                  </a:lnTo>
                  <a:lnTo>
                    <a:pt x="1401953" y="30035"/>
                  </a:lnTo>
                  <a:lnTo>
                    <a:pt x="1403324" y="14922"/>
                  </a:lnTo>
                  <a:lnTo>
                    <a:pt x="1405394" y="0"/>
                  </a:lnTo>
                  <a:lnTo>
                    <a:pt x="1360843" y="0"/>
                  </a:lnTo>
                  <a:lnTo>
                    <a:pt x="1359230" y="12890"/>
                  </a:lnTo>
                  <a:lnTo>
                    <a:pt x="1358049" y="25908"/>
                  </a:lnTo>
                  <a:lnTo>
                    <a:pt x="1357312" y="39052"/>
                  </a:lnTo>
                  <a:lnTo>
                    <a:pt x="1357071" y="52311"/>
                  </a:lnTo>
                  <a:lnTo>
                    <a:pt x="1357071" y="392633"/>
                  </a:lnTo>
                  <a:lnTo>
                    <a:pt x="1312837" y="436308"/>
                  </a:lnTo>
                  <a:lnTo>
                    <a:pt x="1312862" y="50927"/>
                  </a:lnTo>
                  <a:lnTo>
                    <a:pt x="1314869" y="12585"/>
                  </a:lnTo>
                  <a:lnTo>
                    <a:pt x="1316304" y="0"/>
                  </a:lnTo>
                  <a:lnTo>
                    <a:pt x="1272133" y="0"/>
                  </a:lnTo>
                  <a:lnTo>
                    <a:pt x="1270825" y="12941"/>
                  </a:lnTo>
                  <a:lnTo>
                    <a:pt x="1269873" y="25971"/>
                  </a:lnTo>
                  <a:lnTo>
                    <a:pt x="1269288" y="39090"/>
                  </a:lnTo>
                  <a:lnTo>
                    <a:pt x="1269085" y="52311"/>
                  </a:lnTo>
                  <a:lnTo>
                    <a:pt x="1269085" y="479323"/>
                  </a:lnTo>
                  <a:lnTo>
                    <a:pt x="1224838" y="523354"/>
                  </a:lnTo>
                  <a:lnTo>
                    <a:pt x="1224889" y="50901"/>
                  </a:lnTo>
                  <a:lnTo>
                    <a:pt x="1226477" y="12611"/>
                  </a:lnTo>
                  <a:lnTo>
                    <a:pt x="1227645" y="0"/>
                  </a:lnTo>
                  <a:lnTo>
                    <a:pt x="1183703" y="0"/>
                  </a:lnTo>
                  <a:lnTo>
                    <a:pt x="1182090" y="20916"/>
                  </a:lnTo>
                  <a:lnTo>
                    <a:pt x="1181811" y="26619"/>
                  </a:lnTo>
                  <a:lnTo>
                    <a:pt x="1181811" y="606539"/>
                  </a:lnTo>
                  <a:lnTo>
                    <a:pt x="1204214" y="606539"/>
                  </a:lnTo>
                  <a:lnTo>
                    <a:pt x="1363929" y="447217"/>
                  </a:lnTo>
                  <a:lnTo>
                    <a:pt x="1400810" y="411022"/>
                  </a:lnTo>
                  <a:lnTo>
                    <a:pt x="1400810" y="410438"/>
                  </a:lnTo>
                  <a:lnTo>
                    <a:pt x="1481162" y="330301"/>
                  </a:lnTo>
                  <a:lnTo>
                    <a:pt x="1513268" y="362204"/>
                  </a:lnTo>
                  <a:lnTo>
                    <a:pt x="1266215" y="606539"/>
                  </a:lnTo>
                  <a:lnTo>
                    <a:pt x="1329258" y="606539"/>
                  </a:lnTo>
                  <a:lnTo>
                    <a:pt x="1544218" y="392963"/>
                  </a:lnTo>
                  <a:lnTo>
                    <a:pt x="1574622" y="423176"/>
                  </a:lnTo>
                  <a:lnTo>
                    <a:pt x="1390053" y="606539"/>
                  </a:lnTo>
                  <a:lnTo>
                    <a:pt x="1451889" y="606539"/>
                  </a:lnTo>
                  <a:lnTo>
                    <a:pt x="1605546" y="453885"/>
                  </a:lnTo>
                  <a:lnTo>
                    <a:pt x="1636826" y="484962"/>
                  </a:lnTo>
                  <a:lnTo>
                    <a:pt x="1514462" y="606539"/>
                  </a:lnTo>
                  <a:lnTo>
                    <a:pt x="1576311" y="606539"/>
                  </a:lnTo>
                  <a:lnTo>
                    <a:pt x="1667751" y="515696"/>
                  </a:lnTo>
                  <a:lnTo>
                    <a:pt x="1699031" y="546773"/>
                  </a:lnTo>
                  <a:lnTo>
                    <a:pt x="1638884" y="606539"/>
                  </a:lnTo>
                  <a:lnTo>
                    <a:pt x="1793824" y="606539"/>
                  </a:lnTo>
                  <a:lnTo>
                    <a:pt x="1793824" y="579513"/>
                  </a:lnTo>
                  <a:lnTo>
                    <a:pt x="1515110" y="302615"/>
                  </a:lnTo>
                  <a:lnTo>
                    <a:pt x="1524965" y="297014"/>
                  </a:lnTo>
                  <a:lnTo>
                    <a:pt x="1534896" y="291922"/>
                  </a:lnTo>
                  <a:lnTo>
                    <a:pt x="1556766" y="281813"/>
                  </a:lnTo>
                  <a:lnTo>
                    <a:pt x="1793824" y="517347"/>
                  </a:lnTo>
                  <a:lnTo>
                    <a:pt x="1793824" y="455891"/>
                  </a:lnTo>
                  <a:lnTo>
                    <a:pt x="1597990" y="261315"/>
                  </a:lnTo>
                  <a:lnTo>
                    <a:pt x="1606880" y="255803"/>
                  </a:lnTo>
                  <a:lnTo>
                    <a:pt x="1615833" y="249618"/>
                  </a:lnTo>
                  <a:lnTo>
                    <a:pt x="1624876" y="242684"/>
                  </a:lnTo>
                  <a:lnTo>
                    <a:pt x="1633982" y="234924"/>
                  </a:lnTo>
                  <a:lnTo>
                    <a:pt x="1793824" y="393725"/>
                  </a:lnTo>
                  <a:lnTo>
                    <a:pt x="1793824" y="332270"/>
                  </a:lnTo>
                  <a:lnTo>
                    <a:pt x="1663407" y="202704"/>
                  </a:lnTo>
                  <a:lnTo>
                    <a:pt x="1670265" y="192646"/>
                  </a:lnTo>
                  <a:lnTo>
                    <a:pt x="1676247" y="182676"/>
                  </a:lnTo>
                  <a:lnTo>
                    <a:pt x="1681492" y="172808"/>
                  </a:lnTo>
                  <a:lnTo>
                    <a:pt x="1686115" y="163093"/>
                  </a:lnTo>
                  <a:lnTo>
                    <a:pt x="1793824" y="270116"/>
                  </a:lnTo>
                  <a:lnTo>
                    <a:pt x="1793824" y="208661"/>
                  </a:lnTo>
                  <a:lnTo>
                    <a:pt x="1704238" y="119646"/>
                  </a:lnTo>
                  <a:lnTo>
                    <a:pt x="1708848" y="109639"/>
                  </a:lnTo>
                  <a:lnTo>
                    <a:pt x="1714055" y="99720"/>
                  </a:lnTo>
                  <a:lnTo>
                    <a:pt x="1720037" y="89890"/>
                  </a:lnTo>
                  <a:lnTo>
                    <a:pt x="1727022" y="80124"/>
                  </a:lnTo>
                  <a:lnTo>
                    <a:pt x="1793824" y="146507"/>
                  </a:lnTo>
                  <a:lnTo>
                    <a:pt x="1793824" y="85051"/>
                  </a:lnTo>
                  <a:lnTo>
                    <a:pt x="1758162" y="49606"/>
                  </a:lnTo>
                  <a:lnTo>
                    <a:pt x="1766989" y="43599"/>
                  </a:lnTo>
                  <a:lnTo>
                    <a:pt x="1775866" y="38366"/>
                  </a:lnTo>
                  <a:lnTo>
                    <a:pt x="1784807" y="33769"/>
                  </a:lnTo>
                  <a:lnTo>
                    <a:pt x="1793824" y="29616"/>
                  </a:lnTo>
                  <a:lnTo>
                    <a:pt x="1793824" y="0"/>
                  </a:lnTo>
                  <a:close/>
                </a:path>
              </a:pathLst>
            </a:custGeom>
            <a:solidFill>
              <a:srgbClr val="1A3868"/>
            </a:solidFill>
          </p:spPr>
          <p:txBody>
            <a:bodyPr wrap="square" lIns="0" tIns="0" rIns="0" bIns="0" rtlCol="0"/>
            <a:lstStyle/>
            <a:p>
              <a:endParaRPr sz="487"/>
            </a:p>
          </p:txBody>
        </p:sp>
      </p:grpSp>
      <p:grpSp>
        <p:nvGrpSpPr>
          <p:cNvPr id="82" name="object 32">
            <a:extLst>
              <a:ext uri="{FF2B5EF4-FFF2-40B4-BE49-F238E27FC236}">
                <a16:creationId xmlns:a16="http://schemas.microsoft.com/office/drawing/2014/main" id="{1DF40A85-5AD5-4420-B54C-7B9CEE2A9886}"/>
              </a:ext>
            </a:extLst>
          </p:cNvPr>
          <p:cNvGrpSpPr/>
          <p:nvPr userDrawn="1"/>
        </p:nvGrpSpPr>
        <p:grpSpPr>
          <a:xfrm>
            <a:off x="753902" y="6270498"/>
            <a:ext cx="243079" cy="240031"/>
            <a:chOff x="1256502" y="10419079"/>
            <a:chExt cx="405130" cy="400050"/>
          </a:xfrm>
        </p:grpSpPr>
        <p:sp>
          <p:nvSpPr>
            <p:cNvPr id="83" name="object 33">
              <a:extLst>
                <a:ext uri="{FF2B5EF4-FFF2-40B4-BE49-F238E27FC236}">
                  <a16:creationId xmlns:a16="http://schemas.microsoft.com/office/drawing/2014/main" id="{60994E5E-D2CE-4094-A7AA-9F74CA524960}"/>
                </a:ext>
              </a:extLst>
            </p:cNvPr>
            <p:cNvSpPr/>
            <p:nvPr/>
          </p:nvSpPr>
          <p:spPr>
            <a:xfrm>
              <a:off x="1256499" y="10439901"/>
              <a:ext cx="405130" cy="379095"/>
            </a:xfrm>
            <a:custGeom>
              <a:avLst/>
              <a:gdLst/>
              <a:ahLst/>
              <a:cxnLst/>
              <a:rect l="l" t="t" r="r" b="b"/>
              <a:pathLst>
                <a:path w="405130" h="379095">
                  <a:moveTo>
                    <a:pt x="343827" y="60960"/>
                  </a:moveTo>
                  <a:lnTo>
                    <a:pt x="313347" y="91452"/>
                  </a:lnTo>
                  <a:lnTo>
                    <a:pt x="313347" y="176568"/>
                  </a:lnTo>
                  <a:lnTo>
                    <a:pt x="304609" y="219710"/>
                  </a:lnTo>
                  <a:lnTo>
                    <a:pt x="280809" y="254977"/>
                  </a:lnTo>
                  <a:lnTo>
                    <a:pt x="245541" y="278777"/>
                  </a:lnTo>
                  <a:lnTo>
                    <a:pt x="202399" y="287515"/>
                  </a:lnTo>
                  <a:lnTo>
                    <a:pt x="159245" y="278777"/>
                  </a:lnTo>
                  <a:lnTo>
                    <a:pt x="123977" y="254977"/>
                  </a:lnTo>
                  <a:lnTo>
                    <a:pt x="100177" y="219710"/>
                  </a:lnTo>
                  <a:lnTo>
                    <a:pt x="91440" y="176568"/>
                  </a:lnTo>
                  <a:lnTo>
                    <a:pt x="91440" y="91452"/>
                  </a:lnTo>
                  <a:lnTo>
                    <a:pt x="60960" y="60960"/>
                  </a:lnTo>
                  <a:lnTo>
                    <a:pt x="60960" y="176568"/>
                  </a:lnTo>
                  <a:lnTo>
                    <a:pt x="68173" y="221246"/>
                  </a:lnTo>
                  <a:lnTo>
                    <a:pt x="88265" y="260057"/>
                  </a:lnTo>
                  <a:lnTo>
                    <a:pt x="118897" y="290690"/>
                  </a:lnTo>
                  <a:lnTo>
                    <a:pt x="157721" y="310781"/>
                  </a:lnTo>
                  <a:lnTo>
                    <a:pt x="202399" y="317995"/>
                  </a:lnTo>
                  <a:lnTo>
                    <a:pt x="247065" y="310781"/>
                  </a:lnTo>
                  <a:lnTo>
                    <a:pt x="285889" y="290690"/>
                  </a:lnTo>
                  <a:lnTo>
                    <a:pt x="316522" y="260057"/>
                  </a:lnTo>
                  <a:lnTo>
                    <a:pt x="336613" y="221246"/>
                  </a:lnTo>
                  <a:lnTo>
                    <a:pt x="343827" y="176568"/>
                  </a:lnTo>
                  <a:lnTo>
                    <a:pt x="343827" y="60960"/>
                  </a:lnTo>
                  <a:close/>
                </a:path>
                <a:path w="405130" h="379095">
                  <a:moveTo>
                    <a:pt x="404787" y="0"/>
                  </a:moveTo>
                  <a:lnTo>
                    <a:pt x="374307" y="30492"/>
                  </a:lnTo>
                  <a:lnTo>
                    <a:pt x="374307" y="176568"/>
                  </a:lnTo>
                  <a:lnTo>
                    <a:pt x="368160" y="222250"/>
                  </a:lnTo>
                  <a:lnTo>
                    <a:pt x="350837" y="263309"/>
                  </a:lnTo>
                  <a:lnTo>
                    <a:pt x="323951" y="298107"/>
                  </a:lnTo>
                  <a:lnTo>
                    <a:pt x="289153" y="324993"/>
                  </a:lnTo>
                  <a:lnTo>
                    <a:pt x="248081" y="342328"/>
                  </a:lnTo>
                  <a:lnTo>
                    <a:pt x="202399" y="348475"/>
                  </a:lnTo>
                  <a:lnTo>
                    <a:pt x="156705" y="342328"/>
                  </a:lnTo>
                  <a:lnTo>
                    <a:pt x="115633" y="324993"/>
                  </a:lnTo>
                  <a:lnTo>
                    <a:pt x="80848" y="298107"/>
                  </a:lnTo>
                  <a:lnTo>
                    <a:pt x="53962" y="263309"/>
                  </a:lnTo>
                  <a:lnTo>
                    <a:pt x="36626" y="222250"/>
                  </a:lnTo>
                  <a:lnTo>
                    <a:pt x="30480" y="176568"/>
                  </a:lnTo>
                  <a:lnTo>
                    <a:pt x="30480" y="30492"/>
                  </a:lnTo>
                  <a:lnTo>
                    <a:pt x="0" y="0"/>
                  </a:lnTo>
                  <a:lnTo>
                    <a:pt x="0" y="176568"/>
                  </a:lnTo>
                  <a:lnTo>
                    <a:pt x="5346" y="222973"/>
                  </a:lnTo>
                  <a:lnTo>
                    <a:pt x="20574" y="265569"/>
                  </a:lnTo>
                  <a:lnTo>
                    <a:pt x="44462" y="303149"/>
                  </a:lnTo>
                  <a:lnTo>
                    <a:pt x="75806" y="334492"/>
                  </a:lnTo>
                  <a:lnTo>
                    <a:pt x="113385" y="358381"/>
                  </a:lnTo>
                  <a:lnTo>
                    <a:pt x="155981" y="373608"/>
                  </a:lnTo>
                  <a:lnTo>
                    <a:pt x="202399" y="378955"/>
                  </a:lnTo>
                  <a:lnTo>
                    <a:pt x="248805" y="373608"/>
                  </a:lnTo>
                  <a:lnTo>
                    <a:pt x="291401" y="358381"/>
                  </a:lnTo>
                  <a:lnTo>
                    <a:pt x="328980" y="334492"/>
                  </a:lnTo>
                  <a:lnTo>
                    <a:pt x="360324" y="303149"/>
                  </a:lnTo>
                  <a:lnTo>
                    <a:pt x="384225" y="265569"/>
                  </a:lnTo>
                  <a:lnTo>
                    <a:pt x="399440" y="222973"/>
                  </a:lnTo>
                  <a:lnTo>
                    <a:pt x="404787" y="176568"/>
                  </a:lnTo>
                  <a:lnTo>
                    <a:pt x="404787" y="0"/>
                  </a:lnTo>
                  <a:close/>
                </a:path>
              </a:pathLst>
            </a:custGeom>
            <a:solidFill>
              <a:srgbClr val="002F6C"/>
            </a:solidFill>
          </p:spPr>
          <p:txBody>
            <a:bodyPr wrap="square" lIns="0" tIns="0" rIns="0" bIns="0" rtlCol="0"/>
            <a:lstStyle/>
            <a:p>
              <a:endParaRPr sz="487"/>
            </a:p>
          </p:txBody>
        </p:sp>
        <p:pic>
          <p:nvPicPr>
            <p:cNvPr id="84" name="object 34">
              <a:extLst>
                <a:ext uri="{FF2B5EF4-FFF2-40B4-BE49-F238E27FC236}">
                  <a16:creationId xmlns:a16="http://schemas.microsoft.com/office/drawing/2014/main" id="{A13ACB8C-12C6-44D1-B1F0-6285FA790AFE}"/>
                </a:ext>
              </a:extLst>
            </p:cNvPr>
            <p:cNvPicPr/>
            <p:nvPr/>
          </p:nvPicPr>
          <p:blipFill>
            <a:blip r:embed="rId3" cstate="print"/>
            <a:stretch>
              <a:fillRect/>
            </a:stretch>
          </p:blipFill>
          <p:spPr>
            <a:xfrm>
              <a:off x="1378612" y="10535684"/>
              <a:ext cx="161541" cy="162017"/>
            </a:xfrm>
            <a:prstGeom prst="rect">
              <a:avLst/>
            </a:prstGeom>
          </p:spPr>
        </p:pic>
        <p:sp>
          <p:nvSpPr>
            <p:cNvPr id="85" name="object 35">
              <a:extLst>
                <a:ext uri="{FF2B5EF4-FFF2-40B4-BE49-F238E27FC236}">
                  <a16:creationId xmlns:a16="http://schemas.microsoft.com/office/drawing/2014/main" id="{941E48E8-640C-4597-91B9-4C1AD66C4C9A}"/>
                </a:ext>
              </a:extLst>
            </p:cNvPr>
            <p:cNvSpPr/>
            <p:nvPr/>
          </p:nvSpPr>
          <p:spPr>
            <a:xfrm>
              <a:off x="1277472" y="10419079"/>
              <a:ext cx="363220" cy="171450"/>
            </a:xfrm>
            <a:custGeom>
              <a:avLst/>
              <a:gdLst/>
              <a:ahLst/>
              <a:cxnLst/>
              <a:rect l="l" t="t" r="r" b="b"/>
              <a:pathLst>
                <a:path w="363219" h="171450">
                  <a:moveTo>
                    <a:pt x="43198" y="0"/>
                  </a:moveTo>
                  <a:lnTo>
                    <a:pt x="0" y="0"/>
                  </a:lnTo>
                  <a:lnTo>
                    <a:pt x="171111" y="171111"/>
                  </a:lnTo>
                  <a:lnTo>
                    <a:pt x="173410" y="167643"/>
                  </a:lnTo>
                  <a:lnTo>
                    <a:pt x="174981" y="163886"/>
                  </a:lnTo>
                  <a:lnTo>
                    <a:pt x="178800" y="154261"/>
                  </a:lnTo>
                  <a:lnTo>
                    <a:pt x="181238" y="148255"/>
                  </a:lnTo>
                  <a:lnTo>
                    <a:pt x="185083" y="141872"/>
                  </a:lnTo>
                  <a:lnTo>
                    <a:pt x="43198" y="0"/>
                  </a:lnTo>
                  <a:close/>
                </a:path>
                <a:path w="363219" h="171450">
                  <a:moveTo>
                    <a:pt x="129608" y="0"/>
                  </a:moveTo>
                  <a:lnTo>
                    <a:pt x="86397" y="0"/>
                  </a:lnTo>
                  <a:lnTo>
                    <a:pt x="205778" y="119368"/>
                  </a:lnTo>
                  <a:lnTo>
                    <a:pt x="213455" y="113726"/>
                  </a:lnTo>
                  <a:lnTo>
                    <a:pt x="229463" y="106501"/>
                  </a:lnTo>
                  <a:lnTo>
                    <a:pt x="231750" y="105446"/>
                  </a:lnTo>
                  <a:lnTo>
                    <a:pt x="233923" y="104315"/>
                  </a:lnTo>
                  <a:lnTo>
                    <a:pt x="129608" y="0"/>
                  </a:lnTo>
                  <a:close/>
                </a:path>
                <a:path w="363219" h="171450">
                  <a:moveTo>
                    <a:pt x="362853" y="0"/>
                  </a:moveTo>
                  <a:lnTo>
                    <a:pt x="319755" y="0"/>
                  </a:lnTo>
                  <a:lnTo>
                    <a:pt x="246363" y="73392"/>
                  </a:lnTo>
                  <a:lnTo>
                    <a:pt x="267912" y="94941"/>
                  </a:lnTo>
                  <a:lnTo>
                    <a:pt x="362853" y="0"/>
                  </a:lnTo>
                  <a:close/>
                </a:path>
                <a:path w="363219" h="171450">
                  <a:moveTo>
                    <a:pt x="276657" y="0"/>
                  </a:moveTo>
                  <a:lnTo>
                    <a:pt x="233559" y="0"/>
                  </a:lnTo>
                  <a:lnTo>
                    <a:pt x="203265" y="30294"/>
                  </a:lnTo>
                  <a:lnTo>
                    <a:pt x="224814" y="51843"/>
                  </a:lnTo>
                  <a:lnTo>
                    <a:pt x="276657" y="0"/>
                  </a:lnTo>
                  <a:close/>
                </a:path>
              </a:pathLst>
            </a:custGeom>
            <a:solidFill>
              <a:srgbClr val="D68900"/>
            </a:solidFill>
          </p:spPr>
          <p:txBody>
            <a:bodyPr wrap="square" lIns="0" tIns="0" rIns="0" bIns="0" rtlCol="0"/>
            <a:lstStyle/>
            <a:p>
              <a:endParaRPr sz="487"/>
            </a:p>
          </p:txBody>
        </p:sp>
      </p:grpSp>
      <p:grpSp>
        <p:nvGrpSpPr>
          <p:cNvPr id="86" name="object 36">
            <a:extLst>
              <a:ext uri="{FF2B5EF4-FFF2-40B4-BE49-F238E27FC236}">
                <a16:creationId xmlns:a16="http://schemas.microsoft.com/office/drawing/2014/main" id="{D3500D0B-10D2-4241-ABBB-4FBD0BE8E9B2}"/>
              </a:ext>
            </a:extLst>
          </p:cNvPr>
          <p:cNvGrpSpPr/>
          <p:nvPr userDrawn="1"/>
        </p:nvGrpSpPr>
        <p:grpSpPr>
          <a:xfrm>
            <a:off x="1103259" y="6329348"/>
            <a:ext cx="252603" cy="122301"/>
            <a:chOff x="1838763" y="10517163"/>
            <a:chExt cx="421005" cy="203835"/>
          </a:xfrm>
        </p:grpSpPr>
        <p:pic>
          <p:nvPicPr>
            <p:cNvPr id="87" name="object 37">
              <a:extLst>
                <a:ext uri="{FF2B5EF4-FFF2-40B4-BE49-F238E27FC236}">
                  <a16:creationId xmlns:a16="http://schemas.microsoft.com/office/drawing/2014/main" id="{89805310-BA2A-41B6-B9DC-842ED7FAE9DE}"/>
                </a:ext>
              </a:extLst>
            </p:cNvPr>
            <p:cNvPicPr/>
            <p:nvPr/>
          </p:nvPicPr>
          <p:blipFill>
            <a:blip r:embed="rId4" cstate="print"/>
            <a:stretch>
              <a:fillRect/>
            </a:stretch>
          </p:blipFill>
          <p:spPr>
            <a:xfrm>
              <a:off x="1838763" y="10517165"/>
              <a:ext cx="204584" cy="199885"/>
            </a:xfrm>
            <a:prstGeom prst="rect">
              <a:avLst/>
            </a:prstGeom>
          </p:spPr>
        </p:pic>
        <p:pic>
          <p:nvPicPr>
            <p:cNvPr id="88" name="object 38">
              <a:extLst>
                <a:ext uri="{FF2B5EF4-FFF2-40B4-BE49-F238E27FC236}">
                  <a16:creationId xmlns:a16="http://schemas.microsoft.com/office/drawing/2014/main" id="{1F18051A-7D7E-4E7F-87FF-EECA5315D170}"/>
                </a:ext>
              </a:extLst>
            </p:cNvPr>
            <p:cNvPicPr/>
            <p:nvPr/>
          </p:nvPicPr>
          <p:blipFill>
            <a:blip r:embed="rId5" cstate="print"/>
            <a:stretch>
              <a:fillRect/>
            </a:stretch>
          </p:blipFill>
          <p:spPr>
            <a:xfrm>
              <a:off x="2084379" y="10517163"/>
              <a:ext cx="174905" cy="203604"/>
            </a:xfrm>
            <a:prstGeom prst="rect">
              <a:avLst/>
            </a:prstGeom>
          </p:spPr>
        </p:pic>
      </p:grpSp>
      <p:sp>
        <p:nvSpPr>
          <p:cNvPr id="89" name="object 39">
            <a:extLst>
              <a:ext uri="{FF2B5EF4-FFF2-40B4-BE49-F238E27FC236}">
                <a16:creationId xmlns:a16="http://schemas.microsoft.com/office/drawing/2014/main" id="{C6AAD616-B699-4151-9F9E-C1C7FA69EFA8}"/>
              </a:ext>
            </a:extLst>
          </p:cNvPr>
          <p:cNvSpPr/>
          <p:nvPr userDrawn="1"/>
        </p:nvSpPr>
        <p:spPr>
          <a:xfrm>
            <a:off x="1384730" y="6329245"/>
            <a:ext cx="99823" cy="120396"/>
          </a:xfrm>
          <a:custGeom>
            <a:avLst/>
            <a:gdLst/>
            <a:ahLst/>
            <a:cxnLst/>
            <a:rect l="l" t="t" r="r" b="b"/>
            <a:pathLst>
              <a:path w="166369" h="200659">
                <a:moveTo>
                  <a:pt x="166039" y="0"/>
                </a:moveTo>
                <a:lnTo>
                  <a:pt x="0" y="0"/>
                </a:lnTo>
                <a:lnTo>
                  <a:pt x="0" y="44450"/>
                </a:lnTo>
                <a:lnTo>
                  <a:pt x="59245" y="44450"/>
                </a:lnTo>
                <a:lnTo>
                  <a:pt x="59245" y="200660"/>
                </a:lnTo>
                <a:lnTo>
                  <a:pt x="106934" y="200660"/>
                </a:lnTo>
                <a:lnTo>
                  <a:pt x="106934" y="44450"/>
                </a:lnTo>
                <a:lnTo>
                  <a:pt x="166039" y="44450"/>
                </a:lnTo>
                <a:lnTo>
                  <a:pt x="166039" y="0"/>
                </a:lnTo>
                <a:close/>
              </a:path>
            </a:pathLst>
          </a:custGeom>
          <a:solidFill>
            <a:srgbClr val="002F6C"/>
          </a:solidFill>
        </p:spPr>
        <p:txBody>
          <a:bodyPr wrap="square" lIns="0" tIns="0" rIns="0" bIns="0" rtlCol="0"/>
          <a:lstStyle/>
          <a:p>
            <a:endParaRPr sz="487"/>
          </a:p>
        </p:txBody>
      </p:sp>
      <p:sp>
        <p:nvSpPr>
          <p:cNvPr id="90" name="object 40">
            <a:extLst>
              <a:ext uri="{FF2B5EF4-FFF2-40B4-BE49-F238E27FC236}">
                <a16:creationId xmlns:a16="http://schemas.microsoft.com/office/drawing/2014/main" id="{CF41E66D-08C9-49DD-B8D6-E9495DD75A94}"/>
              </a:ext>
            </a:extLst>
          </p:cNvPr>
          <p:cNvSpPr/>
          <p:nvPr userDrawn="1"/>
        </p:nvSpPr>
        <p:spPr>
          <a:xfrm>
            <a:off x="1005855" y="6270502"/>
            <a:ext cx="43435" cy="20575"/>
          </a:xfrm>
          <a:custGeom>
            <a:avLst/>
            <a:gdLst/>
            <a:ahLst/>
            <a:cxnLst/>
            <a:rect l="l" t="t" r="r" b="b"/>
            <a:pathLst>
              <a:path w="72389" h="34290">
                <a:moveTo>
                  <a:pt x="27774" y="0"/>
                </a:moveTo>
                <a:lnTo>
                  <a:pt x="0" y="0"/>
                </a:lnTo>
                <a:lnTo>
                  <a:pt x="0" y="5791"/>
                </a:lnTo>
                <a:lnTo>
                  <a:pt x="10604" y="5791"/>
                </a:lnTo>
                <a:lnTo>
                  <a:pt x="10604" y="34048"/>
                </a:lnTo>
                <a:lnTo>
                  <a:pt x="17170" y="34048"/>
                </a:lnTo>
                <a:lnTo>
                  <a:pt x="17170" y="5791"/>
                </a:lnTo>
                <a:lnTo>
                  <a:pt x="27774" y="5791"/>
                </a:lnTo>
                <a:lnTo>
                  <a:pt x="27774" y="0"/>
                </a:lnTo>
                <a:close/>
              </a:path>
              <a:path w="72389" h="34290">
                <a:moveTo>
                  <a:pt x="72199" y="0"/>
                </a:moveTo>
                <a:lnTo>
                  <a:pt x="64744" y="0"/>
                </a:lnTo>
                <a:lnTo>
                  <a:pt x="53568" y="21932"/>
                </a:lnTo>
                <a:lnTo>
                  <a:pt x="42265" y="0"/>
                </a:lnTo>
                <a:lnTo>
                  <a:pt x="34823" y="0"/>
                </a:lnTo>
                <a:lnTo>
                  <a:pt x="34823" y="34048"/>
                </a:lnTo>
                <a:lnTo>
                  <a:pt x="40754" y="34048"/>
                </a:lnTo>
                <a:lnTo>
                  <a:pt x="40754" y="9639"/>
                </a:lnTo>
                <a:lnTo>
                  <a:pt x="51409" y="30556"/>
                </a:lnTo>
                <a:lnTo>
                  <a:pt x="55600" y="30556"/>
                </a:lnTo>
                <a:lnTo>
                  <a:pt x="66205" y="9639"/>
                </a:lnTo>
                <a:lnTo>
                  <a:pt x="66205" y="34048"/>
                </a:lnTo>
                <a:lnTo>
                  <a:pt x="72199" y="34048"/>
                </a:lnTo>
                <a:lnTo>
                  <a:pt x="72199" y="0"/>
                </a:lnTo>
                <a:close/>
              </a:path>
            </a:pathLst>
          </a:custGeom>
          <a:solidFill>
            <a:srgbClr val="002F6C"/>
          </a:solidFill>
        </p:spPr>
        <p:txBody>
          <a:bodyPr wrap="square" lIns="0" tIns="0" rIns="0" bIns="0" rtlCol="0"/>
          <a:lstStyle/>
          <a:p>
            <a:endParaRPr sz="487"/>
          </a:p>
        </p:txBody>
      </p:sp>
      <p:sp>
        <p:nvSpPr>
          <p:cNvPr id="91" name="Oval 90">
            <a:extLst>
              <a:ext uri="{FF2B5EF4-FFF2-40B4-BE49-F238E27FC236}">
                <a16:creationId xmlns:a16="http://schemas.microsoft.com/office/drawing/2014/main" id="{F579687F-BD80-4E6C-833D-CD0199A331C4}"/>
              </a:ext>
            </a:extLst>
          </p:cNvPr>
          <p:cNvSpPr/>
          <p:nvPr userDrawn="1"/>
        </p:nvSpPr>
        <p:spPr>
          <a:xfrm>
            <a:off x="11326750" y="6212206"/>
            <a:ext cx="394129" cy="394129"/>
          </a:xfrm>
          <a:prstGeom prst="ellipse">
            <a:avLst/>
          </a:prstGeom>
          <a:noFill/>
          <a:ln w="38100">
            <a:solidFill>
              <a:srgbClr val="1F3262"/>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92" name="Slide Number Placeholder 5">
            <a:extLst>
              <a:ext uri="{FF2B5EF4-FFF2-40B4-BE49-F238E27FC236}">
                <a16:creationId xmlns:a16="http://schemas.microsoft.com/office/drawing/2014/main" id="{A3204589-1930-43F3-B5D6-3B111909DB2E}"/>
              </a:ext>
            </a:extLst>
          </p:cNvPr>
          <p:cNvSpPr>
            <a:spLocks noGrp="1"/>
          </p:cNvSpPr>
          <p:nvPr>
            <p:ph type="sldNum" sz="quarter" idx="4"/>
          </p:nvPr>
        </p:nvSpPr>
        <p:spPr>
          <a:xfrm>
            <a:off x="11344745" y="6216110"/>
            <a:ext cx="358140" cy="365125"/>
          </a:xfrm>
          <a:prstGeom prst="rect">
            <a:avLst/>
          </a:prstGeom>
        </p:spPr>
        <p:txBody>
          <a:bodyPr vert="horz" wrap="none" lIns="91440" tIns="45720" rIns="91440" bIns="45720" rtlCol="0" anchor="ctr"/>
          <a:lstStyle>
            <a:lvl1pPr algn="ctr">
              <a:defRPr sz="1200" b="1">
                <a:solidFill>
                  <a:schemeClr val="bg1">
                    <a:lumMod val="50000"/>
                  </a:schemeClr>
                </a:solidFill>
                <a:latin typeface="Corbel" panose="020B0503020204020204" pitchFamily="34" charset="0"/>
              </a:defRPr>
            </a:lvl1pPr>
          </a:lstStyle>
          <a:p>
            <a:fld id="{F8A8E145-EC7E-466A-9731-DF4E630296A6}" type="slidenum">
              <a:rPr lang="en-US" smtClean="0"/>
              <a:pPr/>
              <a:t>‹#›</a:t>
            </a:fld>
            <a:endParaRPr lang="en-US" dirty="0"/>
          </a:p>
        </p:txBody>
      </p:sp>
      <p:sp>
        <p:nvSpPr>
          <p:cNvPr id="93" name="Rectangle 92">
            <a:extLst>
              <a:ext uri="{FF2B5EF4-FFF2-40B4-BE49-F238E27FC236}">
                <a16:creationId xmlns:a16="http://schemas.microsoft.com/office/drawing/2014/main" id="{F801C39F-2BB6-4818-9531-38E526CFB2A7}"/>
              </a:ext>
            </a:extLst>
          </p:cNvPr>
          <p:cNvSpPr/>
          <p:nvPr userDrawn="1"/>
        </p:nvSpPr>
        <p:spPr>
          <a:xfrm>
            <a:off x="10197571" y="6218151"/>
            <a:ext cx="1076325" cy="37510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2517836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5" name="Text Placeholder 9">
            <a:extLst>
              <a:ext uri="{FF2B5EF4-FFF2-40B4-BE49-F238E27FC236}">
                <a16:creationId xmlns:a16="http://schemas.microsoft.com/office/drawing/2014/main" id="{74694FD9-25FA-46EE-9138-7E6B91DCA339}"/>
              </a:ext>
            </a:extLst>
          </p:cNvPr>
          <p:cNvSpPr>
            <a:spLocks noGrp="1"/>
          </p:cNvSpPr>
          <p:nvPr>
            <p:ph type="body" sz="quarter" idx="10" hasCustomPrompt="1"/>
          </p:nvPr>
        </p:nvSpPr>
        <p:spPr>
          <a:xfrm>
            <a:off x="6358527" y="362550"/>
            <a:ext cx="5143500" cy="428625"/>
          </a:xfrm>
        </p:spPr>
        <p:txBody>
          <a:bodyPr>
            <a:noAutofit/>
          </a:bodyPr>
          <a:lstStyle>
            <a:lvl1pPr marL="0" indent="0" algn="r">
              <a:buNone/>
              <a:defRPr sz="960" b="1" spc="137" baseline="0">
                <a:solidFill>
                  <a:srgbClr val="1F3262"/>
                </a:solidFill>
                <a:latin typeface="Corbel" panose="020B0503020204020204" pitchFamily="34" charset="0"/>
              </a:defRPr>
            </a:lvl1pPr>
            <a:lvl2pPr marL="457198" indent="0">
              <a:buNone/>
              <a:defRPr sz="1320">
                <a:latin typeface="Corbel" panose="020B0503020204020204" pitchFamily="34" charset="0"/>
              </a:defRPr>
            </a:lvl2pPr>
            <a:lvl3pPr marL="914396" indent="0">
              <a:buNone/>
              <a:defRPr sz="1320">
                <a:latin typeface="Corbel" panose="020B0503020204020204" pitchFamily="34" charset="0"/>
              </a:defRPr>
            </a:lvl3pPr>
            <a:lvl4pPr marL="1371592" indent="0">
              <a:buNone/>
              <a:defRPr sz="1320">
                <a:latin typeface="Corbel" panose="020B0503020204020204" pitchFamily="34" charset="0"/>
              </a:defRPr>
            </a:lvl4pPr>
            <a:lvl5pPr marL="1828790" indent="0">
              <a:buNone/>
              <a:defRPr sz="1320">
                <a:latin typeface="Corbel" panose="020B0503020204020204" pitchFamily="34" charset="0"/>
              </a:defRPr>
            </a:lvl5pPr>
          </a:lstStyle>
          <a:p>
            <a:pPr lvl="0"/>
            <a:r>
              <a:rPr lang="en-ZA" dirty="0"/>
              <a:t>PRESENTATION TITLE IN CORBEL BOLD SIXTEEN POINT TEXT </a:t>
            </a:r>
            <a:endParaRPr lang="en-US" dirty="0"/>
          </a:p>
        </p:txBody>
      </p:sp>
      <p:sp>
        <p:nvSpPr>
          <p:cNvPr id="42" name="object 2">
            <a:extLst>
              <a:ext uri="{FF2B5EF4-FFF2-40B4-BE49-F238E27FC236}">
                <a16:creationId xmlns:a16="http://schemas.microsoft.com/office/drawing/2014/main" id="{BE923C56-B466-44A5-856A-D6325315240B}"/>
              </a:ext>
            </a:extLst>
          </p:cNvPr>
          <p:cNvSpPr/>
          <p:nvPr userDrawn="1"/>
        </p:nvSpPr>
        <p:spPr>
          <a:xfrm>
            <a:off x="1704023" y="6216110"/>
            <a:ext cx="367284" cy="364236"/>
          </a:xfrm>
          <a:custGeom>
            <a:avLst/>
            <a:gdLst/>
            <a:ahLst/>
            <a:cxnLst/>
            <a:rect l="l" t="t" r="r" b="b"/>
            <a:pathLst>
              <a:path w="612139" h="607059">
                <a:moveTo>
                  <a:pt x="612013" y="551446"/>
                </a:moveTo>
                <a:lnTo>
                  <a:pt x="556425" y="606539"/>
                </a:lnTo>
                <a:lnTo>
                  <a:pt x="612013" y="606539"/>
                </a:lnTo>
                <a:lnTo>
                  <a:pt x="612013" y="551446"/>
                </a:lnTo>
                <a:close/>
              </a:path>
              <a:path w="612139" h="607059">
                <a:moveTo>
                  <a:pt x="612013" y="39522"/>
                </a:moveTo>
                <a:lnTo>
                  <a:pt x="384937" y="39801"/>
                </a:lnTo>
                <a:lnTo>
                  <a:pt x="384987" y="0"/>
                </a:lnTo>
                <a:lnTo>
                  <a:pt x="341655" y="0"/>
                </a:lnTo>
                <a:lnTo>
                  <a:pt x="341274" y="294906"/>
                </a:lnTo>
                <a:lnTo>
                  <a:pt x="330428" y="291973"/>
                </a:lnTo>
                <a:lnTo>
                  <a:pt x="319874" y="288645"/>
                </a:lnTo>
                <a:lnTo>
                  <a:pt x="297421" y="280555"/>
                </a:lnTo>
                <a:lnTo>
                  <a:pt x="297776" y="0"/>
                </a:lnTo>
                <a:lnTo>
                  <a:pt x="254419" y="0"/>
                </a:lnTo>
                <a:lnTo>
                  <a:pt x="254088" y="266306"/>
                </a:lnTo>
                <a:lnTo>
                  <a:pt x="243967" y="263994"/>
                </a:lnTo>
                <a:lnTo>
                  <a:pt x="233324" y="262115"/>
                </a:lnTo>
                <a:lnTo>
                  <a:pt x="222097" y="260692"/>
                </a:lnTo>
                <a:lnTo>
                  <a:pt x="210235" y="259803"/>
                </a:lnTo>
                <a:lnTo>
                  <a:pt x="210566" y="0"/>
                </a:lnTo>
                <a:lnTo>
                  <a:pt x="167208" y="0"/>
                </a:lnTo>
                <a:lnTo>
                  <a:pt x="166878" y="261962"/>
                </a:lnTo>
                <a:lnTo>
                  <a:pt x="154965" y="264236"/>
                </a:lnTo>
                <a:lnTo>
                  <a:pt x="143738" y="267055"/>
                </a:lnTo>
                <a:lnTo>
                  <a:pt x="133108" y="270319"/>
                </a:lnTo>
                <a:lnTo>
                  <a:pt x="122999" y="273900"/>
                </a:lnTo>
                <a:lnTo>
                  <a:pt x="123355" y="0"/>
                </a:lnTo>
                <a:lnTo>
                  <a:pt x="79984" y="0"/>
                </a:lnTo>
                <a:lnTo>
                  <a:pt x="79616" y="291769"/>
                </a:lnTo>
                <a:lnTo>
                  <a:pt x="69303" y="295579"/>
                </a:lnTo>
                <a:lnTo>
                  <a:pt x="58661" y="298907"/>
                </a:lnTo>
                <a:lnTo>
                  <a:pt x="47523" y="301637"/>
                </a:lnTo>
                <a:lnTo>
                  <a:pt x="35750" y="303631"/>
                </a:lnTo>
                <a:lnTo>
                  <a:pt x="36118" y="0"/>
                </a:lnTo>
                <a:lnTo>
                  <a:pt x="0" y="0"/>
                </a:lnTo>
                <a:lnTo>
                  <a:pt x="0" y="347446"/>
                </a:lnTo>
                <a:lnTo>
                  <a:pt x="10045" y="348018"/>
                </a:lnTo>
                <a:lnTo>
                  <a:pt x="71361" y="340004"/>
                </a:lnTo>
                <a:lnTo>
                  <a:pt x="134188" y="315595"/>
                </a:lnTo>
                <a:lnTo>
                  <a:pt x="153543" y="308889"/>
                </a:lnTo>
                <a:lnTo>
                  <a:pt x="174523" y="304190"/>
                </a:lnTo>
                <a:lnTo>
                  <a:pt x="198208" y="302399"/>
                </a:lnTo>
                <a:lnTo>
                  <a:pt x="222554" y="303974"/>
                </a:lnTo>
                <a:lnTo>
                  <a:pt x="244182" y="308203"/>
                </a:lnTo>
                <a:lnTo>
                  <a:pt x="264185" y="314274"/>
                </a:lnTo>
                <a:lnTo>
                  <a:pt x="298653" y="326872"/>
                </a:lnTo>
                <a:lnTo>
                  <a:pt x="314286" y="332066"/>
                </a:lnTo>
                <a:lnTo>
                  <a:pt x="330898" y="336677"/>
                </a:lnTo>
                <a:lnTo>
                  <a:pt x="348894" y="340423"/>
                </a:lnTo>
                <a:lnTo>
                  <a:pt x="393306" y="345427"/>
                </a:lnTo>
                <a:lnTo>
                  <a:pt x="426364" y="345325"/>
                </a:lnTo>
                <a:lnTo>
                  <a:pt x="446989" y="343090"/>
                </a:lnTo>
                <a:lnTo>
                  <a:pt x="454101" y="341693"/>
                </a:lnTo>
                <a:lnTo>
                  <a:pt x="414147" y="381304"/>
                </a:lnTo>
                <a:lnTo>
                  <a:pt x="384136" y="387565"/>
                </a:lnTo>
                <a:lnTo>
                  <a:pt x="362115" y="388315"/>
                </a:lnTo>
                <a:lnTo>
                  <a:pt x="337273" y="382384"/>
                </a:lnTo>
                <a:lnTo>
                  <a:pt x="298805" y="368541"/>
                </a:lnTo>
                <a:lnTo>
                  <a:pt x="276898" y="360451"/>
                </a:lnTo>
                <a:lnTo>
                  <a:pt x="253606" y="353098"/>
                </a:lnTo>
                <a:lnTo>
                  <a:pt x="227749" y="347751"/>
                </a:lnTo>
                <a:lnTo>
                  <a:pt x="198145" y="345719"/>
                </a:lnTo>
                <a:lnTo>
                  <a:pt x="168236" y="347967"/>
                </a:lnTo>
                <a:lnTo>
                  <a:pt x="142151" y="353720"/>
                </a:lnTo>
                <a:lnTo>
                  <a:pt x="119062" y="361607"/>
                </a:lnTo>
                <a:lnTo>
                  <a:pt x="79336" y="378117"/>
                </a:lnTo>
                <a:lnTo>
                  <a:pt x="59982" y="384822"/>
                </a:lnTo>
                <a:lnTo>
                  <a:pt x="39001" y="389521"/>
                </a:lnTo>
                <a:lnTo>
                  <a:pt x="15328" y="391312"/>
                </a:lnTo>
                <a:lnTo>
                  <a:pt x="9956" y="391312"/>
                </a:lnTo>
                <a:lnTo>
                  <a:pt x="0" y="390525"/>
                </a:lnTo>
                <a:lnTo>
                  <a:pt x="0" y="433717"/>
                </a:lnTo>
                <a:lnTo>
                  <a:pt x="9994" y="434276"/>
                </a:lnTo>
                <a:lnTo>
                  <a:pt x="15252" y="434276"/>
                </a:lnTo>
                <a:lnTo>
                  <a:pt x="45173" y="432028"/>
                </a:lnTo>
                <a:lnTo>
                  <a:pt x="71259" y="426288"/>
                </a:lnTo>
                <a:lnTo>
                  <a:pt x="94348" y="418401"/>
                </a:lnTo>
                <a:lnTo>
                  <a:pt x="134073" y="401891"/>
                </a:lnTo>
                <a:lnTo>
                  <a:pt x="153428" y="395173"/>
                </a:lnTo>
                <a:lnTo>
                  <a:pt x="174409" y="390474"/>
                </a:lnTo>
                <a:lnTo>
                  <a:pt x="198094" y="388683"/>
                </a:lnTo>
                <a:lnTo>
                  <a:pt x="222097" y="390321"/>
                </a:lnTo>
                <a:lnTo>
                  <a:pt x="243497" y="394741"/>
                </a:lnTo>
                <a:lnTo>
                  <a:pt x="263359" y="401091"/>
                </a:lnTo>
                <a:lnTo>
                  <a:pt x="301091" y="415544"/>
                </a:lnTo>
                <a:lnTo>
                  <a:pt x="320408" y="422008"/>
                </a:lnTo>
                <a:lnTo>
                  <a:pt x="341337" y="427202"/>
                </a:lnTo>
                <a:lnTo>
                  <a:pt x="364540" y="430466"/>
                </a:lnTo>
                <a:lnTo>
                  <a:pt x="331063" y="463638"/>
                </a:lnTo>
                <a:lnTo>
                  <a:pt x="322922" y="464019"/>
                </a:lnTo>
                <a:lnTo>
                  <a:pt x="316763" y="463384"/>
                </a:lnTo>
                <a:lnTo>
                  <a:pt x="309486" y="461048"/>
                </a:lnTo>
                <a:lnTo>
                  <a:pt x="277063" y="447751"/>
                </a:lnTo>
                <a:lnTo>
                  <a:pt x="254000" y="439902"/>
                </a:lnTo>
                <a:lnTo>
                  <a:pt x="227939" y="434200"/>
                </a:lnTo>
                <a:lnTo>
                  <a:pt x="198043" y="432015"/>
                </a:lnTo>
                <a:lnTo>
                  <a:pt x="168122" y="434251"/>
                </a:lnTo>
                <a:lnTo>
                  <a:pt x="142036" y="440004"/>
                </a:lnTo>
                <a:lnTo>
                  <a:pt x="118948" y="447890"/>
                </a:lnTo>
                <a:lnTo>
                  <a:pt x="79222" y="464400"/>
                </a:lnTo>
                <a:lnTo>
                  <a:pt x="59867" y="471119"/>
                </a:lnTo>
                <a:lnTo>
                  <a:pt x="38887" y="475805"/>
                </a:lnTo>
                <a:lnTo>
                  <a:pt x="15214" y="477596"/>
                </a:lnTo>
                <a:lnTo>
                  <a:pt x="9893" y="477596"/>
                </a:lnTo>
                <a:lnTo>
                  <a:pt x="0" y="476821"/>
                </a:lnTo>
                <a:lnTo>
                  <a:pt x="0" y="520001"/>
                </a:lnTo>
                <a:lnTo>
                  <a:pt x="9918" y="520560"/>
                </a:lnTo>
                <a:lnTo>
                  <a:pt x="15138" y="520560"/>
                </a:lnTo>
                <a:lnTo>
                  <a:pt x="45059" y="518312"/>
                </a:lnTo>
                <a:lnTo>
                  <a:pt x="71145" y="512559"/>
                </a:lnTo>
                <a:lnTo>
                  <a:pt x="94234" y="504672"/>
                </a:lnTo>
                <a:lnTo>
                  <a:pt x="133959" y="488162"/>
                </a:lnTo>
                <a:lnTo>
                  <a:pt x="153327" y="481444"/>
                </a:lnTo>
                <a:lnTo>
                  <a:pt x="174307" y="476758"/>
                </a:lnTo>
                <a:lnTo>
                  <a:pt x="197993" y="474967"/>
                </a:lnTo>
                <a:lnTo>
                  <a:pt x="221665" y="476694"/>
                </a:lnTo>
                <a:lnTo>
                  <a:pt x="242633" y="481342"/>
                </a:lnTo>
                <a:lnTo>
                  <a:pt x="261975" y="488010"/>
                </a:lnTo>
                <a:lnTo>
                  <a:pt x="293306" y="501053"/>
                </a:lnTo>
                <a:lnTo>
                  <a:pt x="264642" y="529450"/>
                </a:lnTo>
                <a:lnTo>
                  <a:pt x="250101" y="525030"/>
                </a:lnTo>
                <a:lnTo>
                  <a:pt x="234302" y="521474"/>
                </a:lnTo>
                <a:lnTo>
                  <a:pt x="216992" y="519112"/>
                </a:lnTo>
                <a:lnTo>
                  <a:pt x="197929" y="518274"/>
                </a:lnTo>
                <a:lnTo>
                  <a:pt x="168008" y="520522"/>
                </a:lnTo>
                <a:lnTo>
                  <a:pt x="141922" y="526275"/>
                </a:lnTo>
                <a:lnTo>
                  <a:pt x="118833" y="534174"/>
                </a:lnTo>
                <a:lnTo>
                  <a:pt x="79108" y="550684"/>
                </a:lnTo>
                <a:lnTo>
                  <a:pt x="59753" y="557403"/>
                </a:lnTo>
                <a:lnTo>
                  <a:pt x="38773" y="562102"/>
                </a:lnTo>
                <a:lnTo>
                  <a:pt x="15100" y="563880"/>
                </a:lnTo>
                <a:lnTo>
                  <a:pt x="9817" y="563892"/>
                </a:lnTo>
                <a:lnTo>
                  <a:pt x="0" y="563118"/>
                </a:lnTo>
                <a:lnTo>
                  <a:pt x="0" y="606298"/>
                </a:lnTo>
                <a:lnTo>
                  <a:pt x="6464" y="606539"/>
                </a:lnTo>
                <a:lnTo>
                  <a:pt x="23050" y="606539"/>
                </a:lnTo>
                <a:lnTo>
                  <a:pt x="50165" y="603592"/>
                </a:lnTo>
                <a:lnTo>
                  <a:pt x="74104" y="597852"/>
                </a:lnTo>
                <a:lnTo>
                  <a:pt x="95516" y="590384"/>
                </a:lnTo>
                <a:lnTo>
                  <a:pt x="133858" y="574446"/>
                </a:lnTo>
                <a:lnTo>
                  <a:pt x="153212" y="567728"/>
                </a:lnTo>
                <a:lnTo>
                  <a:pt x="174193" y="563029"/>
                </a:lnTo>
                <a:lnTo>
                  <a:pt x="197878" y="561251"/>
                </a:lnTo>
                <a:lnTo>
                  <a:pt x="205905" y="561454"/>
                </a:lnTo>
                <a:lnTo>
                  <a:pt x="213537" y="562063"/>
                </a:lnTo>
                <a:lnTo>
                  <a:pt x="220853" y="563016"/>
                </a:lnTo>
                <a:lnTo>
                  <a:pt x="227939" y="564248"/>
                </a:lnTo>
                <a:lnTo>
                  <a:pt x="213169" y="576300"/>
                </a:lnTo>
                <a:lnTo>
                  <a:pt x="197891" y="587362"/>
                </a:lnTo>
                <a:lnTo>
                  <a:pt x="182130" y="597446"/>
                </a:lnTo>
                <a:lnTo>
                  <a:pt x="165938" y="606539"/>
                </a:lnTo>
                <a:lnTo>
                  <a:pt x="244944" y="606539"/>
                </a:lnTo>
                <a:lnTo>
                  <a:pt x="275107" y="579780"/>
                </a:lnTo>
                <a:lnTo>
                  <a:pt x="515531" y="341515"/>
                </a:lnTo>
                <a:lnTo>
                  <a:pt x="577354" y="341630"/>
                </a:lnTo>
                <a:lnTo>
                  <a:pt x="310032" y="606539"/>
                </a:lnTo>
                <a:lnTo>
                  <a:pt x="371297" y="606539"/>
                </a:lnTo>
                <a:lnTo>
                  <a:pt x="612013" y="367969"/>
                </a:lnTo>
                <a:lnTo>
                  <a:pt x="612013" y="298335"/>
                </a:lnTo>
                <a:lnTo>
                  <a:pt x="549275" y="298538"/>
                </a:lnTo>
                <a:lnTo>
                  <a:pt x="497890" y="298297"/>
                </a:lnTo>
                <a:lnTo>
                  <a:pt x="497471" y="298716"/>
                </a:lnTo>
                <a:lnTo>
                  <a:pt x="384619" y="299059"/>
                </a:lnTo>
                <a:lnTo>
                  <a:pt x="384683" y="254457"/>
                </a:lnTo>
                <a:lnTo>
                  <a:pt x="612013" y="254685"/>
                </a:lnTo>
                <a:lnTo>
                  <a:pt x="612013" y="211162"/>
                </a:lnTo>
                <a:lnTo>
                  <a:pt x="384733" y="211442"/>
                </a:lnTo>
                <a:lnTo>
                  <a:pt x="384784" y="169202"/>
                </a:lnTo>
                <a:lnTo>
                  <a:pt x="612013" y="168922"/>
                </a:lnTo>
                <a:lnTo>
                  <a:pt x="612013" y="125958"/>
                </a:lnTo>
                <a:lnTo>
                  <a:pt x="384848" y="126238"/>
                </a:lnTo>
                <a:lnTo>
                  <a:pt x="384886" y="82778"/>
                </a:lnTo>
                <a:lnTo>
                  <a:pt x="612013" y="82486"/>
                </a:lnTo>
                <a:lnTo>
                  <a:pt x="612013" y="39522"/>
                </a:lnTo>
                <a:close/>
              </a:path>
              <a:path w="612139" h="607059">
                <a:moveTo>
                  <a:pt x="612025" y="429374"/>
                </a:moveTo>
                <a:lnTo>
                  <a:pt x="433247" y="606539"/>
                </a:lnTo>
                <a:lnTo>
                  <a:pt x="494487" y="606539"/>
                </a:lnTo>
                <a:lnTo>
                  <a:pt x="612025" y="490067"/>
                </a:lnTo>
                <a:lnTo>
                  <a:pt x="612025" y="429374"/>
                </a:lnTo>
                <a:close/>
              </a:path>
            </a:pathLst>
          </a:custGeom>
          <a:solidFill>
            <a:srgbClr val="1A3868"/>
          </a:solidFill>
        </p:spPr>
        <p:txBody>
          <a:bodyPr wrap="square" lIns="0" tIns="0" rIns="0" bIns="0" rtlCol="0"/>
          <a:lstStyle/>
          <a:p>
            <a:endParaRPr sz="487"/>
          </a:p>
        </p:txBody>
      </p:sp>
      <p:grpSp>
        <p:nvGrpSpPr>
          <p:cNvPr id="43" name="object 3">
            <a:extLst>
              <a:ext uri="{FF2B5EF4-FFF2-40B4-BE49-F238E27FC236}">
                <a16:creationId xmlns:a16="http://schemas.microsoft.com/office/drawing/2014/main" id="{7D810533-94D2-47FD-BC4D-D192998E3CD6}"/>
              </a:ext>
            </a:extLst>
          </p:cNvPr>
          <p:cNvGrpSpPr/>
          <p:nvPr userDrawn="1"/>
        </p:nvGrpSpPr>
        <p:grpSpPr>
          <a:xfrm>
            <a:off x="2096783" y="6216110"/>
            <a:ext cx="1076325" cy="364236"/>
            <a:chOff x="3494637" y="10328433"/>
            <a:chExt cx="1793875" cy="607060"/>
          </a:xfrm>
        </p:grpSpPr>
        <p:sp>
          <p:nvSpPr>
            <p:cNvPr id="56" name="object 4">
              <a:extLst>
                <a:ext uri="{FF2B5EF4-FFF2-40B4-BE49-F238E27FC236}">
                  <a16:creationId xmlns:a16="http://schemas.microsoft.com/office/drawing/2014/main" id="{5C039B25-6930-4E78-9B26-17695C65C785}"/>
                </a:ext>
              </a:extLst>
            </p:cNvPr>
            <p:cNvSpPr/>
            <p:nvPr/>
          </p:nvSpPr>
          <p:spPr>
            <a:xfrm>
              <a:off x="4148836" y="10328446"/>
              <a:ext cx="527685" cy="607060"/>
            </a:xfrm>
            <a:custGeom>
              <a:avLst/>
              <a:gdLst/>
              <a:ahLst/>
              <a:cxnLst/>
              <a:rect l="l" t="t" r="r" b="b"/>
              <a:pathLst>
                <a:path w="527685" h="607059">
                  <a:moveTo>
                    <a:pt x="44564" y="0"/>
                  </a:moveTo>
                  <a:lnTo>
                    <a:pt x="774" y="0"/>
                  </a:lnTo>
                  <a:lnTo>
                    <a:pt x="0" y="606526"/>
                  </a:lnTo>
                  <a:lnTo>
                    <a:pt x="43802" y="606526"/>
                  </a:lnTo>
                  <a:lnTo>
                    <a:pt x="44564" y="0"/>
                  </a:lnTo>
                  <a:close/>
                </a:path>
                <a:path w="527685" h="607059">
                  <a:moveTo>
                    <a:pt x="132651" y="0"/>
                  </a:moveTo>
                  <a:lnTo>
                    <a:pt x="88861" y="0"/>
                  </a:lnTo>
                  <a:lnTo>
                    <a:pt x="88087" y="606526"/>
                  </a:lnTo>
                  <a:lnTo>
                    <a:pt x="131889" y="606526"/>
                  </a:lnTo>
                  <a:lnTo>
                    <a:pt x="132651" y="0"/>
                  </a:lnTo>
                  <a:close/>
                </a:path>
                <a:path w="527685" h="607059">
                  <a:moveTo>
                    <a:pt x="527596" y="306819"/>
                  </a:moveTo>
                  <a:lnTo>
                    <a:pt x="225171" y="606526"/>
                  </a:lnTo>
                  <a:lnTo>
                    <a:pt x="287020" y="606526"/>
                  </a:lnTo>
                  <a:lnTo>
                    <a:pt x="527596" y="368109"/>
                  </a:lnTo>
                  <a:lnTo>
                    <a:pt x="527596" y="306819"/>
                  </a:lnTo>
                  <a:close/>
                </a:path>
                <a:path w="527685" h="607059">
                  <a:moveTo>
                    <a:pt x="527596" y="0"/>
                  </a:moveTo>
                  <a:lnTo>
                    <a:pt x="520014" y="0"/>
                  </a:lnTo>
                  <a:lnTo>
                    <a:pt x="513676" y="22288"/>
                  </a:lnTo>
                  <a:lnTo>
                    <a:pt x="505726" y="44183"/>
                  </a:lnTo>
                  <a:lnTo>
                    <a:pt x="496150" y="65582"/>
                  </a:lnTo>
                  <a:lnTo>
                    <a:pt x="484962" y="86410"/>
                  </a:lnTo>
                  <a:lnTo>
                    <a:pt x="485076" y="0"/>
                  </a:lnTo>
                  <a:lnTo>
                    <a:pt x="441286" y="0"/>
                  </a:lnTo>
                  <a:lnTo>
                    <a:pt x="441109" y="145059"/>
                  </a:lnTo>
                  <a:lnTo>
                    <a:pt x="438327" y="148005"/>
                  </a:lnTo>
                  <a:lnTo>
                    <a:pt x="435838" y="151130"/>
                  </a:lnTo>
                  <a:lnTo>
                    <a:pt x="396760" y="189877"/>
                  </a:lnTo>
                  <a:lnTo>
                    <a:pt x="396989" y="0"/>
                  </a:lnTo>
                  <a:lnTo>
                    <a:pt x="353199" y="0"/>
                  </a:lnTo>
                  <a:lnTo>
                    <a:pt x="352907" y="233324"/>
                  </a:lnTo>
                  <a:lnTo>
                    <a:pt x="308546" y="277279"/>
                  </a:lnTo>
                  <a:lnTo>
                    <a:pt x="308902" y="0"/>
                  </a:lnTo>
                  <a:lnTo>
                    <a:pt x="265112" y="0"/>
                  </a:lnTo>
                  <a:lnTo>
                    <a:pt x="264706" y="320725"/>
                  </a:lnTo>
                  <a:lnTo>
                    <a:pt x="220281" y="364756"/>
                  </a:lnTo>
                  <a:lnTo>
                    <a:pt x="220738" y="0"/>
                  </a:lnTo>
                  <a:lnTo>
                    <a:pt x="176949" y="0"/>
                  </a:lnTo>
                  <a:lnTo>
                    <a:pt x="176187" y="606539"/>
                  </a:lnTo>
                  <a:lnTo>
                    <a:pt x="220002" y="606539"/>
                  </a:lnTo>
                  <a:lnTo>
                    <a:pt x="220103" y="549541"/>
                  </a:lnTo>
                  <a:lnTo>
                    <a:pt x="282016" y="488188"/>
                  </a:lnTo>
                  <a:lnTo>
                    <a:pt x="527596" y="244817"/>
                  </a:lnTo>
                  <a:lnTo>
                    <a:pt x="527596" y="179336"/>
                  </a:lnTo>
                  <a:lnTo>
                    <a:pt x="520306" y="188252"/>
                  </a:lnTo>
                  <a:lnTo>
                    <a:pt x="512737" y="197002"/>
                  </a:lnTo>
                  <a:lnTo>
                    <a:pt x="504888" y="205600"/>
                  </a:lnTo>
                  <a:lnTo>
                    <a:pt x="496735" y="214007"/>
                  </a:lnTo>
                  <a:lnTo>
                    <a:pt x="491540" y="219227"/>
                  </a:lnTo>
                  <a:lnTo>
                    <a:pt x="220167" y="488188"/>
                  </a:lnTo>
                  <a:lnTo>
                    <a:pt x="220218" y="426123"/>
                  </a:lnTo>
                  <a:lnTo>
                    <a:pt x="282143" y="364756"/>
                  </a:lnTo>
                  <a:lnTo>
                    <a:pt x="370408" y="277279"/>
                  </a:lnTo>
                  <a:lnTo>
                    <a:pt x="458597" y="189877"/>
                  </a:lnTo>
                  <a:lnTo>
                    <a:pt x="463892" y="184632"/>
                  </a:lnTo>
                  <a:lnTo>
                    <a:pt x="482384" y="164934"/>
                  </a:lnTo>
                  <a:lnTo>
                    <a:pt x="499160" y="144246"/>
                  </a:lnTo>
                  <a:lnTo>
                    <a:pt x="514223" y="122682"/>
                  </a:lnTo>
                  <a:lnTo>
                    <a:pt x="527596" y="100355"/>
                  </a:lnTo>
                  <a:lnTo>
                    <a:pt x="527596" y="86410"/>
                  </a:lnTo>
                  <a:lnTo>
                    <a:pt x="527596" y="0"/>
                  </a:lnTo>
                  <a:close/>
                </a:path>
              </a:pathLst>
            </a:custGeom>
            <a:solidFill>
              <a:srgbClr val="1A3868"/>
            </a:solidFill>
          </p:spPr>
          <p:txBody>
            <a:bodyPr wrap="square" lIns="0" tIns="0" rIns="0" bIns="0" rtlCol="0"/>
            <a:lstStyle/>
            <a:p>
              <a:endParaRPr sz="487"/>
            </a:p>
          </p:txBody>
        </p:sp>
        <p:pic>
          <p:nvPicPr>
            <p:cNvPr id="57" name="object 5">
              <a:extLst>
                <a:ext uri="{FF2B5EF4-FFF2-40B4-BE49-F238E27FC236}">
                  <a16:creationId xmlns:a16="http://schemas.microsoft.com/office/drawing/2014/main" id="{52808B5D-37B7-46FB-AA54-F2D190082E96}"/>
                </a:ext>
              </a:extLst>
            </p:cNvPr>
            <p:cNvPicPr/>
            <p:nvPr/>
          </p:nvPicPr>
          <p:blipFill>
            <a:blip r:embed="rId2" cstate="print"/>
            <a:stretch>
              <a:fillRect/>
            </a:stretch>
          </p:blipFill>
          <p:spPr>
            <a:xfrm>
              <a:off x="4498429" y="10758554"/>
              <a:ext cx="178009" cy="176413"/>
            </a:xfrm>
            <a:prstGeom prst="rect">
              <a:avLst/>
            </a:prstGeom>
          </p:spPr>
        </p:pic>
        <p:sp>
          <p:nvSpPr>
            <p:cNvPr id="58" name="object 6">
              <a:extLst>
                <a:ext uri="{FF2B5EF4-FFF2-40B4-BE49-F238E27FC236}">
                  <a16:creationId xmlns:a16="http://schemas.microsoft.com/office/drawing/2014/main" id="{D7514919-0B1E-41DF-98BB-8E5AB61FA728}"/>
                </a:ext>
              </a:extLst>
            </p:cNvPr>
            <p:cNvSpPr/>
            <p:nvPr/>
          </p:nvSpPr>
          <p:spPr>
            <a:xfrm>
              <a:off x="3494633" y="10328433"/>
              <a:ext cx="1793875" cy="607060"/>
            </a:xfrm>
            <a:custGeom>
              <a:avLst/>
              <a:gdLst/>
              <a:ahLst/>
              <a:cxnLst/>
              <a:rect l="l" t="t" r="r" b="b"/>
              <a:pathLst>
                <a:path w="1793875" h="607059">
                  <a:moveTo>
                    <a:pt x="569442" y="472503"/>
                  </a:moveTo>
                  <a:lnTo>
                    <a:pt x="369531" y="273875"/>
                  </a:lnTo>
                  <a:lnTo>
                    <a:pt x="281609" y="186524"/>
                  </a:lnTo>
                  <a:lnTo>
                    <a:pt x="193611" y="99098"/>
                  </a:lnTo>
                  <a:lnTo>
                    <a:pt x="105638" y="11684"/>
                  </a:lnTo>
                  <a:lnTo>
                    <a:pt x="93878" y="0"/>
                  </a:lnTo>
                  <a:lnTo>
                    <a:pt x="0" y="0"/>
                  </a:lnTo>
                  <a:lnTo>
                    <a:pt x="63" y="596049"/>
                  </a:lnTo>
                  <a:lnTo>
                    <a:pt x="508" y="596049"/>
                  </a:lnTo>
                  <a:lnTo>
                    <a:pt x="533" y="596696"/>
                  </a:lnTo>
                  <a:lnTo>
                    <a:pt x="647" y="597890"/>
                  </a:lnTo>
                  <a:lnTo>
                    <a:pt x="787" y="601408"/>
                  </a:lnTo>
                  <a:lnTo>
                    <a:pt x="1016" y="603961"/>
                  </a:lnTo>
                  <a:lnTo>
                    <a:pt x="1168" y="606552"/>
                  </a:lnTo>
                  <a:lnTo>
                    <a:pt x="44818" y="606552"/>
                  </a:lnTo>
                  <a:lnTo>
                    <a:pt x="44462" y="599567"/>
                  </a:lnTo>
                  <a:lnTo>
                    <a:pt x="44094" y="590448"/>
                  </a:lnTo>
                  <a:lnTo>
                    <a:pt x="43929" y="583984"/>
                  </a:lnTo>
                  <a:lnTo>
                    <a:pt x="43815" y="575995"/>
                  </a:lnTo>
                  <a:lnTo>
                    <a:pt x="43738" y="11684"/>
                  </a:lnTo>
                  <a:lnTo>
                    <a:pt x="87972" y="55600"/>
                  </a:lnTo>
                  <a:lnTo>
                    <a:pt x="88023" y="596049"/>
                  </a:lnTo>
                  <a:lnTo>
                    <a:pt x="88557" y="596049"/>
                  </a:lnTo>
                  <a:lnTo>
                    <a:pt x="88760" y="599998"/>
                  </a:lnTo>
                  <a:lnTo>
                    <a:pt x="89039" y="603059"/>
                  </a:lnTo>
                  <a:lnTo>
                    <a:pt x="89281" y="606552"/>
                  </a:lnTo>
                  <a:lnTo>
                    <a:pt x="133083" y="606552"/>
                  </a:lnTo>
                  <a:lnTo>
                    <a:pt x="132549" y="597890"/>
                  </a:lnTo>
                  <a:lnTo>
                    <a:pt x="132168" y="590448"/>
                  </a:lnTo>
                  <a:lnTo>
                    <a:pt x="131940" y="583984"/>
                  </a:lnTo>
                  <a:lnTo>
                    <a:pt x="131851" y="579945"/>
                  </a:lnTo>
                  <a:lnTo>
                    <a:pt x="131749" y="571944"/>
                  </a:lnTo>
                  <a:lnTo>
                    <a:pt x="131711" y="99098"/>
                  </a:lnTo>
                  <a:lnTo>
                    <a:pt x="175958" y="143090"/>
                  </a:lnTo>
                  <a:lnTo>
                    <a:pt x="176022" y="596049"/>
                  </a:lnTo>
                  <a:lnTo>
                    <a:pt x="176606" y="596049"/>
                  </a:lnTo>
                  <a:lnTo>
                    <a:pt x="176809" y="599998"/>
                  </a:lnTo>
                  <a:lnTo>
                    <a:pt x="177152" y="603961"/>
                  </a:lnTo>
                  <a:lnTo>
                    <a:pt x="177355" y="606552"/>
                  </a:lnTo>
                  <a:lnTo>
                    <a:pt x="221335" y="606552"/>
                  </a:lnTo>
                  <a:lnTo>
                    <a:pt x="220713" y="598512"/>
                  </a:lnTo>
                  <a:lnTo>
                    <a:pt x="220230" y="590448"/>
                  </a:lnTo>
                  <a:lnTo>
                    <a:pt x="219964" y="583984"/>
                  </a:lnTo>
                  <a:lnTo>
                    <a:pt x="219862" y="579945"/>
                  </a:lnTo>
                  <a:lnTo>
                    <a:pt x="219735" y="571944"/>
                  </a:lnTo>
                  <a:lnTo>
                    <a:pt x="219697" y="186524"/>
                  </a:lnTo>
                  <a:lnTo>
                    <a:pt x="263931" y="230441"/>
                  </a:lnTo>
                  <a:lnTo>
                    <a:pt x="264045" y="580669"/>
                  </a:lnTo>
                  <a:lnTo>
                    <a:pt x="264363" y="589343"/>
                  </a:lnTo>
                  <a:lnTo>
                    <a:pt x="264947" y="598512"/>
                  </a:lnTo>
                  <a:lnTo>
                    <a:pt x="265607" y="606552"/>
                  </a:lnTo>
                  <a:lnTo>
                    <a:pt x="331000" y="606552"/>
                  </a:lnTo>
                  <a:lnTo>
                    <a:pt x="308279" y="583984"/>
                  </a:lnTo>
                  <a:lnTo>
                    <a:pt x="308140" y="579945"/>
                  </a:lnTo>
                  <a:lnTo>
                    <a:pt x="307670" y="575995"/>
                  </a:lnTo>
                  <a:lnTo>
                    <a:pt x="307670" y="521208"/>
                  </a:lnTo>
                  <a:lnTo>
                    <a:pt x="393560" y="606552"/>
                  </a:lnTo>
                  <a:lnTo>
                    <a:pt x="455422" y="606552"/>
                  </a:lnTo>
                  <a:lnTo>
                    <a:pt x="369519" y="521208"/>
                  </a:lnTo>
                  <a:lnTo>
                    <a:pt x="307670" y="459752"/>
                  </a:lnTo>
                  <a:lnTo>
                    <a:pt x="307670" y="397586"/>
                  </a:lnTo>
                  <a:lnTo>
                    <a:pt x="517994" y="606552"/>
                  </a:lnTo>
                  <a:lnTo>
                    <a:pt x="569442" y="606552"/>
                  </a:lnTo>
                  <a:lnTo>
                    <a:pt x="569442" y="596214"/>
                  </a:lnTo>
                  <a:lnTo>
                    <a:pt x="369506" y="397586"/>
                  </a:lnTo>
                  <a:lnTo>
                    <a:pt x="307670" y="336156"/>
                  </a:lnTo>
                  <a:lnTo>
                    <a:pt x="307670" y="273875"/>
                  </a:lnTo>
                  <a:lnTo>
                    <a:pt x="569442" y="533958"/>
                  </a:lnTo>
                  <a:lnTo>
                    <a:pt x="569442" y="472503"/>
                  </a:lnTo>
                  <a:close/>
                </a:path>
                <a:path w="1793875" h="607059">
                  <a:moveTo>
                    <a:pt x="569442" y="348894"/>
                  </a:moveTo>
                  <a:lnTo>
                    <a:pt x="218287" y="12"/>
                  </a:lnTo>
                  <a:lnTo>
                    <a:pt x="156425" y="12"/>
                  </a:lnTo>
                  <a:lnTo>
                    <a:pt x="569442" y="410349"/>
                  </a:lnTo>
                  <a:lnTo>
                    <a:pt x="569442" y="348894"/>
                  </a:lnTo>
                  <a:close/>
                </a:path>
                <a:path w="1793875" h="607059">
                  <a:moveTo>
                    <a:pt x="569442" y="225272"/>
                  </a:moveTo>
                  <a:lnTo>
                    <a:pt x="342722" y="0"/>
                  </a:lnTo>
                  <a:lnTo>
                    <a:pt x="280847" y="0"/>
                  </a:lnTo>
                  <a:lnTo>
                    <a:pt x="569442" y="286727"/>
                  </a:lnTo>
                  <a:lnTo>
                    <a:pt x="569442" y="225272"/>
                  </a:lnTo>
                  <a:close/>
                </a:path>
                <a:path w="1793875" h="607059">
                  <a:moveTo>
                    <a:pt x="569442" y="0"/>
                  </a:moveTo>
                  <a:lnTo>
                    <a:pt x="529704" y="0"/>
                  </a:lnTo>
                  <a:lnTo>
                    <a:pt x="569442" y="39484"/>
                  </a:lnTo>
                  <a:lnTo>
                    <a:pt x="569442" y="0"/>
                  </a:lnTo>
                  <a:close/>
                </a:path>
                <a:path w="1793875" h="607059">
                  <a:moveTo>
                    <a:pt x="569455" y="101663"/>
                  </a:moveTo>
                  <a:lnTo>
                    <a:pt x="467131" y="12"/>
                  </a:lnTo>
                  <a:lnTo>
                    <a:pt x="405282" y="12"/>
                  </a:lnTo>
                  <a:lnTo>
                    <a:pt x="569455" y="163118"/>
                  </a:lnTo>
                  <a:lnTo>
                    <a:pt x="569455" y="101663"/>
                  </a:lnTo>
                  <a:close/>
                </a:path>
                <a:path w="1793875" h="607059">
                  <a:moveTo>
                    <a:pt x="610679" y="12"/>
                  </a:moveTo>
                  <a:lnTo>
                    <a:pt x="569772" y="12"/>
                  </a:lnTo>
                  <a:lnTo>
                    <a:pt x="569772" y="606539"/>
                  </a:lnTo>
                  <a:lnTo>
                    <a:pt x="609904" y="606539"/>
                  </a:lnTo>
                  <a:lnTo>
                    <a:pt x="610679" y="12"/>
                  </a:lnTo>
                  <a:close/>
                </a:path>
                <a:path w="1793875" h="607059">
                  <a:moveTo>
                    <a:pt x="1793824" y="12"/>
                  </a:moveTo>
                  <a:lnTo>
                    <a:pt x="1755228" y="12"/>
                  </a:lnTo>
                  <a:lnTo>
                    <a:pt x="1743925" y="6654"/>
                  </a:lnTo>
                  <a:lnTo>
                    <a:pt x="1709597" y="34010"/>
                  </a:lnTo>
                  <a:lnTo>
                    <a:pt x="1675358" y="79349"/>
                  </a:lnTo>
                  <a:lnTo>
                    <a:pt x="1648079" y="141249"/>
                  </a:lnTo>
                  <a:lnTo>
                    <a:pt x="1639100" y="159753"/>
                  </a:lnTo>
                  <a:lnTo>
                    <a:pt x="1611871" y="195999"/>
                  </a:lnTo>
                  <a:lnTo>
                    <a:pt x="1574850" y="224396"/>
                  </a:lnTo>
                  <a:lnTo>
                    <a:pt x="1522501" y="249618"/>
                  </a:lnTo>
                  <a:lnTo>
                    <a:pt x="1507591" y="256959"/>
                  </a:lnTo>
                  <a:lnTo>
                    <a:pt x="1441526" y="303352"/>
                  </a:lnTo>
                  <a:lnTo>
                    <a:pt x="1404874" y="343001"/>
                  </a:lnTo>
                  <a:lnTo>
                    <a:pt x="1400797" y="349034"/>
                  </a:lnTo>
                  <a:lnTo>
                    <a:pt x="1400797" y="292481"/>
                  </a:lnTo>
                  <a:lnTo>
                    <a:pt x="1432890" y="250647"/>
                  </a:lnTo>
                  <a:lnTo>
                    <a:pt x="1492364" y="219951"/>
                  </a:lnTo>
                  <a:lnTo>
                    <a:pt x="1513840" y="210223"/>
                  </a:lnTo>
                  <a:lnTo>
                    <a:pt x="1535772" y="198996"/>
                  </a:lnTo>
                  <a:lnTo>
                    <a:pt x="1580692" y="165011"/>
                  </a:lnTo>
                  <a:lnTo>
                    <a:pt x="1614919" y="119659"/>
                  </a:lnTo>
                  <a:lnTo>
                    <a:pt x="1642198" y="57785"/>
                  </a:lnTo>
                  <a:lnTo>
                    <a:pt x="1651190" y="39281"/>
                  </a:lnTo>
                  <a:lnTo>
                    <a:pt x="1662785" y="21082"/>
                  </a:lnTo>
                  <a:lnTo>
                    <a:pt x="1679511" y="1968"/>
                  </a:lnTo>
                  <a:lnTo>
                    <a:pt x="1681721" y="12"/>
                  </a:lnTo>
                  <a:lnTo>
                    <a:pt x="1624241" y="12"/>
                  </a:lnTo>
                  <a:lnTo>
                    <a:pt x="1614385" y="15697"/>
                  </a:lnTo>
                  <a:lnTo>
                    <a:pt x="1606359" y="31127"/>
                  </a:lnTo>
                  <a:lnTo>
                    <a:pt x="1599666" y="46151"/>
                  </a:lnTo>
                  <a:lnTo>
                    <a:pt x="1585976" y="79552"/>
                  </a:lnTo>
                  <a:lnTo>
                    <a:pt x="1576997" y="98044"/>
                  </a:lnTo>
                  <a:lnTo>
                    <a:pt x="1549768" y="134289"/>
                  </a:lnTo>
                  <a:lnTo>
                    <a:pt x="1512976" y="162090"/>
                  </a:lnTo>
                  <a:lnTo>
                    <a:pt x="1456867" y="187998"/>
                  </a:lnTo>
                  <a:lnTo>
                    <a:pt x="1438414" y="197065"/>
                  </a:lnTo>
                  <a:lnTo>
                    <a:pt x="1419720" y="208165"/>
                  </a:lnTo>
                  <a:lnTo>
                    <a:pt x="1400797" y="222250"/>
                  </a:lnTo>
                  <a:lnTo>
                    <a:pt x="1400797" y="174866"/>
                  </a:lnTo>
                  <a:lnTo>
                    <a:pt x="1406334" y="168833"/>
                  </a:lnTo>
                  <a:lnTo>
                    <a:pt x="1411198" y="164934"/>
                  </a:lnTo>
                  <a:lnTo>
                    <a:pt x="1418082" y="161455"/>
                  </a:lnTo>
                  <a:lnTo>
                    <a:pt x="1450809" y="148005"/>
                  </a:lnTo>
                  <a:lnTo>
                    <a:pt x="1472933" y="137274"/>
                  </a:lnTo>
                  <a:lnTo>
                    <a:pt x="1518589" y="103301"/>
                  </a:lnTo>
                  <a:lnTo>
                    <a:pt x="1552829" y="57975"/>
                  </a:lnTo>
                  <a:lnTo>
                    <a:pt x="1578444" y="12"/>
                  </a:lnTo>
                  <a:lnTo>
                    <a:pt x="1531251" y="12"/>
                  </a:lnTo>
                  <a:lnTo>
                    <a:pt x="1523542" y="18618"/>
                  </a:lnTo>
                  <a:lnTo>
                    <a:pt x="1514614" y="36855"/>
                  </a:lnTo>
                  <a:lnTo>
                    <a:pt x="1487678" y="72580"/>
                  </a:lnTo>
                  <a:lnTo>
                    <a:pt x="1451190" y="99644"/>
                  </a:lnTo>
                  <a:lnTo>
                    <a:pt x="1400797" y="121424"/>
                  </a:lnTo>
                  <a:lnTo>
                    <a:pt x="1400797" y="80848"/>
                  </a:lnTo>
                  <a:lnTo>
                    <a:pt x="1414373" y="73723"/>
                  </a:lnTo>
                  <a:lnTo>
                    <a:pt x="1428216" y="65074"/>
                  </a:lnTo>
                  <a:lnTo>
                    <a:pt x="1466303" y="31178"/>
                  </a:lnTo>
                  <a:lnTo>
                    <a:pt x="1488592" y="12"/>
                  </a:lnTo>
                  <a:lnTo>
                    <a:pt x="1435493" y="12"/>
                  </a:lnTo>
                  <a:lnTo>
                    <a:pt x="1429219" y="7277"/>
                  </a:lnTo>
                  <a:lnTo>
                    <a:pt x="1419694" y="16433"/>
                  </a:lnTo>
                  <a:lnTo>
                    <a:pt x="1413802" y="21399"/>
                  </a:lnTo>
                  <a:lnTo>
                    <a:pt x="1407896" y="25895"/>
                  </a:lnTo>
                  <a:lnTo>
                    <a:pt x="1401940" y="30035"/>
                  </a:lnTo>
                  <a:lnTo>
                    <a:pt x="1403324" y="14922"/>
                  </a:lnTo>
                  <a:lnTo>
                    <a:pt x="1405382" y="12"/>
                  </a:lnTo>
                  <a:lnTo>
                    <a:pt x="1360843" y="12"/>
                  </a:lnTo>
                  <a:lnTo>
                    <a:pt x="1359217" y="12903"/>
                  </a:lnTo>
                  <a:lnTo>
                    <a:pt x="1358036" y="25920"/>
                  </a:lnTo>
                  <a:lnTo>
                    <a:pt x="1357312" y="39052"/>
                  </a:lnTo>
                  <a:lnTo>
                    <a:pt x="1357058" y="52311"/>
                  </a:lnTo>
                  <a:lnTo>
                    <a:pt x="1357058" y="392645"/>
                  </a:lnTo>
                  <a:lnTo>
                    <a:pt x="1312824" y="436321"/>
                  </a:lnTo>
                  <a:lnTo>
                    <a:pt x="1312849" y="50939"/>
                  </a:lnTo>
                  <a:lnTo>
                    <a:pt x="1314869" y="12585"/>
                  </a:lnTo>
                  <a:lnTo>
                    <a:pt x="1316291" y="12"/>
                  </a:lnTo>
                  <a:lnTo>
                    <a:pt x="1272133" y="12"/>
                  </a:lnTo>
                  <a:lnTo>
                    <a:pt x="1270825" y="12941"/>
                  </a:lnTo>
                  <a:lnTo>
                    <a:pt x="1269860" y="25971"/>
                  </a:lnTo>
                  <a:lnTo>
                    <a:pt x="1269276" y="39090"/>
                  </a:lnTo>
                  <a:lnTo>
                    <a:pt x="1269072" y="52311"/>
                  </a:lnTo>
                  <a:lnTo>
                    <a:pt x="1269072" y="479323"/>
                  </a:lnTo>
                  <a:lnTo>
                    <a:pt x="1224838" y="523354"/>
                  </a:lnTo>
                  <a:lnTo>
                    <a:pt x="1224889" y="50914"/>
                  </a:lnTo>
                  <a:lnTo>
                    <a:pt x="1226477" y="12611"/>
                  </a:lnTo>
                  <a:lnTo>
                    <a:pt x="1227632" y="12"/>
                  </a:lnTo>
                  <a:lnTo>
                    <a:pt x="1183690" y="12"/>
                  </a:lnTo>
                  <a:lnTo>
                    <a:pt x="1182077" y="20916"/>
                  </a:lnTo>
                  <a:lnTo>
                    <a:pt x="1181798" y="26619"/>
                  </a:lnTo>
                  <a:lnTo>
                    <a:pt x="1181798" y="606539"/>
                  </a:lnTo>
                  <a:lnTo>
                    <a:pt x="1204201" y="606539"/>
                  </a:lnTo>
                  <a:lnTo>
                    <a:pt x="1363916" y="447217"/>
                  </a:lnTo>
                  <a:lnTo>
                    <a:pt x="1400797" y="411022"/>
                  </a:lnTo>
                  <a:lnTo>
                    <a:pt x="1400797" y="410451"/>
                  </a:lnTo>
                  <a:lnTo>
                    <a:pt x="1481150" y="330301"/>
                  </a:lnTo>
                  <a:lnTo>
                    <a:pt x="1513255" y="362204"/>
                  </a:lnTo>
                  <a:lnTo>
                    <a:pt x="1266202" y="606539"/>
                  </a:lnTo>
                  <a:lnTo>
                    <a:pt x="1329258" y="606539"/>
                  </a:lnTo>
                  <a:lnTo>
                    <a:pt x="1544218" y="392963"/>
                  </a:lnTo>
                  <a:lnTo>
                    <a:pt x="1574609" y="423176"/>
                  </a:lnTo>
                  <a:lnTo>
                    <a:pt x="1390040" y="606539"/>
                  </a:lnTo>
                  <a:lnTo>
                    <a:pt x="1451889" y="606539"/>
                  </a:lnTo>
                  <a:lnTo>
                    <a:pt x="1605534" y="453885"/>
                  </a:lnTo>
                  <a:lnTo>
                    <a:pt x="1636814" y="484974"/>
                  </a:lnTo>
                  <a:lnTo>
                    <a:pt x="1514449" y="606539"/>
                  </a:lnTo>
                  <a:lnTo>
                    <a:pt x="1576324" y="606539"/>
                  </a:lnTo>
                  <a:lnTo>
                    <a:pt x="1667738" y="515708"/>
                  </a:lnTo>
                  <a:lnTo>
                    <a:pt x="1699031" y="546773"/>
                  </a:lnTo>
                  <a:lnTo>
                    <a:pt x="1638884" y="606539"/>
                  </a:lnTo>
                  <a:lnTo>
                    <a:pt x="1793824" y="606539"/>
                  </a:lnTo>
                  <a:lnTo>
                    <a:pt x="1793824" y="579526"/>
                  </a:lnTo>
                  <a:lnTo>
                    <a:pt x="1515097" y="302615"/>
                  </a:lnTo>
                  <a:lnTo>
                    <a:pt x="1524952" y="297014"/>
                  </a:lnTo>
                  <a:lnTo>
                    <a:pt x="1534883" y="291922"/>
                  </a:lnTo>
                  <a:lnTo>
                    <a:pt x="1556753" y="281813"/>
                  </a:lnTo>
                  <a:lnTo>
                    <a:pt x="1793824" y="517347"/>
                  </a:lnTo>
                  <a:lnTo>
                    <a:pt x="1793824" y="455891"/>
                  </a:lnTo>
                  <a:lnTo>
                    <a:pt x="1597977" y="261327"/>
                  </a:lnTo>
                  <a:lnTo>
                    <a:pt x="1606867" y="255803"/>
                  </a:lnTo>
                  <a:lnTo>
                    <a:pt x="1615833" y="249618"/>
                  </a:lnTo>
                  <a:lnTo>
                    <a:pt x="1624863" y="242684"/>
                  </a:lnTo>
                  <a:lnTo>
                    <a:pt x="1633982" y="234924"/>
                  </a:lnTo>
                  <a:lnTo>
                    <a:pt x="1793824" y="393738"/>
                  </a:lnTo>
                  <a:lnTo>
                    <a:pt x="1793824" y="332282"/>
                  </a:lnTo>
                  <a:lnTo>
                    <a:pt x="1663395" y="202704"/>
                  </a:lnTo>
                  <a:lnTo>
                    <a:pt x="1670253" y="192646"/>
                  </a:lnTo>
                  <a:lnTo>
                    <a:pt x="1676247" y="182676"/>
                  </a:lnTo>
                  <a:lnTo>
                    <a:pt x="1681480" y="172821"/>
                  </a:lnTo>
                  <a:lnTo>
                    <a:pt x="1686115" y="163106"/>
                  </a:lnTo>
                  <a:lnTo>
                    <a:pt x="1793824" y="270116"/>
                  </a:lnTo>
                  <a:lnTo>
                    <a:pt x="1793824" y="208661"/>
                  </a:lnTo>
                  <a:lnTo>
                    <a:pt x="1704225" y="119646"/>
                  </a:lnTo>
                  <a:lnTo>
                    <a:pt x="1708835" y="109639"/>
                  </a:lnTo>
                  <a:lnTo>
                    <a:pt x="1714042" y="99720"/>
                  </a:lnTo>
                  <a:lnTo>
                    <a:pt x="1720037" y="89890"/>
                  </a:lnTo>
                  <a:lnTo>
                    <a:pt x="1727009" y="80124"/>
                  </a:lnTo>
                  <a:lnTo>
                    <a:pt x="1793824" y="146507"/>
                  </a:lnTo>
                  <a:lnTo>
                    <a:pt x="1793824" y="85064"/>
                  </a:lnTo>
                  <a:lnTo>
                    <a:pt x="1758162" y="49618"/>
                  </a:lnTo>
                  <a:lnTo>
                    <a:pt x="1766976" y="43599"/>
                  </a:lnTo>
                  <a:lnTo>
                    <a:pt x="1775853" y="38379"/>
                  </a:lnTo>
                  <a:lnTo>
                    <a:pt x="1784807" y="33769"/>
                  </a:lnTo>
                  <a:lnTo>
                    <a:pt x="1793824" y="29629"/>
                  </a:lnTo>
                  <a:lnTo>
                    <a:pt x="1793824" y="12"/>
                  </a:lnTo>
                  <a:close/>
                </a:path>
              </a:pathLst>
            </a:custGeom>
            <a:solidFill>
              <a:srgbClr val="1A3868"/>
            </a:solidFill>
          </p:spPr>
          <p:txBody>
            <a:bodyPr wrap="square" lIns="0" tIns="0" rIns="0" bIns="0" rtlCol="0"/>
            <a:lstStyle/>
            <a:p>
              <a:endParaRPr sz="487"/>
            </a:p>
          </p:txBody>
        </p:sp>
      </p:grpSp>
      <p:sp>
        <p:nvSpPr>
          <p:cNvPr id="59" name="object 7">
            <a:extLst>
              <a:ext uri="{FF2B5EF4-FFF2-40B4-BE49-F238E27FC236}">
                <a16:creationId xmlns:a16="http://schemas.microsoft.com/office/drawing/2014/main" id="{D311586B-23D3-4ACD-9200-119E356056AF}"/>
              </a:ext>
            </a:extLst>
          </p:cNvPr>
          <p:cNvSpPr/>
          <p:nvPr userDrawn="1"/>
        </p:nvSpPr>
        <p:spPr>
          <a:xfrm>
            <a:off x="3190381" y="6216110"/>
            <a:ext cx="367284" cy="364236"/>
          </a:xfrm>
          <a:custGeom>
            <a:avLst/>
            <a:gdLst/>
            <a:ahLst/>
            <a:cxnLst/>
            <a:rect l="l" t="t" r="r" b="b"/>
            <a:pathLst>
              <a:path w="612139" h="607059">
                <a:moveTo>
                  <a:pt x="612025" y="551446"/>
                </a:moveTo>
                <a:lnTo>
                  <a:pt x="556437" y="606539"/>
                </a:lnTo>
                <a:lnTo>
                  <a:pt x="612025" y="606539"/>
                </a:lnTo>
                <a:lnTo>
                  <a:pt x="612025" y="551446"/>
                </a:lnTo>
                <a:close/>
              </a:path>
              <a:path w="612139" h="607059">
                <a:moveTo>
                  <a:pt x="612025" y="429374"/>
                </a:moveTo>
                <a:lnTo>
                  <a:pt x="433247" y="606539"/>
                </a:lnTo>
                <a:lnTo>
                  <a:pt x="494499" y="606539"/>
                </a:lnTo>
                <a:lnTo>
                  <a:pt x="612025" y="490067"/>
                </a:lnTo>
                <a:lnTo>
                  <a:pt x="612025" y="429374"/>
                </a:lnTo>
                <a:close/>
              </a:path>
              <a:path w="612139" h="607059">
                <a:moveTo>
                  <a:pt x="612025" y="39522"/>
                </a:moveTo>
                <a:lnTo>
                  <a:pt x="384949" y="39801"/>
                </a:lnTo>
                <a:lnTo>
                  <a:pt x="385000" y="0"/>
                </a:lnTo>
                <a:lnTo>
                  <a:pt x="341668" y="0"/>
                </a:lnTo>
                <a:lnTo>
                  <a:pt x="341287" y="294906"/>
                </a:lnTo>
                <a:lnTo>
                  <a:pt x="330428" y="291973"/>
                </a:lnTo>
                <a:lnTo>
                  <a:pt x="319887" y="288645"/>
                </a:lnTo>
                <a:lnTo>
                  <a:pt x="297434" y="280555"/>
                </a:lnTo>
                <a:lnTo>
                  <a:pt x="297789" y="0"/>
                </a:lnTo>
                <a:lnTo>
                  <a:pt x="254419" y="0"/>
                </a:lnTo>
                <a:lnTo>
                  <a:pt x="254101" y="266306"/>
                </a:lnTo>
                <a:lnTo>
                  <a:pt x="243979" y="263994"/>
                </a:lnTo>
                <a:lnTo>
                  <a:pt x="233337" y="262115"/>
                </a:lnTo>
                <a:lnTo>
                  <a:pt x="222110" y="260692"/>
                </a:lnTo>
                <a:lnTo>
                  <a:pt x="210248" y="259803"/>
                </a:lnTo>
                <a:lnTo>
                  <a:pt x="210566" y="0"/>
                </a:lnTo>
                <a:lnTo>
                  <a:pt x="167208" y="0"/>
                </a:lnTo>
                <a:lnTo>
                  <a:pt x="166878" y="261962"/>
                </a:lnTo>
                <a:lnTo>
                  <a:pt x="154978" y="264236"/>
                </a:lnTo>
                <a:lnTo>
                  <a:pt x="143738" y="267055"/>
                </a:lnTo>
                <a:lnTo>
                  <a:pt x="133108" y="270319"/>
                </a:lnTo>
                <a:lnTo>
                  <a:pt x="122999" y="273900"/>
                </a:lnTo>
                <a:lnTo>
                  <a:pt x="123355" y="0"/>
                </a:lnTo>
                <a:lnTo>
                  <a:pt x="79997" y="0"/>
                </a:lnTo>
                <a:lnTo>
                  <a:pt x="79616" y="291769"/>
                </a:lnTo>
                <a:lnTo>
                  <a:pt x="69316" y="295579"/>
                </a:lnTo>
                <a:lnTo>
                  <a:pt x="58674" y="298907"/>
                </a:lnTo>
                <a:lnTo>
                  <a:pt x="47536" y="301637"/>
                </a:lnTo>
                <a:lnTo>
                  <a:pt x="35750" y="303631"/>
                </a:lnTo>
                <a:lnTo>
                  <a:pt x="36131" y="0"/>
                </a:lnTo>
                <a:lnTo>
                  <a:pt x="0" y="0"/>
                </a:lnTo>
                <a:lnTo>
                  <a:pt x="0" y="347446"/>
                </a:lnTo>
                <a:lnTo>
                  <a:pt x="10058" y="348018"/>
                </a:lnTo>
                <a:lnTo>
                  <a:pt x="71374" y="340004"/>
                </a:lnTo>
                <a:lnTo>
                  <a:pt x="134188" y="315595"/>
                </a:lnTo>
                <a:lnTo>
                  <a:pt x="153543" y="308889"/>
                </a:lnTo>
                <a:lnTo>
                  <a:pt x="174536" y="304190"/>
                </a:lnTo>
                <a:lnTo>
                  <a:pt x="198221" y="302399"/>
                </a:lnTo>
                <a:lnTo>
                  <a:pt x="222554" y="303974"/>
                </a:lnTo>
                <a:lnTo>
                  <a:pt x="244195" y="308203"/>
                </a:lnTo>
                <a:lnTo>
                  <a:pt x="264198" y="314274"/>
                </a:lnTo>
                <a:lnTo>
                  <a:pt x="298665" y="326872"/>
                </a:lnTo>
                <a:lnTo>
                  <a:pt x="314286" y="332066"/>
                </a:lnTo>
                <a:lnTo>
                  <a:pt x="330911" y="336677"/>
                </a:lnTo>
                <a:lnTo>
                  <a:pt x="348894" y="340423"/>
                </a:lnTo>
                <a:lnTo>
                  <a:pt x="393319" y="345427"/>
                </a:lnTo>
                <a:lnTo>
                  <a:pt x="426377" y="345325"/>
                </a:lnTo>
                <a:lnTo>
                  <a:pt x="446989" y="343090"/>
                </a:lnTo>
                <a:lnTo>
                  <a:pt x="454113" y="341693"/>
                </a:lnTo>
                <a:lnTo>
                  <a:pt x="414147" y="381304"/>
                </a:lnTo>
                <a:lnTo>
                  <a:pt x="384136" y="387565"/>
                </a:lnTo>
                <a:lnTo>
                  <a:pt x="362127" y="388315"/>
                </a:lnTo>
                <a:lnTo>
                  <a:pt x="337286" y="382384"/>
                </a:lnTo>
                <a:lnTo>
                  <a:pt x="298818" y="368541"/>
                </a:lnTo>
                <a:lnTo>
                  <a:pt x="276910" y="360451"/>
                </a:lnTo>
                <a:lnTo>
                  <a:pt x="253619" y="353098"/>
                </a:lnTo>
                <a:lnTo>
                  <a:pt x="227761" y="347751"/>
                </a:lnTo>
                <a:lnTo>
                  <a:pt x="198158" y="345719"/>
                </a:lnTo>
                <a:lnTo>
                  <a:pt x="168249" y="347967"/>
                </a:lnTo>
                <a:lnTo>
                  <a:pt x="142163" y="353720"/>
                </a:lnTo>
                <a:lnTo>
                  <a:pt x="119075" y="361607"/>
                </a:lnTo>
                <a:lnTo>
                  <a:pt x="79336" y="378117"/>
                </a:lnTo>
                <a:lnTo>
                  <a:pt x="59982" y="384822"/>
                </a:lnTo>
                <a:lnTo>
                  <a:pt x="39014" y="389521"/>
                </a:lnTo>
                <a:lnTo>
                  <a:pt x="15341" y="391312"/>
                </a:lnTo>
                <a:lnTo>
                  <a:pt x="9956" y="391312"/>
                </a:lnTo>
                <a:lnTo>
                  <a:pt x="0" y="390525"/>
                </a:lnTo>
                <a:lnTo>
                  <a:pt x="0" y="433717"/>
                </a:lnTo>
                <a:lnTo>
                  <a:pt x="9994" y="434276"/>
                </a:lnTo>
                <a:lnTo>
                  <a:pt x="15265" y="434276"/>
                </a:lnTo>
                <a:lnTo>
                  <a:pt x="45173" y="432028"/>
                </a:lnTo>
                <a:lnTo>
                  <a:pt x="71259" y="426288"/>
                </a:lnTo>
                <a:lnTo>
                  <a:pt x="94348" y="418401"/>
                </a:lnTo>
                <a:lnTo>
                  <a:pt x="134086" y="401891"/>
                </a:lnTo>
                <a:lnTo>
                  <a:pt x="153441" y="395173"/>
                </a:lnTo>
                <a:lnTo>
                  <a:pt x="174421" y="390474"/>
                </a:lnTo>
                <a:lnTo>
                  <a:pt x="198107" y="388683"/>
                </a:lnTo>
                <a:lnTo>
                  <a:pt x="222097" y="390321"/>
                </a:lnTo>
                <a:lnTo>
                  <a:pt x="243509" y="394741"/>
                </a:lnTo>
                <a:lnTo>
                  <a:pt x="263372" y="401091"/>
                </a:lnTo>
                <a:lnTo>
                  <a:pt x="301091" y="415544"/>
                </a:lnTo>
                <a:lnTo>
                  <a:pt x="320421" y="422008"/>
                </a:lnTo>
                <a:lnTo>
                  <a:pt x="341350" y="427202"/>
                </a:lnTo>
                <a:lnTo>
                  <a:pt x="364540" y="430466"/>
                </a:lnTo>
                <a:lnTo>
                  <a:pt x="331076" y="463638"/>
                </a:lnTo>
                <a:lnTo>
                  <a:pt x="322922" y="464019"/>
                </a:lnTo>
                <a:lnTo>
                  <a:pt x="316763" y="463384"/>
                </a:lnTo>
                <a:lnTo>
                  <a:pt x="309486" y="461048"/>
                </a:lnTo>
                <a:lnTo>
                  <a:pt x="277063" y="447751"/>
                </a:lnTo>
                <a:lnTo>
                  <a:pt x="254000" y="439902"/>
                </a:lnTo>
                <a:lnTo>
                  <a:pt x="227952" y="434200"/>
                </a:lnTo>
                <a:lnTo>
                  <a:pt x="198043" y="432015"/>
                </a:lnTo>
                <a:lnTo>
                  <a:pt x="168122" y="434251"/>
                </a:lnTo>
                <a:lnTo>
                  <a:pt x="142049" y="440004"/>
                </a:lnTo>
                <a:lnTo>
                  <a:pt x="118960" y="447890"/>
                </a:lnTo>
                <a:lnTo>
                  <a:pt x="79222" y="464400"/>
                </a:lnTo>
                <a:lnTo>
                  <a:pt x="59867" y="471119"/>
                </a:lnTo>
                <a:lnTo>
                  <a:pt x="38900" y="475805"/>
                </a:lnTo>
                <a:lnTo>
                  <a:pt x="15227" y="477596"/>
                </a:lnTo>
                <a:lnTo>
                  <a:pt x="9893" y="477596"/>
                </a:lnTo>
                <a:lnTo>
                  <a:pt x="0" y="476821"/>
                </a:lnTo>
                <a:lnTo>
                  <a:pt x="0" y="520001"/>
                </a:lnTo>
                <a:lnTo>
                  <a:pt x="9918" y="520560"/>
                </a:lnTo>
                <a:lnTo>
                  <a:pt x="15151" y="520560"/>
                </a:lnTo>
                <a:lnTo>
                  <a:pt x="45059" y="518312"/>
                </a:lnTo>
                <a:lnTo>
                  <a:pt x="71158" y="512559"/>
                </a:lnTo>
                <a:lnTo>
                  <a:pt x="94246" y="504672"/>
                </a:lnTo>
                <a:lnTo>
                  <a:pt x="133972" y="488162"/>
                </a:lnTo>
                <a:lnTo>
                  <a:pt x="153327" y="481444"/>
                </a:lnTo>
                <a:lnTo>
                  <a:pt x="174307" y="476758"/>
                </a:lnTo>
                <a:lnTo>
                  <a:pt x="197993" y="474967"/>
                </a:lnTo>
                <a:lnTo>
                  <a:pt x="221665" y="476694"/>
                </a:lnTo>
                <a:lnTo>
                  <a:pt x="242646" y="481342"/>
                </a:lnTo>
                <a:lnTo>
                  <a:pt x="261988" y="488010"/>
                </a:lnTo>
                <a:lnTo>
                  <a:pt x="293306" y="501053"/>
                </a:lnTo>
                <a:lnTo>
                  <a:pt x="264655" y="529450"/>
                </a:lnTo>
                <a:lnTo>
                  <a:pt x="250101" y="525030"/>
                </a:lnTo>
                <a:lnTo>
                  <a:pt x="234302" y="521474"/>
                </a:lnTo>
                <a:lnTo>
                  <a:pt x="217004" y="519112"/>
                </a:lnTo>
                <a:lnTo>
                  <a:pt x="197929" y="518274"/>
                </a:lnTo>
                <a:lnTo>
                  <a:pt x="168021" y="520522"/>
                </a:lnTo>
                <a:lnTo>
                  <a:pt x="141935" y="526275"/>
                </a:lnTo>
                <a:lnTo>
                  <a:pt x="118846" y="534174"/>
                </a:lnTo>
                <a:lnTo>
                  <a:pt x="79121" y="550684"/>
                </a:lnTo>
                <a:lnTo>
                  <a:pt x="59766" y="557403"/>
                </a:lnTo>
                <a:lnTo>
                  <a:pt x="38785" y="562102"/>
                </a:lnTo>
                <a:lnTo>
                  <a:pt x="15125" y="563880"/>
                </a:lnTo>
                <a:lnTo>
                  <a:pt x="9817" y="563892"/>
                </a:lnTo>
                <a:lnTo>
                  <a:pt x="0" y="563118"/>
                </a:lnTo>
                <a:lnTo>
                  <a:pt x="0" y="606298"/>
                </a:lnTo>
                <a:lnTo>
                  <a:pt x="6477" y="606539"/>
                </a:lnTo>
                <a:lnTo>
                  <a:pt x="23063" y="606539"/>
                </a:lnTo>
                <a:lnTo>
                  <a:pt x="50177" y="603592"/>
                </a:lnTo>
                <a:lnTo>
                  <a:pt x="74117" y="597852"/>
                </a:lnTo>
                <a:lnTo>
                  <a:pt x="95516" y="590384"/>
                </a:lnTo>
                <a:lnTo>
                  <a:pt x="133858" y="574446"/>
                </a:lnTo>
                <a:lnTo>
                  <a:pt x="153225" y="567728"/>
                </a:lnTo>
                <a:lnTo>
                  <a:pt x="174205" y="563029"/>
                </a:lnTo>
                <a:lnTo>
                  <a:pt x="197878" y="561251"/>
                </a:lnTo>
                <a:lnTo>
                  <a:pt x="205905" y="561454"/>
                </a:lnTo>
                <a:lnTo>
                  <a:pt x="213537" y="562063"/>
                </a:lnTo>
                <a:lnTo>
                  <a:pt x="220865" y="563016"/>
                </a:lnTo>
                <a:lnTo>
                  <a:pt x="227952" y="564248"/>
                </a:lnTo>
                <a:lnTo>
                  <a:pt x="213182" y="576300"/>
                </a:lnTo>
                <a:lnTo>
                  <a:pt x="197891" y="587362"/>
                </a:lnTo>
                <a:lnTo>
                  <a:pt x="182130" y="597446"/>
                </a:lnTo>
                <a:lnTo>
                  <a:pt x="165938" y="606539"/>
                </a:lnTo>
                <a:lnTo>
                  <a:pt x="244944" y="606539"/>
                </a:lnTo>
                <a:lnTo>
                  <a:pt x="275120" y="579780"/>
                </a:lnTo>
                <a:lnTo>
                  <a:pt x="515543" y="341515"/>
                </a:lnTo>
                <a:lnTo>
                  <a:pt x="577354" y="341630"/>
                </a:lnTo>
                <a:lnTo>
                  <a:pt x="310032" y="606539"/>
                </a:lnTo>
                <a:lnTo>
                  <a:pt x="371309" y="606539"/>
                </a:lnTo>
                <a:lnTo>
                  <a:pt x="612025" y="367969"/>
                </a:lnTo>
                <a:lnTo>
                  <a:pt x="612025" y="298335"/>
                </a:lnTo>
                <a:lnTo>
                  <a:pt x="549287" y="298538"/>
                </a:lnTo>
                <a:lnTo>
                  <a:pt x="497890" y="298297"/>
                </a:lnTo>
                <a:lnTo>
                  <a:pt x="497484" y="298716"/>
                </a:lnTo>
                <a:lnTo>
                  <a:pt x="384619" y="299059"/>
                </a:lnTo>
                <a:lnTo>
                  <a:pt x="384683" y="254457"/>
                </a:lnTo>
                <a:lnTo>
                  <a:pt x="612025" y="254685"/>
                </a:lnTo>
                <a:lnTo>
                  <a:pt x="612025" y="211162"/>
                </a:lnTo>
                <a:lnTo>
                  <a:pt x="384733" y="211442"/>
                </a:lnTo>
                <a:lnTo>
                  <a:pt x="384784" y="169202"/>
                </a:lnTo>
                <a:lnTo>
                  <a:pt x="612025" y="168922"/>
                </a:lnTo>
                <a:lnTo>
                  <a:pt x="612025" y="125958"/>
                </a:lnTo>
                <a:lnTo>
                  <a:pt x="384848" y="126238"/>
                </a:lnTo>
                <a:lnTo>
                  <a:pt x="384898" y="82778"/>
                </a:lnTo>
                <a:lnTo>
                  <a:pt x="612025" y="82486"/>
                </a:lnTo>
                <a:lnTo>
                  <a:pt x="612025" y="39522"/>
                </a:lnTo>
                <a:close/>
              </a:path>
            </a:pathLst>
          </a:custGeom>
          <a:solidFill>
            <a:srgbClr val="1A3868"/>
          </a:solidFill>
        </p:spPr>
        <p:txBody>
          <a:bodyPr wrap="square" lIns="0" tIns="0" rIns="0" bIns="0" rtlCol="0"/>
          <a:lstStyle/>
          <a:p>
            <a:endParaRPr sz="487"/>
          </a:p>
        </p:txBody>
      </p:sp>
      <p:sp>
        <p:nvSpPr>
          <p:cNvPr id="60" name="object 8">
            <a:extLst>
              <a:ext uri="{FF2B5EF4-FFF2-40B4-BE49-F238E27FC236}">
                <a16:creationId xmlns:a16="http://schemas.microsoft.com/office/drawing/2014/main" id="{C2F65EB0-2C7E-4A14-B666-0EFA56148236}"/>
              </a:ext>
            </a:extLst>
          </p:cNvPr>
          <p:cNvSpPr/>
          <p:nvPr userDrawn="1"/>
        </p:nvSpPr>
        <p:spPr>
          <a:xfrm>
            <a:off x="3583138" y="6216110"/>
            <a:ext cx="419481" cy="364236"/>
          </a:xfrm>
          <a:custGeom>
            <a:avLst/>
            <a:gdLst/>
            <a:ahLst/>
            <a:cxnLst/>
            <a:rect l="l" t="t" r="r" b="b"/>
            <a:pathLst>
              <a:path w="699134" h="607059">
                <a:moveTo>
                  <a:pt x="569455" y="472503"/>
                </a:moveTo>
                <a:lnTo>
                  <a:pt x="369531" y="273875"/>
                </a:lnTo>
                <a:lnTo>
                  <a:pt x="281622" y="186524"/>
                </a:lnTo>
                <a:lnTo>
                  <a:pt x="193624" y="99098"/>
                </a:lnTo>
                <a:lnTo>
                  <a:pt x="105638" y="11684"/>
                </a:lnTo>
                <a:lnTo>
                  <a:pt x="93891" y="0"/>
                </a:lnTo>
                <a:lnTo>
                  <a:pt x="0" y="0"/>
                </a:lnTo>
                <a:lnTo>
                  <a:pt x="63" y="596049"/>
                </a:lnTo>
                <a:lnTo>
                  <a:pt x="520" y="596049"/>
                </a:lnTo>
                <a:lnTo>
                  <a:pt x="533" y="596696"/>
                </a:lnTo>
                <a:lnTo>
                  <a:pt x="660" y="597890"/>
                </a:lnTo>
                <a:lnTo>
                  <a:pt x="800" y="601408"/>
                </a:lnTo>
                <a:lnTo>
                  <a:pt x="1028" y="603961"/>
                </a:lnTo>
                <a:lnTo>
                  <a:pt x="1168" y="606552"/>
                </a:lnTo>
                <a:lnTo>
                  <a:pt x="44818" y="606552"/>
                </a:lnTo>
                <a:lnTo>
                  <a:pt x="44462" y="599567"/>
                </a:lnTo>
                <a:lnTo>
                  <a:pt x="44094" y="590448"/>
                </a:lnTo>
                <a:lnTo>
                  <a:pt x="43929" y="583984"/>
                </a:lnTo>
                <a:lnTo>
                  <a:pt x="43827" y="575995"/>
                </a:lnTo>
                <a:lnTo>
                  <a:pt x="43738" y="11684"/>
                </a:lnTo>
                <a:lnTo>
                  <a:pt x="87985" y="55600"/>
                </a:lnTo>
                <a:lnTo>
                  <a:pt x="88036" y="596049"/>
                </a:lnTo>
                <a:lnTo>
                  <a:pt x="88557" y="596049"/>
                </a:lnTo>
                <a:lnTo>
                  <a:pt x="88760" y="599998"/>
                </a:lnTo>
                <a:lnTo>
                  <a:pt x="89052" y="603059"/>
                </a:lnTo>
                <a:lnTo>
                  <a:pt x="89293" y="606552"/>
                </a:lnTo>
                <a:lnTo>
                  <a:pt x="133096" y="606552"/>
                </a:lnTo>
                <a:lnTo>
                  <a:pt x="132549" y="597890"/>
                </a:lnTo>
                <a:lnTo>
                  <a:pt x="132168" y="590448"/>
                </a:lnTo>
                <a:lnTo>
                  <a:pt x="131953" y="583984"/>
                </a:lnTo>
                <a:lnTo>
                  <a:pt x="131864" y="579945"/>
                </a:lnTo>
                <a:lnTo>
                  <a:pt x="131762" y="571944"/>
                </a:lnTo>
                <a:lnTo>
                  <a:pt x="131724" y="99098"/>
                </a:lnTo>
                <a:lnTo>
                  <a:pt x="175971" y="143090"/>
                </a:lnTo>
                <a:lnTo>
                  <a:pt x="176034" y="596049"/>
                </a:lnTo>
                <a:lnTo>
                  <a:pt x="176606" y="596049"/>
                </a:lnTo>
                <a:lnTo>
                  <a:pt x="176822" y="599998"/>
                </a:lnTo>
                <a:lnTo>
                  <a:pt x="177165" y="603961"/>
                </a:lnTo>
                <a:lnTo>
                  <a:pt x="177355" y="606552"/>
                </a:lnTo>
                <a:lnTo>
                  <a:pt x="221335" y="606552"/>
                </a:lnTo>
                <a:lnTo>
                  <a:pt x="220713" y="598512"/>
                </a:lnTo>
                <a:lnTo>
                  <a:pt x="220230" y="590448"/>
                </a:lnTo>
                <a:lnTo>
                  <a:pt x="219976" y="583984"/>
                </a:lnTo>
                <a:lnTo>
                  <a:pt x="219862" y="579945"/>
                </a:lnTo>
                <a:lnTo>
                  <a:pt x="219748" y="571944"/>
                </a:lnTo>
                <a:lnTo>
                  <a:pt x="219710" y="186524"/>
                </a:lnTo>
                <a:lnTo>
                  <a:pt x="263931" y="230441"/>
                </a:lnTo>
                <a:lnTo>
                  <a:pt x="264045" y="580669"/>
                </a:lnTo>
                <a:lnTo>
                  <a:pt x="264375" y="589343"/>
                </a:lnTo>
                <a:lnTo>
                  <a:pt x="264947" y="598512"/>
                </a:lnTo>
                <a:lnTo>
                  <a:pt x="265620" y="606552"/>
                </a:lnTo>
                <a:lnTo>
                  <a:pt x="331000" y="606552"/>
                </a:lnTo>
                <a:lnTo>
                  <a:pt x="308292" y="583984"/>
                </a:lnTo>
                <a:lnTo>
                  <a:pt x="308152" y="579945"/>
                </a:lnTo>
                <a:lnTo>
                  <a:pt x="307670" y="575995"/>
                </a:lnTo>
                <a:lnTo>
                  <a:pt x="307670" y="521208"/>
                </a:lnTo>
                <a:lnTo>
                  <a:pt x="393573" y="606552"/>
                </a:lnTo>
                <a:lnTo>
                  <a:pt x="455422" y="606552"/>
                </a:lnTo>
                <a:lnTo>
                  <a:pt x="369531" y="521208"/>
                </a:lnTo>
                <a:lnTo>
                  <a:pt x="307670" y="459752"/>
                </a:lnTo>
                <a:lnTo>
                  <a:pt x="307670" y="397586"/>
                </a:lnTo>
                <a:lnTo>
                  <a:pt x="517994" y="606552"/>
                </a:lnTo>
                <a:lnTo>
                  <a:pt x="569455" y="606552"/>
                </a:lnTo>
                <a:lnTo>
                  <a:pt x="569455" y="596214"/>
                </a:lnTo>
                <a:lnTo>
                  <a:pt x="369506" y="397586"/>
                </a:lnTo>
                <a:lnTo>
                  <a:pt x="307670" y="336156"/>
                </a:lnTo>
                <a:lnTo>
                  <a:pt x="307670" y="273875"/>
                </a:lnTo>
                <a:lnTo>
                  <a:pt x="569455" y="533958"/>
                </a:lnTo>
                <a:lnTo>
                  <a:pt x="569455" y="472503"/>
                </a:lnTo>
                <a:close/>
              </a:path>
              <a:path w="699134" h="607059">
                <a:moveTo>
                  <a:pt x="569455" y="348894"/>
                </a:moveTo>
                <a:lnTo>
                  <a:pt x="218300" y="12"/>
                </a:lnTo>
                <a:lnTo>
                  <a:pt x="156438" y="12"/>
                </a:lnTo>
                <a:lnTo>
                  <a:pt x="569455" y="410349"/>
                </a:lnTo>
                <a:lnTo>
                  <a:pt x="569455" y="348894"/>
                </a:lnTo>
                <a:close/>
              </a:path>
              <a:path w="699134" h="607059">
                <a:moveTo>
                  <a:pt x="569455" y="225272"/>
                </a:moveTo>
                <a:lnTo>
                  <a:pt x="342722" y="0"/>
                </a:lnTo>
                <a:lnTo>
                  <a:pt x="280860" y="0"/>
                </a:lnTo>
                <a:lnTo>
                  <a:pt x="569455" y="286727"/>
                </a:lnTo>
                <a:lnTo>
                  <a:pt x="569455" y="225272"/>
                </a:lnTo>
                <a:close/>
              </a:path>
              <a:path w="699134" h="607059">
                <a:moveTo>
                  <a:pt x="569455" y="101663"/>
                </a:moveTo>
                <a:lnTo>
                  <a:pt x="467144" y="12"/>
                </a:lnTo>
                <a:lnTo>
                  <a:pt x="405282" y="12"/>
                </a:lnTo>
                <a:lnTo>
                  <a:pt x="569455" y="163118"/>
                </a:lnTo>
                <a:lnTo>
                  <a:pt x="569455" y="101663"/>
                </a:lnTo>
                <a:close/>
              </a:path>
              <a:path w="699134" h="607059">
                <a:moveTo>
                  <a:pt x="569455" y="0"/>
                </a:moveTo>
                <a:lnTo>
                  <a:pt x="529704" y="0"/>
                </a:lnTo>
                <a:lnTo>
                  <a:pt x="569455" y="39484"/>
                </a:lnTo>
                <a:lnTo>
                  <a:pt x="569455" y="0"/>
                </a:lnTo>
                <a:close/>
              </a:path>
              <a:path w="699134" h="607059">
                <a:moveTo>
                  <a:pt x="610679" y="12"/>
                </a:moveTo>
                <a:lnTo>
                  <a:pt x="569785" y="12"/>
                </a:lnTo>
                <a:lnTo>
                  <a:pt x="569785" y="606539"/>
                </a:lnTo>
                <a:lnTo>
                  <a:pt x="609917" y="606539"/>
                </a:lnTo>
                <a:lnTo>
                  <a:pt x="610679" y="12"/>
                </a:lnTo>
                <a:close/>
              </a:path>
              <a:path w="699134" h="607059">
                <a:moveTo>
                  <a:pt x="698766" y="12"/>
                </a:moveTo>
                <a:lnTo>
                  <a:pt x="654989" y="12"/>
                </a:lnTo>
                <a:lnTo>
                  <a:pt x="654202" y="606539"/>
                </a:lnTo>
                <a:lnTo>
                  <a:pt x="698004" y="606539"/>
                </a:lnTo>
                <a:lnTo>
                  <a:pt x="698766" y="12"/>
                </a:lnTo>
                <a:close/>
              </a:path>
            </a:pathLst>
          </a:custGeom>
          <a:solidFill>
            <a:srgbClr val="1A3868"/>
          </a:solidFill>
        </p:spPr>
        <p:txBody>
          <a:bodyPr wrap="square" lIns="0" tIns="0" rIns="0" bIns="0" rtlCol="0"/>
          <a:lstStyle/>
          <a:p>
            <a:endParaRPr sz="487"/>
          </a:p>
        </p:txBody>
      </p:sp>
      <p:sp>
        <p:nvSpPr>
          <p:cNvPr id="61" name="object 9">
            <a:extLst>
              <a:ext uri="{FF2B5EF4-FFF2-40B4-BE49-F238E27FC236}">
                <a16:creationId xmlns:a16="http://schemas.microsoft.com/office/drawing/2014/main" id="{A3A6416F-06FD-429E-BF41-B767CF320576}"/>
              </a:ext>
            </a:extLst>
          </p:cNvPr>
          <p:cNvSpPr/>
          <p:nvPr userDrawn="1"/>
        </p:nvSpPr>
        <p:spPr>
          <a:xfrm>
            <a:off x="4028718" y="6217459"/>
            <a:ext cx="367284" cy="364236"/>
          </a:xfrm>
          <a:custGeom>
            <a:avLst/>
            <a:gdLst/>
            <a:ahLst/>
            <a:cxnLst/>
            <a:rect l="l" t="t" r="r" b="b"/>
            <a:pathLst>
              <a:path w="612140" h="607059">
                <a:moveTo>
                  <a:pt x="612025" y="551446"/>
                </a:moveTo>
                <a:lnTo>
                  <a:pt x="556437" y="606526"/>
                </a:lnTo>
                <a:lnTo>
                  <a:pt x="612025" y="606526"/>
                </a:lnTo>
                <a:lnTo>
                  <a:pt x="612025" y="551446"/>
                </a:lnTo>
                <a:close/>
              </a:path>
              <a:path w="612140" h="607059">
                <a:moveTo>
                  <a:pt x="612025" y="429374"/>
                </a:moveTo>
                <a:lnTo>
                  <a:pt x="433247" y="606539"/>
                </a:lnTo>
                <a:lnTo>
                  <a:pt x="494487" y="606539"/>
                </a:lnTo>
                <a:lnTo>
                  <a:pt x="612025" y="490054"/>
                </a:lnTo>
                <a:lnTo>
                  <a:pt x="612025" y="429374"/>
                </a:lnTo>
                <a:close/>
              </a:path>
              <a:path w="612140" h="607059">
                <a:moveTo>
                  <a:pt x="612025" y="39509"/>
                </a:moveTo>
                <a:lnTo>
                  <a:pt x="384949" y="39801"/>
                </a:lnTo>
                <a:lnTo>
                  <a:pt x="385000" y="0"/>
                </a:lnTo>
                <a:lnTo>
                  <a:pt x="341655" y="0"/>
                </a:lnTo>
                <a:lnTo>
                  <a:pt x="341287" y="294906"/>
                </a:lnTo>
                <a:lnTo>
                  <a:pt x="330428" y="291973"/>
                </a:lnTo>
                <a:lnTo>
                  <a:pt x="319887" y="288645"/>
                </a:lnTo>
                <a:lnTo>
                  <a:pt x="297434" y="280555"/>
                </a:lnTo>
                <a:lnTo>
                  <a:pt x="297776" y="0"/>
                </a:lnTo>
                <a:lnTo>
                  <a:pt x="254419" y="0"/>
                </a:lnTo>
                <a:lnTo>
                  <a:pt x="254088" y="266306"/>
                </a:lnTo>
                <a:lnTo>
                  <a:pt x="243979" y="263994"/>
                </a:lnTo>
                <a:lnTo>
                  <a:pt x="233337" y="262102"/>
                </a:lnTo>
                <a:lnTo>
                  <a:pt x="222110" y="260692"/>
                </a:lnTo>
                <a:lnTo>
                  <a:pt x="210248" y="259803"/>
                </a:lnTo>
                <a:lnTo>
                  <a:pt x="210566" y="0"/>
                </a:lnTo>
                <a:lnTo>
                  <a:pt x="167208" y="0"/>
                </a:lnTo>
                <a:lnTo>
                  <a:pt x="166878" y="261950"/>
                </a:lnTo>
                <a:lnTo>
                  <a:pt x="154978" y="264236"/>
                </a:lnTo>
                <a:lnTo>
                  <a:pt x="143738" y="267055"/>
                </a:lnTo>
                <a:lnTo>
                  <a:pt x="133108" y="270319"/>
                </a:lnTo>
                <a:lnTo>
                  <a:pt x="122999" y="273900"/>
                </a:lnTo>
                <a:lnTo>
                  <a:pt x="123355" y="0"/>
                </a:lnTo>
                <a:lnTo>
                  <a:pt x="79997" y="0"/>
                </a:lnTo>
                <a:lnTo>
                  <a:pt x="79616" y="291769"/>
                </a:lnTo>
                <a:lnTo>
                  <a:pt x="69316" y="295579"/>
                </a:lnTo>
                <a:lnTo>
                  <a:pt x="58674" y="298907"/>
                </a:lnTo>
                <a:lnTo>
                  <a:pt x="47536" y="301637"/>
                </a:lnTo>
                <a:lnTo>
                  <a:pt x="35750" y="303631"/>
                </a:lnTo>
                <a:lnTo>
                  <a:pt x="36131" y="0"/>
                </a:lnTo>
                <a:lnTo>
                  <a:pt x="0" y="0"/>
                </a:lnTo>
                <a:lnTo>
                  <a:pt x="0" y="347446"/>
                </a:lnTo>
                <a:lnTo>
                  <a:pt x="10058" y="348018"/>
                </a:lnTo>
                <a:lnTo>
                  <a:pt x="71361" y="340004"/>
                </a:lnTo>
                <a:lnTo>
                  <a:pt x="134175" y="315595"/>
                </a:lnTo>
                <a:lnTo>
                  <a:pt x="153543" y="308876"/>
                </a:lnTo>
                <a:lnTo>
                  <a:pt x="174536" y="304190"/>
                </a:lnTo>
                <a:lnTo>
                  <a:pt x="198221" y="302399"/>
                </a:lnTo>
                <a:lnTo>
                  <a:pt x="222554" y="303974"/>
                </a:lnTo>
                <a:lnTo>
                  <a:pt x="244182" y="308203"/>
                </a:lnTo>
                <a:lnTo>
                  <a:pt x="264185" y="314274"/>
                </a:lnTo>
                <a:lnTo>
                  <a:pt x="298665" y="326872"/>
                </a:lnTo>
                <a:lnTo>
                  <a:pt x="314286" y="332066"/>
                </a:lnTo>
                <a:lnTo>
                  <a:pt x="330911" y="336677"/>
                </a:lnTo>
                <a:lnTo>
                  <a:pt x="348894" y="340423"/>
                </a:lnTo>
                <a:lnTo>
                  <a:pt x="393319" y="345414"/>
                </a:lnTo>
                <a:lnTo>
                  <a:pt x="426377"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19" y="353098"/>
                </a:lnTo>
                <a:lnTo>
                  <a:pt x="227761" y="347751"/>
                </a:lnTo>
                <a:lnTo>
                  <a:pt x="198158" y="345719"/>
                </a:lnTo>
                <a:lnTo>
                  <a:pt x="168249" y="347954"/>
                </a:lnTo>
                <a:lnTo>
                  <a:pt x="142163" y="353707"/>
                </a:lnTo>
                <a:lnTo>
                  <a:pt x="119075" y="361607"/>
                </a:lnTo>
                <a:lnTo>
                  <a:pt x="79336" y="378117"/>
                </a:lnTo>
                <a:lnTo>
                  <a:pt x="59982" y="384822"/>
                </a:lnTo>
                <a:lnTo>
                  <a:pt x="39001" y="389521"/>
                </a:lnTo>
                <a:lnTo>
                  <a:pt x="15328" y="391312"/>
                </a:lnTo>
                <a:lnTo>
                  <a:pt x="9956" y="391312"/>
                </a:lnTo>
                <a:lnTo>
                  <a:pt x="0" y="390525"/>
                </a:lnTo>
                <a:lnTo>
                  <a:pt x="0" y="433717"/>
                </a:lnTo>
                <a:lnTo>
                  <a:pt x="9994" y="434276"/>
                </a:lnTo>
                <a:lnTo>
                  <a:pt x="15252" y="434276"/>
                </a:lnTo>
                <a:lnTo>
                  <a:pt x="45173" y="432028"/>
                </a:lnTo>
                <a:lnTo>
                  <a:pt x="71259" y="426288"/>
                </a:lnTo>
                <a:lnTo>
                  <a:pt x="94348" y="418388"/>
                </a:lnTo>
                <a:lnTo>
                  <a:pt x="134073" y="401891"/>
                </a:lnTo>
                <a:lnTo>
                  <a:pt x="153428" y="395173"/>
                </a:lnTo>
                <a:lnTo>
                  <a:pt x="174421" y="390474"/>
                </a:lnTo>
                <a:lnTo>
                  <a:pt x="198107" y="388683"/>
                </a:lnTo>
                <a:lnTo>
                  <a:pt x="222097" y="390321"/>
                </a:lnTo>
                <a:lnTo>
                  <a:pt x="243509" y="394741"/>
                </a:lnTo>
                <a:lnTo>
                  <a:pt x="263372" y="401091"/>
                </a:lnTo>
                <a:lnTo>
                  <a:pt x="301091" y="415544"/>
                </a:lnTo>
                <a:lnTo>
                  <a:pt x="320408" y="421995"/>
                </a:lnTo>
                <a:lnTo>
                  <a:pt x="341337" y="427189"/>
                </a:lnTo>
                <a:lnTo>
                  <a:pt x="364540" y="430466"/>
                </a:lnTo>
                <a:lnTo>
                  <a:pt x="331063" y="463638"/>
                </a:lnTo>
                <a:lnTo>
                  <a:pt x="322922" y="464019"/>
                </a:lnTo>
                <a:lnTo>
                  <a:pt x="316763" y="463384"/>
                </a:lnTo>
                <a:lnTo>
                  <a:pt x="309486" y="461035"/>
                </a:lnTo>
                <a:lnTo>
                  <a:pt x="277063" y="447751"/>
                </a:lnTo>
                <a:lnTo>
                  <a:pt x="254000" y="439902"/>
                </a:lnTo>
                <a:lnTo>
                  <a:pt x="227939" y="434200"/>
                </a:lnTo>
                <a:lnTo>
                  <a:pt x="198043" y="432015"/>
                </a:lnTo>
                <a:lnTo>
                  <a:pt x="168122" y="434251"/>
                </a:lnTo>
                <a:lnTo>
                  <a:pt x="142036" y="440004"/>
                </a:lnTo>
                <a:lnTo>
                  <a:pt x="118948" y="447890"/>
                </a:lnTo>
                <a:lnTo>
                  <a:pt x="79222" y="464400"/>
                </a:lnTo>
                <a:lnTo>
                  <a:pt x="59867" y="471119"/>
                </a:lnTo>
                <a:lnTo>
                  <a:pt x="38887" y="475805"/>
                </a:lnTo>
                <a:lnTo>
                  <a:pt x="15214" y="477596"/>
                </a:lnTo>
                <a:lnTo>
                  <a:pt x="9893" y="477596"/>
                </a:lnTo>
                <a:lnTo>
                  <a:pt x="0" y="476821"/>
                </a:lnTo>
                <a:lnTo>
                  <a:pt x="0" y="520001"/>
                </a:lnTo>
                <a:lnTo>
                  <a:pt x="9918" y="520560"/>
                </a:lnTo>
                <a:lnTo>
                  <a:pt x="15138" y="520560"/>
                </a:lnTo>
                <a:lnTo>
                  <a:pt x="45059" y="518312"/>
                </a:lnTo>
                <a:lnTo>
                  <a:pt x="71158" y="512559"/>
                </a:lnTo>
                <a:lnTo>
                  <a:pt x="94246" y="504672"/>
                </a:lnTo>
                <a:lnTo>
                  <a:pt x="133972" y="488162"/>
                </a:lnTo>
                <a:lnTo>
                  <a:pt x="153327" y="481444"/>
                </a:lnTo>
                <a:lnTo>
                  <a:pt x="174307" y="476745"/>
                </a:lnTo>
                <a:lnTo>
                  <a:pt x="197993" y="474967"/>
                </a:lnTo>
                <a:lnTo>
                  <a:pt x="221665" y="476694"/>
                </a:lnTo>
                <a:lnTo>
                  <a:pt x="242646" y="481342"/>
                </a:lnTo>
                <a:lnTo>
                  <a:pt x="261988" y="487997"/>
                </a:lnTo>
                <a:lnTo>
                  <a:pt x="293306" y="501053"/>
                </a:lnTo>
                <a:lnTo>
                  <a:pt x="264655" y="529450"/>
                </a:lnTo>
                <a:lnTo>
                  <a:pt x="250101" y="525030"/>
                </a:lnTo>
                <a:lnTo>
                  <a:pt x="234302" y="521474"/>
                </a:lnTo>
                <a:lnTo>
                  <a:pt x="216992" y="519112"/>
                </a:lnTo>
                <a:lnTo>
                  <a:pt x="197929" y="518274"/>
                </a:lnTo>
                <a:lnTo>
                  <a:pt x="168021" y="520522"/>
                </a:lnTo>
                <a:lnTo>
                  <a:pt x="141935" y="526275"/>
                </a:lnTo>
                <a:lnTo>
                  <a:pt x="118846" y="534174"/>
                </a:lnTo>
                <a:lnTo>
                  <a:pt x="79121" y="550684"/>
                </a:lnTo>
                <a:lnTo>
                  <a:pt x="59766" y="557403"/>
                </a:lnTo>
                <a:lnTo>
                  <a:pt x="38785" y="562102"/>
                </a:lnTo>
                <a:lnTo>
                  <a:pt x="15113" y="563880"/>
                </a:lnTo>
                <a:lnTo>
                  <a:pt x="9817" y="563892"/>
                </a:lnTo>
                <a:lnTo>
                  <a:pt x="0" y="563118"/>
                </a:lnTo>
                <a:lnTo>
                  <a:pt x="0" y="606298"/>
                </a:lnTo>
                <a:lnTo>
                  <a:pt x="6477" y="606539"/>
                </a:lnTo>
                <a:lnTo>
                  <a:pt x="23063" y="606539"/>
                </a:lnTo>
                <a:lnTo>
                  <a:pt x="50177" y="603592"/>
                </a:lnTo>
                <a:lnTo>
                  <a:pt x="74117"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52" y="564248"/>
                </a:lnTo>
                <a:lnTo>
                  <a:pt x="213182" y="576300"/>
                </a:lnTo>
                <a:lnTo>
                  <a:pt x="197891" y="587362"/>
                </a:lnTo>
                <a:lnTo>
                  <a:pt x="182130" y="597446"/>
                </a:lnTo>
                <a:lnTo>
                  <a:pt x="165938" y="606539"/>
                </a:lnTo>
                <a:lnTo>
                  <a:pt x="244944" y="606539"/>
                </a:lnTo>
                <a:lnTo>
                  <a:pt x="275120" y="579780"/>
                </a:lnTo>
                <a:lnTo>
                  <a:pt x="515531" y="341515"/>
                </a:lnTo>
                <a:lnTo>
                  <a:pt x="577354" y="341630"/>
                </a:lnTo>
                <a:lnTo>
                  <a:pt x="310032" y="606539"/>
                </a:lnTo>
                <a:lnTo>
                  <a:pt x="371297" y="606539"/>
                </a:lnTo>
                <a:lnTo>
                  <a:pt x="612025" y="367969"/>
                </a:lnTo>
                <a:lnTo>
                  <a:pt x="612025" y="298335"/>
                </a:lnTo>
                <a:lnTo>
                  <a:pt x="549287" y="298526"/>
                </a:lnTo>
                <a:lnTo>
                  <a:pt x="497890" y="298297"/>
                </a:lnTo>
                <a:lnTo>
                  <a:pt x="497484" y="298704"/>
                </a:lnTo>
                <a:lnTo>
                  <a:pt x="384619" y="299059"/>
                </a:lnTo>
                <a:lnTo>
                  <a:pt x="384683" y="254457"/>
                </a:lnTo>
                <a:lnTo>
                  <a:pt x="612025" y="254685"/>
                </a:lnTo>
                <a:lnTo>
                  <a:pt x="612025" y="211150"/>
                </a:lnTo>
                <a:lnTo>
                  <a:pt x="384733" y="211442"/>
                </a:lnTo>
                <a:lnTo>
                  <a:pt x="384784" y="169202"/>
                </a:lnTo>
                <a:lnTo>
                  <a:pt x="612025" y="168922"/>
                </a:lnTo>
                <a:lnTo>
                  <a:pt x="612025" y="125945"/>
                </a:lnTo>
                <a:lnTo>
                  <a:pt x="384848" y="126238"/>
                </a:lnTo>
                <a:lnTo>
                  <a:pt x="384898" y="82778"/>
                </a:lnTo>
                <a:lnTo>
                  <a:pt x="612025" y="82486"/>
                </a:lnTo>
                <a:lnTo>
                  <a:pt x="612025" y="39509"/>
                </a:lnTo>
                <a:close/>
              </a:path>
            </a:pathLst>
          </a:custGeom>
          <a:solidFill>
            <a:srgbClr val="1A3868"/>
          </a:solidFill>
        </p:spPr>
        <p:txBody>
          <a:bodyPr wrap="square" lIns="0" tIns="0" rIns="0" bIns="0" rtlCol="0"/>
          <a:lstStyle/>
          <a:p>
            <a:endParaRPr sz="487"/>
          </a:p>
        </p:txBody>
      </p:sp>
      <p:grpSp>
        <p:nvGrpSpPr>
          <p:cNvPr id="62" name="object 10">
            <a:extLst>
              <a:ext uri="{FF2B5EF4-FFF2-40B4-BE49-F238E27FC236}">
                <a16:creationId xmlns:a16="http://schemas.microsoft.com/office/drawing/2014/main" id="{C9E410BE-7AA4-4299-AA79-9C7401A65AF1}"/>
              </a:ext>
            </a:extLst>
          </p:cNvPr>
          <p:cNvGrpSpPr/>
          <p:nvPr userDrawn="1"/>
        </p:nvGrpSpPr>
        <p:grpSpPr>
          <a:xfrm>
            <a:off x="4421479" y="6217458"/>
            <a:ext cx="1076325" cy="364236"/>
            <a:chOff x="7369131" y="10330678"/>
            <a:chExt cx="1793875" cy="607060"/>
          </a:xfrm>
        </p:grpSpPr>
        <p:sp>
          <p:nvSpPr>
            <p:cNvPr id="63" name="object 11">
              <a:extLst>
                <a:ext uri="{FF2B5EF4-FFF2-40B4-BE49-F238E27FC236}">
                  <a16:creationId xmlns:a16="http://schemas.microsoft.com/office/drawing/2014/main" id="{D6C72664-53CD-4D85-B32F-7B3442B035A5}"/>
                </a:ext>
              </a:extLst>
            </p:cNvPr>
            <p:cNvSpPr/>
            <p:nvPr/>
          </p:nvSpPr>
          <p:spPr>
            <a:xfrm>
              <a:off x="8023327" y="10330681"/>
              <a:ext cx="527685" cy="607060"/>
            </a:xfrm>
            <a:custGeom>
              <a:avLst/>
              <a:gdLst/>
              <a:ahLst/>
              <a:cxnLst/>
              <a:rect l="l" t="t" r="r" b="b"/>
              <a:pathLst>
                <a:path w="527684" h="607059">
                  <a:moveTo>
                    <a:pt x="44564" y="12"/>
                  </a:moveTo>
                  <a:lnTo>
                    <a:pt x="774" y="12"/>
                  </a:lnTo>
                  <a:lnTo>
                    <a:pt x="0" y="606539"/>
                  </a:lnTo>
                  <a:lnTo>
                    <a:pt x="43802" y="606539"/>
                  </a:lnTo>
                  <a:lnTo>
                    <a:pt x="44564" y="12"/>
                  </a:lnTo>
                  <a:close/>
                </a:path>
                <a:path w="527684" h="607059">
                  <a:moveTo>
                    <a:pt x="132664" y="0"/>
                  </a:moveTo>
                  <a:lnTo>
                    <a:pt x="88874" y="0"/>
                  </a:lnTo>
                  <a:lnTo>
                    <a:pt x="88087" y="606539"/>
                  </a:lnTo>
                  <a:lnTo>
                    <a:pt x="131889" y="606539"/>
                  </a:lnTo>
                  <a:lnTo>
                    <a:pt x="132664" y="0"/>
                  </a:lnTo>
                  <a:close/>
                </a:path>
                <a:path w="527684" h="607059">
                  <a:moveTo>
                    <a:pt x="527596" y="306832"/>
                  </a:moveTo>
                  <a:lnTo>
                    <a:pt x="225171" y="606539"/>
                  </a:lnTo>
                  <a:lnTo>
                    <a:pt x="287032" y="606539"/>
                  </a:lnTo>
                  <a:lnTo>
                    <a:pt x="527596" y="368122"/>
                  </a:lnTo>
                  <a:lnTo>
                    <a:pt x="527596" y="306832"/>
                  </a:lnTo>
                  <a:close/>
                </a:path>
                <a:path w="527684" h="607059">
                  <a:moveTo>
                    <a:pt x="527596" y="0"/>
                  </a:moveTo>
                  <a:lnTo>
                    <a:pt x="520026" y="0"/>
                  </a:lnTo>
                  <a:lnTo>
                    <a:pt x="513676" y="22301"/>
                  </a:lnTo>
                  <a:lnTo>
                    <a:pt x="505726" y="44183"/>
                  </a:lnTo>
                  <a:lnTo>
                    <a:pt x="496163" y="65595"/>
                  </a:lnTo>
                  <a:lnTo>
                    <a:pt x="484962" y="86410"/>
                  </a:lnTo>
                  <a:lnTo>
                    <a:pt x="485076" y="0"/>
                  </a:lnTo>
                  <a:lnTo>
                    <a:pt x="441286" y="0"/>
                  </a:lnTo>
                  <a:lnTo>
                    <a:pt x="441109" y="145072"/>
                  </a:lnTo>
                  <a:lnTo>
                    <a:pt x="438340" y="148018"/>
                  </a:lnTo>
                  <a:lnTo>
                    <a:pt x="435851" y="151130"/>
                  </a:lnTo>
                  <a:lnTo>
                    <a:pt x="396748" y="189890"/>
                  </a:lnTo>
                  <a:lnTo>
                    <a:pt x="397002" y="0"/>
                  </a:lnTo>
                  <a:lnTo>
                    <a:pt x="353212" y="0"/>
                  </a:lnTo>
                  <a:lnTo>
                    <a:pt x="352907" y="233337"/>
                  </a:lnTo>
                  <a:lnTo>
                    <a:pt x="308546" y="277291"/>
                  </a:lnTo>
                  <a:lnTo>
                    <a:pt x="308902" y="0"/>
                  </a:lnTo>
                  <a:lnTo>
                    <a:pt x="265112" y="0"/>
                  </a:lnTo>
                  <a:lnTo>
                    <a:pt x="264718" y="320738"/>
                  </a:lnTo>
                  <a:lnTo>
                    <a:pt x="220281" y="364769"/>
                  </a:lnTo>
                  <a:lnTo>
                    <a:pt x="220751" y="0"/>
                  </a:lnTo>
                  <a:lnTo>
                    <a:pt x="176961" y="0"/>
                  </a:lnTo>
                  <a:lnTo>
                    <a:pt x="176187" y="606539"/>
                  </a:lnTo>
                  <a:lnTo>
                    <a:pt x="220002" y="606539"/>
                  </a:lnTo>
                  <a:lnTo>
                    <a:pt x="220103" y="549554"/>
                  </a:lnTo>
                  <a:lnTo>
                    <a:pt x="282016" y="488188"/>
                  </a:lnTo>
                  <a:lnTo>
                    <a:pt x="527596" y="244817"/>
                  </a:lnTo>
                  <a:lnTo>
                    <a:pt x="527596" y="179349"/>
                  </a:lnTo>
                  <a:lnTo>
                    <a:pt x="520306" y="188264"/>
                  </a:lnTo>
                  <a:lnTo>
                    <a:pt x="512737" y="197015"/>
                  </a:lnTo>
                  <a:lnTo>
                    <a:pt x="504888" y="205600"/>
                  </a:lnTo>
                  <a:lnTo>
                    <a:pt x="496735" y="214007"/>
                  </a:lnTo>
                  <a:lnTo>
                    <a:pt x="491553" y="219240"/>
                  </a:lnTo>
                  <a:lnTo>
                    <a:pt x="220167" y="488188"/>
                  </a:lnTo>
                  <a:lnTo>
                    <a:pt x="220218" y="426135"/>
                  </a:lnTo>
                  <a:lnTo>
                    <a:pt x="282143" y="364769"/>
                  </a:lnTo>
                  <a:lnTo>
                    <a:pt x="370408" y="277291"/>
                  </a:lnTo>
                  <a:lnTo>
                    <a:pt x="458609" y="189890"/>
                  </a:lnTo>
                  <a:lnTo>
                    <a:pt x="499160" y="144246"/>
                  </a:lnTo>
                  <a:lnTo>
                    <a:pt x="527596" y="100355"/>
                  </a:lnTo>
                  <a:lnTo>
                    <a:pt x="527596" y="86410"/>
                  </a:lnTo>
                  <a:lnTo>
                    <a:pt x="527596" y="0"/>
                  </a:lnTo>
                  <a:close/>
                </a:path>
              </a:pathLst>
            </a:custGeom>
            <a:solidFill>
              <a:srgbClr val="1A3868"/>
            </a:solidFill>
          </p:spPr>
          <p:txBody>
            <a:bodyPr wrap="square" lIns="0" tIns="0" rIns="0" bIns="0" rtlCol="0"/>
            <a:lstStyle/>
            <a:p>
              <a:endParaRPr sz="487"/>
            </a:p>
          </p:txBody>
        </p:sp>
        <p:pic>
          <p:nvPicPr>
            <p:cNvPr id="64" name="object 12">
              <a:extLst>
                <a:ext uri="{FF2B5EF4-FFF2-40B4-BE49-F238E27FC236}">
                  <a16:creationId xmlns:a16="http://schemas.microsoft.com/office/drawing/2014/main" id="{A1DD114A-D819-4FFD-BAEC-57AD04E9B667}"/>
                </a:ext>
              </a:extLst>
            </p:cNvPr>
            <p:cNvPicPr/>
            <p:nvPr/>
          </p:nvPicPr>
          <p:blipFill>
            <a:blip r:embed="rId2" cstate="print"/>
            <a:stretch>
              <a:fillRect/>
            </a:stretch>
          </p:blipFill>
          <p:spPr>
            <a:xfrm>
              <a:off x="8372924" y="10760799"/>
              <a:ext cx="178009" cy="176413"/>
            </a:xfrm>
            <a:prstGeom prst="rect">
              <a:avLst/>
            </a:prstGeom>
          </p:spPr>
        </p:pic>
        <p:sp>
          <p:nvSpPr>
            <p:cNvPr id="65" name="object 13">
              <a:extLst>
                <a:ext uri="{FF2B5EF4-FFF2-40B4-BE49-F238E27FC236}">
                  <a16:creationId xmlns:a16="http://schemas.microsoft.com/office/drawing/2014/main" id="{43B8CE5F-7EB3-4699-AB1B-185D535FD452}"/>
                </a:ext>
              </a:extLst>
            </p:cNvPr>
            <p:cNvSpPr/>
            <p:nvPr/>
          </p:nvSpPr>
          <p:spPr>
            <a:xfrm>
              <a:off x="7369124" y="10330681"/>
              <a:ext cx="1793875" cy="607060"/>
            </a:xfrm>
            <a:custGeom>
              <a:avLst/>
              <a:gdLst/>
              <a:ahLst/>
              <a:cxnLst/>
              <a:rect l="l" t="t" r="r" b="b"/>
              <a:pathLst>
                <a:path w="1793875" h="607059">
                  <a:moveTo>
                    <a:pt x="569442" y="348881"/>
                  </a:moveTo>
                  <a:lnTo>
                    <a:pt x="218287" y="0"/>
                  </a:lnTo>
                  <a:lnTo>
                    <a:pt x="156438" y="0"/>
                  </a:lnTo>
                  <a:lnTo>
                    <a:pt x="569442" y="410349"/>
                  </a:lnTo>
                  <a:lnTo>
                    <a:pt x="569442" y="348881"/>
                  </a:lnTo>
                  <a:close/>
                </a:path>
                <a:path w="1793875" h="607059">
                  <a:moveTo>
                    <a:pt x="569442" y="225272"/>
                  </a:moveTo>
                  <a:lnTo>
                    <a:pt x="342722" y="0"/>
                  </a:lnTo>
                  <a:lnTo>
                    <a:pt x="280847" y="0"/>
                  </a:lnTo>
                  <a:lnTo>
                    <a:pt x="569442" y="286727"/>
                  </a:lnTo>
                  <a:lnTo>
                    <a:pt x="569442" y="225272"/>
                  </a:lnTo>
                  <a:close/>
                </a:path>
                <a:path w="1793875" h="607059">
                  <a:moveTo>
                    <a:pt x="569442" y="0"/>
                  </a:moveTo>
                  <a:lnTo>
                    <a:pt x="529704" y="0"/>
                  </a:lnTo>
                  <a:lnTo>
                    <a:pt x="569442" y="39484"/>
                  </a:lnTo>
                  <a:lnTo>
                    <a:pt x="569442" y="0"/>
                  </a:lnTo>
                  <a:close/>
                </a:path>
                <a:path w="1793875" h="607059">
                  <a:moveTo>
                    <a:pt x="569455" y="472503"/>
                  </a:moveTo>
                  <a:lnTo>
                    <a:pt x="369531" y="273875"/>
                  </a:lnTo>
                  <a:lnTo>
                    <a:pt x="281609" y="186524"/>
                  </a:lnTo>
                  <a:lnTo>
                    <a:pt x="193624" y="99098"/>
                  </a:lnTo>
                  <a:lnTo>
                    <a:pt x="105638" y="11671"/>
                  </a:lnTo>
                  <a:lnTo>
                    <a:pt x="93891" y="0"/>
                  </a:lnTo>
                  <a:lnTo>
                    <a:pt x="0" y="0"/>
                  </a:lnTo>
                  <a:lnTo>
                    <a:pt x="63" y="596049"/>
                  </a:lnTo>
                  <a:lnTo>
                    <a:pt x="520" y="596049"/>
                  </a:lnTo>
                  <a:lnTo>
                    <a:pt x="533" y="596696"/>
                  </a:lnTo>
                  <a:lnTo>
                    <a:pt x="660" y="597877"/>
                  </a:lnTo>
                  <a:lnTo>
                    <a:pt x="787" y="601408"/>
                  </a:lnTo>
                  <a:lnTo>
                    <a:pt x="1016" y="603961"/>
                  </a:lnTo>
                  <a:lnTo>
                    <a:pt x="1168" y="606539"/>
                  </a:lnTo>
                  <a:lnTo>
                    <a:pt x="44818" y="606539"/>
                  </a:lnTo>
                  <a:lnTo>
                    <a:pt x="44462" y="599567"/>
                  </a:lnTo>
                  <a:lnTo>
                    <a:pt x="44094" y="590448"/>
                  </a:lnTo>
                  <a:lnTo>
                    <a:pt x="43929" y="583971"/>
                  </a:lnTo>
                  <a:lnTo>
                    <a:pt x="43827" y="575995"/>
                  </a:lnTo>
                  <a:lnTo>
                    <a:pt x="43738" y="11671"/>
                  </a:lnTo>
                  <a:lnTo>
                    <a:pt x="87985" y="55600"/>
                  </a:lnTo>
                  <a:lnTo>
                    <a:pt x="88049" y="596049"/>
                  </a:lnTo>
                  <a:lnTo>
                    <a:pt x="88557" y="596049"/>
                  </a:lnTo>
                  <a:lnTo>
                    <a:pt x="88760" y="599998"/>
                  </a:lnTo>
                  <a:lnTo>
                    <a:pt x="89039" y="603046"/>
                  </a:lnTo>
                  <a:lnTo>
                    <a:pt x="89293" y="606539"/>
                  </a:lnTo>
                  <a:lnTo>
                    <a:pt x="133096" y="606539"/>
                  </a:lnTo>
                  <a:lnTo>
                    <a:pt x="132549" y="597877"/>
                  </a:lnTo>
                  <a:lnTo>
                    <a:pt x="132168" y="590448"/>
                  </a:lnTo>
                  <a:lnTo>
                    <a:pt x="131953" y="583971"/>
                  </a:lnTo>
                  <a:lnTo>
                    <a:pt x="131851" y="579945"/>
                  </a:lnTo>
                  <a:lnTo>
                    <a:pt x="131762" y="571944"/>
                  </a:lnTo>
                  <a:lnTo>
                    <a:pt x="131724" y="99098"/>
                  </a:lnTo>
                  <a:lnTo>
                    <a:pt x="175958" y="143090"/>
                  </a:lnTo>
                  <a:lnTo>
                    <a:pt x="176022" y="596049"/>
                  </a:lnTo>
                  <a:lnTo>
                    <a:pt x="176606" y="596049"/>
                  </a:lnTo>
                  <a:lnTo>
                    <a:pt x="176822" y="599998"/>
                  </a:lnTo>
                  <a:lnTo>
                    <a:pt x="177165" y="603961"/>
                  </a:lnTo>
                  <a:lnTo>
                    <a:pt x="177355" y="606539"/>
                  </a:lnTo>
                  <a:lnTo>
                    <a:pt x="221335" y="606539"/>
                  </a:lnTo>
                  <a:lnTo>
                    <a:pt x="220713" y="598500"/>
                  </a:lnTo>
                  <a:lnTo>
                    <a:pt x="220230" y="590448"/>
                  </a:lnTo>
                  <a:lnTo>
                    <a:pt x="219964" y="583971"/>
                  </a:lnTo>
                  <a:lnTo>
                    <a:pt x="219862" y="579945"/>
                  </a:lnTo>
                  <a:lnTo>
                    <a:pt x="219748" y="571944"/>
                  </a:lnTo>
                  <a:lnTo>
                    <a:pt x="219697" y="186524"/>
                  </a:lnTo>
                  <a:lnTo>
                    <a:pt x="263931" y="230428"/>
                  </a:lnTo>
                  <a:lnTo>
                    <a:pt x="264045" y="580669"/>
                  </a:lnTo>
                  <a:lnTo>
                    <a:pt x="264375" y="589343"/>
                  </a:lnTo>
                  <a:lnTo>
                    <a:pt x="264947" y="598500"/>
                  </a:lnTo>
                  <a:lnTo>
                    <a:pt x="265607" y="606539"/>
                  </a:lnTo>
                  <a:lnTo>
                    <a:pt x="331000" y="606539"/>
                  </a:lnTo>
                  <a:lnTo>
                    <a:pt x="308279" y="583971"/>
                  </a:lnTo>
                  <a:lnTo>
                    <a:pt x="308152" y="579945"/>
                  </a:lnTo>
                  <a:lnTo>
                    <a:pt x="307670" y="575995"/>
                  </a:lnTo>
                  <a:lnTo>
                    <a:pt x="307670" y="521208"/>
                  </a:lnTo>
                  <a:lnTo>
                    <a:pt x="393560" y="606539"/>
                  </a:lnTo>
                  <a:lnTo>
                    <a:pt x="455422" y="606539"/>
                  </a:lnTo>
                  <a:lnTo>
                    <a:pt x="369519" y="521208"/>
                  </a:lnTo>
                  <a:lnTo>
                    <a:pt x="307670" y="459752"/>
                  </a:lnTo>
                  <a:lnTo>
                    <a:pt x="307670" y="397586"/>
                  </a:lnTo>
                  <a:lnTo>
                    <a:pt x="517994" y="606539"/>
                  </a:lnTo>
                  <a:lnTo>
                    <a:pt x="569455" y="606539"/>
                  </a:lnTo>
                  <a:lnTo>
                    <a:pt x="569455" y="596214"/>
                  </a:lnTo>
                  <a:lnTo>
                    <a:pt x="369506" y="397586"/>
                  </a:lnTo>
                  <a:lnTo>
                    <a:pt x="307670" y="336156"/>
                  </a:lnTo>
                  <a:lnTo>
                    <a:pt x="307670" y="273875"/>
                  </a:lnTo>
                  <a:lnTo>
                    <a:pt x="569455" y="533958"/>
                  </a:lnTo>
                  <a:lnTo>
                    <a:pt x="569455" y="472503"/>
                  </a:lnTo>
                  <a:close/>
                </a:path>
                <a:path w="1793875" h="607059">
                  <a:moveTo>
                    <a:pt x="569455" y="101663"/>
                  </a:moveTo>
                  <a:lnTo>
                    <a:pt x="467144" y="0"/>
                  </a:lnTo>
                  <a:lnTo>
                    <a:pt x="405282" y="0"/>
                  </a:lnTo>
                  <a:lnTo>
                    <a:pt x="569455" y="163118"/>
                  </a:lnTo>
                  <a:lnTo>
                    <a:pt x="569455" y="101663"/>
                  </a:lnTo>
                  <a:close/>
                </a:path>
                <a:path w="1793875" h="607059">
                  <a:moveTo>
                    <a:pt x="610679" y="0"/>
                  </a:moveTo>
                  <a:lnTo>
                    <a:pt x="569785" y="0"/>
                  </a:lnTo>
                  <a:lnTo>
                    <a:pt x="569785" y="606539"/>
                  </a:lnTo>
                  <a:lnTo>
                    <a:pt x="609917" y="606539"/>
                  </a:lnTo>
                  <a:lnTo>
                    <a:pt x="610679" y="0"/>
                  </a:lnTo>
                  <a:close/>
                </a:path>
                <a:path w="1793875" h="607059">
                  <a:moveTo>
                    <a:pt x="1793824" y="0"/>
                  </a:moveTo>
                  <a:lnTo>
                    <a:pt x="1755241" y="0"/>
                  </a:lnTo>
                  <a:lnTo>
                    <a:pt x="1743925" y="6642"/>
                  </a:lnTo>
                  <a:lnTo>
                    <a:pt x="1709597" y="34010"/>
                  </a:lnTo>
                  <a:lnTo>
                    <a:pt x="1675371" y="79349"/>
                  </a:lnTo>
                  <a:lnTo>
                    <a:pt x="1648091" y="141249"/>
                  </a:lnTo>
                  <a:lnTo>
                    <a:pt x="1639100" y="159740"/>
                  </a:lnTo>
                  <a:lnTo>
                    <a:pt x="1611871" y="195999"/>
                  </a:lnTo>
                  <a:lnTo>
                    <a:pt x="1574850" y="224396"/>
                  </a:lnTo>
                  <a:lnTo>
                    <a:pt x="1522514" y="249605"/>
                  </a:lnTo>
                  <a:lnTo>
                    <a:pt x="1507604" y="256959"/>
                  </a:lnTo>
                  <a:lnTo>
                    <a:pt x="1441538" y="303352"/>
                  </a:lnTo>
                  <a:lnTo>
                    <a:pt x="1404874" y="343001"/>
                  </a:lnTo>
                  <a:lnTo>
                    <a:pt x="1400797" y="349034"/>
                  </a:lnTo>
                  <a:lnTo>
                    <a:pt x="1400797" y="292481"/>
                  </a:lnTo>
                  <a:lnTo>
                    <a:pt x="1432890" y="250634"/>
                  </a:lnTo>
                  <a:lnTo>
                    <a:pt x="1492364" y="219938"/>
                  </a:lnTo>
                  <a:lnTo>
                    <a:pt x="1513840" y="210223"/>
                  </a:lnTo>
                  <a:lnTo>
                    <a:pt x="1535772" y="198996"/>
                  </a:lnTo>
                  <a:lnTo>
                    <a:pt x="1580692" y="165011"/>
                  </a:lnTo>
                  <a:lnTo>
                    <a:pt x="1614932" y="119659"/>
                  </a:lnTo>
                  <a:lnTo>
                    <a:pt x="1642211" y="57785"/>
                  </a:lnTo>
                  <a:lnTo>
                    <a:pt x="1651190" y="39281"/>
                  </a:lnTo>
                  <a:lnTo>
                    <a:pt x="1662785" y="21082"/>
                  </a:lnTo>
                  <a:lnTo>
                    <a:pt x="1679524" y="1968"/>
                  </a:lnTo>
                  <a:lnTo>
                    <a:pt x="1681734" y="0"/>
                  </a:lnTo>
                  <a:lnTo>
                    <a:pt x="1624241" y="0"/>
                  </a:lnTo>
                  <a:lnTo>
                    <a:pt x="1614385" y="15697"/>
                  </a:lnTo>
                  <a:lnTo>
                    <a:pt x="1606372" y="31115"/>
                  </a:lnTo>
                  <a:lnTo>
                    <a:pt x="1599666" y="46151"/>
                  </a:lnTo>
                  <a:lnTo>
                    <a:pt x="1585988" y="79552"/>
                  </a:lnTo>
                  <a:lnTo>
                    <a:pt x="1576997" y="98044"/>
                  </a:lnTo>
                  <a:lnTo>
                    <a:pt x="1549768" y="134289"/>
                  </a:lnTo>
                  <a:lnTo>
                    <a:pt x="1512976" y="162090"/>
                  </a:lnTo>
                  <a:lnTo>
                    <a:pt x="1456867" y="187998"/>
                  </a:lnTo>
                  <a:lnTo>
                    <a:pt x="1438414" y="197065"/>
                  </a:lnTo>
                  <a:lnTo>
                    <a:pt x="1419720" y="208165"/>
                  </a:lnTo>
                  <a:lnTo>
                    <a:pt x="1400797" y="222237"/>
                  </a:lnTo>
                  <a:lnTo>
                    <a:pt x="1400797" y="174879"/>
                  </a:lnTo>
                  <a:lnTo>
                    <a:pt x="1406347" y="168833"/>
                  </a:lnTo>
                  <a:lnTo>
                    <a:pt x="1411198" y="164934"/>
                  </a:lnTo>
                  <a:lnTo>
                    <a:pt x="1418082" y="161455"/>
                  </a:lnTo>
                  <a:lnTo>
                    <a:pt x="1450809" y="147993"/>
                  </a:lnTo>
                  <a:lnTo>
                    <a:pt x="1472933" y="137274"/>
                  </a:lnTo>
                  <a:lnTo>
                    <a:pt x="1518602" y="103301"/>
                  </a:lnTo>
                  <a:lnTo>
                    <a:pt x="1552829" y="57975"/>
                  </a:lnTo>
                  <a:lnTo>
                    <a:pt x="1578444" y="0"/>
                  </a:lnTo>
                  <a:lnTo>
                    <a:pt x="1531251" y="0"/>
                  </a:lnTo>
                  <a:lnTo>
                    <a:pt x="1523555" y="18618"/>
                  </a:lnTo>
                  <a:lnTo>
                    <a:pt x="1514627" y="36842"/>
                  </a:lnTo>
                  <a:lnTo>
                    <a:pt x="1487678" y="72580"/>
                  </a:lnTo>
                  <a:lnTo>
                    <a:pt x="1451190" y="99644"/>
                  </a:lnTo>
                  <a:lnTo>
                    <a:pt x="1400797" y="121424"/>
                  </a:lnTo>
                  <a:lnTo>
                    <a:pt x="1400797" y="80848"/>
                  </a:lnTo>
                  <a:lnTo>
                    <a:pt x="1414373" y="73723"/>
                  </a:lnTo>
                  <a:lnTo>
                    <a:pt x="1428216" y="65074"/>
                  </a:lnTo>
                  <a:lnTo>
                    <a:pt x="1466303" y="31178"/>
                  </a:lnTo>
                  <a:lnTo>
                    <a:pt x="1488592" y="0"/>
                  </a:lnTo>
                  <a:lnTo>
                    <a:pt x="1435493" y="0"/>
                  </a:lnTo>
                  <a:lnTo>
                    <a:pt x="1429219" y="7277"/>
                  </a:lnTo>
                  <a:lnTo>
                    <a:pt x="1419694" y="16433"/>
                  </a:lnTo>
                  <a:lnTo>
                    <a:pt x="1413814" y="21399"/>
                  </a:lnTo>
                  <a:lnTo>
                    <a:pt x="1407896" y="25895"/>
                  </a:lnTo>
                  <a:lnTo>
                    <a:pt x="1401940" y="30035"/>
                  </a:lnTo>
                  <a:lnTo>
                    <a:pt x="1403324" y="14922"/>
                  </a:lnTo>
                  <a:lnTo>
                    <a:pt x="1405382" y="0"/>
                  </a:lnTo>
                  <a:lnTo>
                    <a:pt x="1360843" y="0"/>
                  </a:lnTo>
                  <a:lnTo>
                    <a:pt x="1359230" y="12890"/>
                  </a:lnTo>
                  <a:lnTo>
                    <a:pt x="1358036" y="25908"/>
                  </a:lnTo>
                  <a:lnTo>
                    <a:pt x="1357312" y="39052"/>
                  </a:lnTo>
                  <a:lnTo>
                    <a:pt x="1357058" y="52311"/>
                  </a:lnTo>
                  <a:lnTo>
                    <a:pt x="1357058" y="392633"/>
                  </a:lnTo>
                  <a:lnTo>
                    <a:pt x="1312837" y="436308"/>
                  </a:lnTo>
                  <a:lnTo>
                    <a:pt x="1312862" y="50927"/>
                  </a:lnTo>
                  <a:lnTo>
                    <a:pt x="1314869" y="12585"/>
                  </a:lnTo>
                  <a:lnTo>
                    <a:pt x="1316304" y="0"/>
                  </a:lnTo>
                  <a:lnTo>
                    <a:pt x="1272133" y="0"/>
                  </a:lnTo>
                  <a:lnTo>
                    <a:pt x="1270825" y="12941"/>
                  </a:lnTo>
                  <a:lnTo>
                    <a:pt x="1269873" y="25971"/>
                  </a:lnTo>
                  <a:lnTo>
                    <a:pt x="1269276" y="39090"/>
                  </a:lnTo>
                  <a:lnTo>
                    <a:pt x="1269085" y="52311"/>
                  </a:lnTo>
                  <a:lnTo>
                    <a:pt x="1269085" y="479323"/>
                  </a:lnTo>
                  <a:lnTo>
                    <a:pt x="1224838" y="523354"/>
                  </a:lnTo>
                  <a:lnTo>
                    <a:pt x="1224889" y="50901"/>
                  </a:lnTo>
                  <a:lnTo>
                    <a:pt x="1226477" y="12611"/>
                  </a:lnTo>
                  <a:lnTo>
                    <a:pt x="1227645" y="0"/>
                  </a:lnTo>
                  <a:lnTo>
                    <a:pt x="1183703" y="0"/>
                  </a:lnTo>
                  <a:lnTo>
                    <a:pt x="1182077" y="20916"/>
                  </a:lnTo>
                  <a:lnTo>
                    <a:pt x="1181798" y="26619"/>
                  </a:lnTo>
                  <a:lnTo>
                    <a:pt x="1181798" y="606539"/>
                  </a:lnTo>
                  <a:lnTo>
                    <a:pt x="1204201" y="606539"/>
                  </a:lnTo>
                  <a:lnTo>
                    <a:pt x="1363916" y="447217"/>
                  </a:lnTo>
                  <a:lnTo>
                    <a:pt x="1400797" y="411022"/>
                  </a:lnTo>
                  <a:lnTo>
                    <a:pt x="1400797" y="410438"/>
                  </a:lnTo>
                  <a:lnTo>
                    <a:pt x="1481150" y="330301"/>
                  </a:lnTo>
                  <a:lnTo>
                    <a:pt x="1513255" y="362204"/>
                  </a:lnTo>
                  <a:lnTo>
                    <a:pt x="1266202" y="606539"/>
                  </a:lnTo>
                  <a:lnTo>
                    <a:pt x="1329258" y="606539"/>
                  </a:lnTo>
                  <a:lnTo>
                    <a:pt x="1544218" y="392963"/>
                  </a:lnTo>
                  <a:lnTo>
                    <a:pt x="1574609" y="423176"/>
                  </a:lnTo>
                  <a:lnTo>
                    <a:pt x="1390040" y="606539"/>
                  </a:lnTo>
                  <a:lnTo>
                    <a:pt x="1451889" y="606539"/>
                  </a:lnTo>
                  <a:lnTo>
                    <a:pt x="1605534" y="453885"/>
                  </a:lnTo>
                  <a:lnTo>
                    <a:pt x="1636826" y="484962"/>
                  </a:lnTo>
                  <a:lnTo>
                    <a:pt x="1514449" y="606539"/>
                  </a:lnTo>
                  <a:lnTo>
                    <a:pt x="1576324" y="606539"/>
                  </a:lnTo>
                  <a:lnTo>
                    <a:pt x="1667751" y="515696"/>
                  </a:lnTo>
                  <a:lnTo>
                    <a:pt x="1699031" y="546773"/>
                  </a:lnTo>
                  <a:lnTo>
                    <a:pt x="1638884" y="606539"/>
                  </a:lnTo>
                  <a:lnTo>
                    <a:pt x="1793824" y="606539"/>
                  </a:lnTo>
                  <a:lnTo>
                    <a:pt x="1793824" y="579513"/>
                  </a:lnTo>
                  <a:lnTo>
                    <a:pt x="1515110" y="302615"/>
                  </a:lnTo>
                  <a:lnTo>
                    <a:pt x="1524965" y="297014"/>
                  </a:lnTo>
                  <a:lnTo>
                    <a:pt x="1534883" y="291922"/>
                  </a:lnTo>
                  <a:lnTo>
                    <a:pt x="1556753" y="281813"/>
                  </a:lnTo>
                  <a:lnTo>
                    <a:pt x="1793824" y="517347"/>
                  </a:lnTo>
                  <a:lnTo>
                    <a:pt x="1793824" y="455891"/>
                  </a:lnTo>
                  <a:lnTo>
                    <a:pt x="1597990" y="261315"/>
                  </a:lnTo>
                  <a:lnTo>
                    <a:pt x="1606867" y="255803"/>
                  </a:lnTo>
                  <a:lnTo>
                    <a:pt x="1615833" y="249618"/>
                  </a:lnTo>
                  <a:lnTo>
                    <a:pt x="1624876" y="242684"/>
                  </a:lnTo>
                  <a:lnTo>
                    <a:pt x="1633982" y="234924"/>
                  </a:lnTo>
                  <a:lnTo>
                    <a:pt x="1793824" y="393725"/>
                  </a:lnTo>
                  <a:lnTo>
                    <a:pt x="1793824" y="332270"/>
                  </a:lnTo>
                  <a:lnTo>
                    <a:pt x="1663395" y="202704"/>
                  </a:lnTo>
                  <a:lnTo>
                    <a:pt x="1670265" y="192646"/>
                  </a:lnTo>
                  <a:lnTo>
                    <a:pt x="1676247" y="182676"/>
                  </a:lnTo>
                  <a:lnTo>
                    <a:pt x="1681480" y="172808"/>
                  </a:lnTo>
                  <a:lnTo>
                    <a:pt x="1686115" y="163093"/>
                  </a:lnTo>
                  <a:lnTo>
                    <a:pt x="1793824" y="270116"/>
                  </a:lnTo>
                  <a:lnTo>
                    <a:pt x="1793824" y="208661"/>
                  </a:lnTo>
                  <a:lnTo>
                    <a:pt x="1704238" y="119646"/>
                  </a:lnTo>
                  <a:lnTo>
                    <a:pt x="1708848" y="109639"/>
                  </a:lnTo>
                  <a:lnTo>
                    <a:pt x="1714042" y="99720"/>
                  </a:lnTo>
                  <a:lnTo>
                    <a:pt x="1720037" y="89890"/>
                  </a:lnTo>
                  <a:lnTo>
                    <a:pt x="1727009" y="80124"/>
                  </a:lnTo>
                  <a:lnTo>
                    <a:pt x="1793824" y="146507"/>
                  </a:lnTo>
                  <a:lnTo>
                    <a:pt x="1793824" y="85051"/>
                  </a:lnTo>
                  <a:lnTo>
                    <a:pt x="1758162" y="49606"/>
                  </a:lnTo>
                  <a:lnTo>
                    <a:pt x="1766989" y="43599"/>
                  </a:lnTo>
                  <a:lnTo>
                    <a:pt x="1775866" y="38366"/>
                  </a:lnTo>
                  <a:lnTo>
                    <a:pt x="1784807" y="33769"/>
                  </a:lnTo>
                  <a:lnTo>
                    <a:pt x="1793824" y="29616"/>
                  </a:lnTo>
                  <a:lnTo>
                    <a:pt x="1793824" y="0"/>
                  </a:lnTo>
                  <a:close/>
                </a:path>
              </a:pathLst>
            </a:custGeom>
            <a:solidFill>
              <a:srgbClr val="1A3868"/>
            </a:solidFill>
          </p:spPr>
          <p:txBody>
            <a:bodyPr wrap="square" lIns="0" tIns="0" rIns="0" bIns="0" rtlCol="0"/>
            <a:lstStyle/>
            <a:p>
              <a:endParaRPr sz="487"/>
            </a:p>
          </p:txBody>
        </p:sp>
      </p:grpSp>
      <p:sp>
        <p:nvSpPr>
          <p:cNvPr id="66" name="object 14">
            <a:extLst>
              <a:ext uri="{FF2B5EF4-FFF2-40B4-BE49-F238E27FC236}">
                <a16:creationId xmlns:a16="http://schemas.microsoft.com/office/drawing/2014/main" id="{45B6EB3F-B36E-4E4F-8E17-346C1365942E}"/>
              </a:ext>
            </a:extLst>
          </p:cNvPr>
          <p:cNvSpPr/>
          <p:nvPr userDrawn="1"/>
        </p:nvSpPr>
        <p:spPr>
          <a:xfrm>
            <a:off x="5515082" y="6217459"/>
            <a:ext cx="367284" cy="364236"/>
          </a:xfrm>
          <a:custGeom>
            <a:avLst/>
            <a:gdLst/>
            <a:ahLst/>
            <a:cxnLst/>
            <a:rect l="l" t="t" r="r" b="b"/>
            <a:pathLst>
              <a:path w="612140" h="607059">
                <a:moveTo>
                  <a:pt x="612013" y="551446"/>
                </a:moveTo>
                <a:lnTo>
                  <a:pt x="556425" y="606526"/>
                </a:lnTo>
                <a:lnTo>
                  <a:pt x="612013" y="606526"/>
                </a:lnTo>
                <a:lnTo>
                  <a:pt x="612013" y="551446"/>
                </a:lnTo>
                <a:close/>
              </a:path>
              <a:path w="612140" h="607059">
                <a:moveTo>
                  <a:pt x="612013" y="429374"/>
                </a:moveTo>
                <a:lnTo>
                  <a:pt x="433247" y="606539"/>
                </a:lnTo>
                <a:lnTo>
                  <a:pt x="494487" y="606539"/>
                </a:lnTo>
                <a:lnTo>
                  <a:pt x="612013" y="490054"/>
                </a:lnTo>
                <a:lnTo>
                  <a:pt x="612013" y="429374"/>
                </a:lnTo>
                <a:close/>
              </a:path>
              <a:path w="612140" h="607059">
                <a:moveTo>
                  <a:pt x="612013" y="39509"/>
                </a:moveTo>
                <a:lnTo>
                  <a:pt x="384937" y="39801"/>
                </a:lnTo>
                <a:lnTo>
                  <a:pt x="384987" y="0"/>
                </a:lnTo>
                <a:lnTo>
                  <a:pt x="341655" y="0"/>
                </a:lnTo>
                <a:lnTo>
                  <a:pt x="341274" y="294906"/>
                </a:lnTo>
                <a:lnTo>
                  <a:pt x="330428" y="291973"/>
                </a:lnTo>
                <a:lnTo>
                  <a:pt x="319887" y="288645"/>
                </a:lnTo>
                <a:lnTo>
                  <a:pt x="297421" y="280555"/>
                </a:lnTo>
                <a:lnTo>
                  <a:pt x="297776" y="0"/>
                </a:lnTo>
                <a:lnTo>
                  <a:pt x="254419" y="0"/>
                </a:lnTo>
                <a:lnTo>
                  <a:pt x="254088" y="266306"/>
                </a:lnTo>
                <a:lnTo>
                  <a:pt x="243967" y="263994"/>
                </a:lnTo>
                <a:lnTo>
                  <a:pt x="233324" y="262102"/>
                </a:lnTo>
                <a:lnTo>
                  <a:pt x="222097" y="260692"/>
                </a:lnTo>
                <a:lnTo>
                  <a:pt x="210235" y="259803"/>
                </a:lnTo>
                <a:lnTo>
                  <a:pt x="210566" y="0"/>
                </a:lnTo>
                <a:lnTo>
                  <a:pt x="167195" y="0"/>
                </a:lnTo>
                <a:lnTo>
                  <a:pt x="166878" y="261950"/>
                </a:lnTo>
                <a:lnTo>
                  <a:pt x="154965" y="264236"/>
                </a:lnTo>
                <a:lnTo>
                  <a:pt x="143738" y="267055"/>
                </a:lnTo>
                <a:lnTo>
                  <a:pt x="133096" y="270319"/>
                </a:lnTo>
                <a:lnTo>
                  <a:pt x="122999" y="273900"/>
                </a:lnTo>
                <a:lnTo>
                  <a:pt x="123342" y="0"/>
                </a:lnTo>
                <a:lnTo>
                  <a:pt x="79984" y="0"/>
                </a:lnTo>
                <a:lnTo>
                  <a:pt x="79603" y="291769"/>
                </a:lnTo>
                <a:lnTo>
                  <a:pt x="69303" y="295579"/>
                </a:lnTo>
                <a:lnTo>
                  <a:pt x="58661" y="298907"/>
                </a:lnTo>
                <a:lnTo>
                  <a:pt x="47523" y="301637"/>
                </a:lnTo>
                <a:lnTo>
                  <a:pt x="35737" y="303631"/>
                </a:lnTo>
                <a:lnTo>
                  <a:pt x="36118" y="0"/>
                </a:lnTo>
                <a:lnTo>
                  <a:pt x="0" y="0"/>
                </a:lnTo>
                <a:lnTo>
                  <a:pt x="0" y="347446"/>
                </a:lnTo>
                <a:lnTo>
                  <a:pt x="10045" y="348018"/>
                </a:lnTo>
                <a:lnTo>
                  <a:pt x="71361" y="340004"/>
                </a:lnTo>
                <a:lnTo>
                  <a:pt x="134175" y="315595"/>
                </a:lnTo>
                <a:lnTo>
                  <a:pt x="153543" y="308876"/>
                </a:lnTo>
                <a:lnTo>
                  <a:pt x="174523" y="304190"/>
                </a:lnTo>
                <a:lnTo>
                  <a:pt x="198208" y="302399"/>
                </a:lnTo>
                <a:lnTo>
                  <a:pt x="222554" y="303974"/>
                </a:lnTo>
                <a:lnTo>
                  <a:pt x="244182" y="308203"/>
                </a:lnTo>
                <a:lnTo>
                  <a:pt x="264185" y="314274"/>
                </a:lnTo>
                <a:lnTo>
                  <a:pt x="298653" y="326872"/>
                </a:lnTo>
                <a:lnTo>
                  <a:pt x="314286" y="332066"/>
                </a:lnTo>
                <a:lnTo>
                  <a:pt x="330898" y="336677"/>
                </a:lnTo>
                <a:lnTo>
                  <a:pt x="348894" y="340423"/>
                </a:lnTo>
                <a:lnTo>
                  <a:pt x="393306" y="345414"/>
                </a:lnTo>
                <a:lnTo>
                  <a:pt x="426364"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06" y="353098"/>
                </a:lnTo>
                <a:lnTo>
                  <a:pt x="227749" y="347751"/>
                </a:lnTo>
                <a:lnTo>
                  <a:pt x="198145" y="345719"/>
                </a:lnTo>
                <a:lnTo>
                  <a:pt x="168236" y="347954"/>
                </a:lnTo>
                <a:lnTo>
                  <a:pt x="142151" y="353707"/>
                </a:lnTo>
                <a:lnTo>
                  <a:pt x="119062" y="361607"/>
                </a:lnTo>
                <a:lnTo>
                  <a:pt x="79336" y="378117"/>
                </a:lnTo>
                <a:lnTo>
                  <a:pt x="59982" y="384822"/>
                </a:lnTo>
                <a:lnTo>
                  <a:pt x="39001" y="389521"/>
                </a:lnTo>
                <a:lnTo>
                  <a:pt x="15328" y="391312"/>
                </a:lnTo>
                <a:lnTo>
                  <a:pt x="9944" y="391312"/>
                </a:lnTo>
                <a:lnTo>
                  <a:pt x="0" y="390525"/>
                </a:lnTo>
                <a:lnTo>
                  <a:pt x="0" y="433717"/>
                </a:lnTo>
                <a:lnTo>
                  <a:pt x="9982" y="434276"/>
                </a:lnTo>
                <a:lnTo>
                  <a:pt x="15252" y="434276"/>
                </a:lnTo>
                <a:lnTo>
                  <a:pt x="45161" y="432028"/>
                </a:lnTo>
                <a:lnTo>
                  <a:pt x="71247" y="426288"/>
                </a:lnTo>
                <a:lnTo>
                  <a:pt x="94348" y="418388"/>
                </a:lnTo>
                <a:lnTo>
                  <a:pt x="134073" y="401891"/>
                </a:lnTo>
                <a:lnTo>
                  <a:pt x="153428" y="395173"/>
                </a:lnTo>
                <a:lnTo>
                  <a:pt x="174421" y="390474"/>
                </a:lnTo>
                <a:lnTo>
                  <a:pt x="198094" y="388683"/>
                </a:lnTo>
                <a:lnTo>
                  <a:pt x="222084" y="390321"/>
                </a:lnTo>
                <a:lnTo>
                  <a:pt x="243497" y="394741"/>
                </a:lnTo>
                <a:lnTo>
                  <a:pt x="263359" y="401091"/>
                </a:lnTo>
                <a:lnTo>
                  <a:pt x="301091" y="415544"/>
                </a:lnTo>
                <a:lnTo>
                  <a:pt x="320408" y="421995"/>
                </a:lnTo>
                <a:lnTo>
                  <a:pt x="341337" y="427189"/>
                </a:lnTo>
                <a:lnTo>
                  <a:pt x="364528" y="430466"/>
                </a:lnTo>
                <a:lnTo>
                  <a:pt x="331063" y="463638"/>
                </a:lnTo>
                <a:lnTo>
                  <a:pt x="322922" y="464019"/>
                </a:lnTo>
                <a:lnTo>
                  <a:pt x="316750" y="463384"/>
                </a:lnTo>
                <a:lnTo>
                  <a:pt x="309473" y="461035"/>
                </a:lnTo>
                <a:lnTo>
                  <a:pt x="277063" y="447751"/>
                </a:lnTo>
                <a:lnTo>
                  <a:pt x="254000" y="439902"/>
                </a:lnTo>
                <a:lnTo>
                  <a:pt x="227939" y="434200"/>
                </a:lnTo>
                <a:lnTo>
                  <a:pt x="198031" y="432015"/>
                </a:lnTo>
                <a:lnTo>
                  <a:pt x="168122" y="434251"/>
                </a:lnTo>
                <a:lnTo>
                  <a:pt x="142036" y="440004"/>
                </a:lnTo>
                <a:lnTo>
                  <a:pt x="118948" y="447890"/>
                </a:lnTo>
                <a:lnTo>
                  <a:pt x="79222" y="464400"/>
                </a:lnTo>
                <a:lnTo>
                  <a:pt x="59867" y="471119"/>
                </a:lnTo>
                <a:lnTo>
                  <a:pt x="38887" y="475805"/>
                </a:lnTo>
                <a:lnTo>
                  <a:pt x="15214" y="477596"/>
                </a:lnTo>
                <a:lnTo>
                  <a:pt x="9880" y="477596"/>
                </a:lnTo>
                <a:lnTo>
                  <a:pt x="0" y="476821"/>
                </a:lnTo>
                <a:lnTo>
                  <a:pt x="0" y="520001"/>
                </a:lnTo>
                <a:lnTo>
                  <a:pt x="9906" y="520560"/>
                </a:lnTo>
                <a:lnTo>
                  <a:pt x="15138" y="520560"/>
                </a:lnTo>
                <a:lnTo>
                  <a:pt x="45059" y="518312"/>
                </a:lnTo>
                <a:lnTo>
                  <a:pt x="71145" y="512559"/>
                </a:lnTo>
                <a:lnTo>
                  <a:pt x="94246" y="504672"/>
                </a:lnTo>
                <a:lnTo>
                  <a:pt x="133959" y="488162"/>
                </a:lnTo>
                <a:lnTo>
                  <a:pt x="153314" y="481444"/>
                </a:lnTo>
                <a:lnTo>
                  <a:pt x="174307" y="476745"/>
                </a:lnTo>
                <a:lnTo>
                  <a:pt x="197980" y="474967"/>
                </a:lnTo>
                <a:lnTo>
                  <a:pt x="221665" y="476694"/>
                </a:lnTo>
                <a:lnTo>
                  <a:pt x="242633" y="481342"/>
                </a:lnTo>
                <a:lnTo>
                  <a:pt x="261975" y="487997"/>
                </a:lnTo>
                <a:lnTo>
                  <a:pt x="293306" y="501053"/>
                </a:lnTo>
                <a:lnTo>
                  <a:pt x="264642" y="529450"/>
                </a:lnTo>
                <a:lnTo>
                  <a:pt x="250101" y="525030"/>
                </a:lnTo>
                <a:lnTo>
                  <a:pt x="234302" y="521474"/>
                </a:lnTo>
                <a:lnTo>
                  <a:pt x="216992" y="519112"/>
                </a:lnTo>
                <a:lnTo>
                  <a:pt x="197916" y="518274"/>
                </a:lnTo>
                <a:lnTo>
                  <a:pt x="168008" y="520522"/>
                </a:lnTo>
                <a:lnTo>
                  <a:pt x="141922" y="526275"/>
                </a:lnTo>
                <a:lnTo>
                  <a:pt x="118833" y="534174"/>
                </a:lnTo>
                <a:lnTo>
                  <a:pt x="79108" y="550684"/>
                </a:lnTo>
                <a:lnTo>
                  <a:pt x="59753" y="557403"/>
                </a:lnTo>
                <a:lnTo>
                  <a:pt x="38773" y="562102"/>
                </a:lnTo>
                <a:lnTo>
                  <a:pt x="15113" y="563880"/>
                </a:lnTo>
                <a:lnTo>
                  <a:pt x="9804" y="563892"/>
                </a:lnTo>
                <a:lnTo>
                  <a:pt x="0" y="563118"/>
                </a:lnTo>
                <a:lnTo>
                  <a:pt x="0" y="606298"/>
                </a:lnTo>
                <a:lnTo>
                  <a:pt x="6464" y="606539"/>
                </a:lnTo>
                <a:lnTo>
                  <a:pt x="23050" y="606539"/>
                </a:lnTo>
                <a:lnTo>
                  <a:pt x="50165" y="603592"/>
                </a:lnTo>
                <a:lnTo>
                  <a:pt x="74104"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39" y="564248"/>
                </a:lnTo>
                <a:lnTo>
                  <a:pt x="213169" y="576300"/>
                </a:lnTo>
                <a:lnTo>
                  <a:pt x="197891" y="587362"/>
                </a:lnTo>
                <a:lnTo>
                  <a:pt x="182130" y="597446"/>
                </a:lnTo>
                <a:lnTo>
                  <a:pt x="165925" y="606539"/>
                </a:lnTo>
                <a:lnTo>
                  <a:pt x="244944" y="606539"/>
                </a:lnTo>
                <a:lnTo>
                  <a:pt x="275107" y="579780"/>
                </a:lnTo>
                <a:lnTo>
                  <a:pt x="515531" y="341515"/>
                </a:lnTo>
                <a:lnTo>
                  <a:pt x="577354" y="341630"/>
                </a:lnTo>
                <a:lnTo>
                  <a:pt x="310032" y="606539"/>
                </a:lnTo>
                <a:lnTo>
                  <a:pt x="371297" y="606539"/>
                </a:lnTo>
                <a:lnTo>
                  <a:pt x="612013" y="367969"/>
                </a:lnTo>
                <a:lnTo>
                  <a:pt x="612013" y="298335"/>
                </a:lnTo>
                <a:lnTo>
                  <a:pt x="549275" y="298526"/>
                </a:lnTo>
                <a:lnTo>
                  <a:pt x="497890" y="298297"/>
                </a:lnTo>
                <a:lnTo>
                  <a:pt x="497484" y="298704"/>
                </a:lnTo>
                <a:lnTo>
                  <a:pt x="384606" y="299059"/>
                </a:lnTo>
                <a:lnTo>
                  <a:pt x="384670" y="254457"/>
                </a:lnTo>
                <a:lnTo>
                  <a:pt x="612013" y="254685"/>
                </a:lnTo>
                <a:lnTo>
                  <a:pt x="612013" y="211150"/>
                </a:lnTo>
                <a:lnTo>
                  <a:pt x="384721" y="211442"/>
                </a:lnTo>
                <a:lnTo>
                  <a:pt x="384771" y="169202"/>
                </a:lnTo>
                <a:lnTo>
                  <a:pt x="612013" y="168922"/>
                </a:lnTo>
                <a:lnTo>
                  <a:pt x="612013" y="125945"/>
                </a:lnTo>
                <a:lnTo>
                  <a:pt x="384835" y="126238"/>
                </a:lnTo>
                <a:lnTo>
                  <a:pt x="384886" y="82778"/>
                </a:lnTo>
                <a:lnTo>
                  <a:pt x="612013" y="82486"/>
                </a:lnTo>
                <a:lnTo>
                  <a:pt x="612013" y="39509"/>
                </a:lnTo>
                <a:close/>
              </a:path>
            </a:pathLst>
          </a:custGeom>
          <a:solidFill>
            <a:srgbClr val="1A3868"/>
          </a:solidFill>
        </p:spPr>
        <p:txBody>
          <a:bodyPr wrap="square" lIns="0" tIns="0" rIns="0" bIns="0" rtlCol="0"/>
          <a:lstStyle/>
          <a:p>
            <a:endParaRPr sz="487"/>
          </a:p>
        </p:txBody>
      </p:sp>
      <p:sp>
        <p:nvSpPr>
          <p:cNvPr id="67" name="object 15">
            <a:extLst>
              <a:ext uri="{FF2B5EF4-FFF2-40B4-BE49-F238E27FC236}">
                <a16:creationId xmlns:a16="http://schemas.microsoft.com/office/drawing/2014/main" id="{873A8C4B-4BC7-435B-B20E-3A1710C3D76C}"/>
              </a:ext>
            </a:extLst>
          </p:cNvPr>
          <p:cNvSpPr/>
          <p:nvPr userDrawn="1"/>
        </p:nvSpPr>
        <p:spPr>
          <a:xfrm>
            <a:off x="5907840" y="6217459"/>
            <a:ext cx="419481" cy="364236"/>
          </a:xfrm>
          <a:custGeom>
            <a:avLst/>
            <a:gdLst/>
            <a:ahLst/>
            <a:cxnLst/>
            <a:rect l="l" t="t" r="r" b="b"/>
            <a:pathLst>
              <a:path w="699134" h="607059">
                <a:moveTo>
                  <a:pt x="569442" y="472503"/>
                </a:moveTo>
                <a:lnTo>
                  <a:pt x="369531" y="273875"/>
                </a:lnTo>
                <a:lnTo>
                  <a:pt x="281609" y="186524"/>
                </a:lnTo>
                <a:lnTo>
                  <a:pt x="193611" y="99098"/>
                </a:lnTo>
                <a:lnTo>
                  <a:pt x="105625" y="11671"/>
                </a:lnTo>
                <a:lnTo>
                  <a:pt x="93878" y="0"/>
                </a:lnTo>
                <a:lnTo>
                  <a:pt x="0" y="0"/>
                </a:lnTo>
                <a:lnTo>
                  <a:pt x="63" y="596049"/>
                </a:lnTo>
                <a:lnTo>
                  <a:pt x="508" y="596049"/>
                </a:lnTo>
                <a:lnTo>
                  <a:pt x="533" y="596696"/>
                </a:lnTo>
                <a:lnTo>
                  <a:pt x="647" y="597877"/>
                </a:lnTo>
                <a:lnTo>
                  <a:pt x="787" y="601408"/>
                </a:lnTo>
                <a:lnTo>
                  <a:pt x="1016" y="603961"/>
                </a:lnTo>
                <a:lnTo>
                  <a:pt x="1168" y="606539"/>
                </a:lnTo>
                <a:lnTo>
                  <a:pt x="44818" y="606539"/>
                </a:lnTo>
                <a:lnTo>
                  <a:pt x="44450" y="599567"/>
                </a:lnTo>
                <a:lnTo>
                  <a:pt x="44094" y="590448"/>
                </a:lnTo>
                <a:lnTo>
                  <a:pt x="43929" y="583971"/>
                </a:lnTo>
                <a:lnTo>
                  <a:pt x="43815" y="575995"/>
                </a:lnTo>
                <a:lnTo>
                  <a:pt x="43738" y="11671"/>
                </a:lnTo>
                <a:lnTo>
                  <a:pt x="87972" y="55600"/>
                </a:lnTo>
                <a:lnTo>
                  <a:pt x="88023" y="596049"/>
                </a:lnTo>
                <a:lnTo>
                  <a:pt x="88557" y="596049"/>
                </a:lnTo>
                <a:lnTo>
                  <a:pt x="88760" y="599998"/>
                </a:lnTo>
                <a:lnTo>
                  <a:pt x="89039" y="603046"/>
                </a:lnTo>
                <a:lnTo>
                  <a:pt x="89281" y="606539"/>
                </a:lnTo>
                <a:lnTo>
                  <a:pt x="133083" y="606539"/>
                </a:lnTo>
                <a:lnTo>
                  <a:pt x="132537" y="597877"/>
                </a:lnTo>
                <a:lnTo>
                  <a:pt x="132168" y="590448"/>
                </a:lnTo>
                <a:lnTo>
                  <a:pt x="131940" y="583971"/>
                </a:lnTo>
                <a:lnTo>
                  <a:pt x="131851" y="579945"/>
                </a:lnTo>
                <a:lnTo>
                  <a:pt x="131749" y="571944"/>
                </a:lnTo>
                <a:lnTo>
                  <a:pt x="131711" y="99098"/>
                </a:lnTo>
                <a:lnTo>
                  <a:pt x="175958" y="143090"/>
                </a:lnTo>
                <a:lnTo>
                  <a:pt x="176022" y="596049"/>
                </a:lnTo>
                <a:lnTo>
                  <a:pt x="176593" y="596049"/>
                </a:lnTo>
                <a:lnTo>
                  <a:pt x="176809" y="599998"/>
                </a:lnTo>
                <a:lnTo>
                  <a:pt x="177152" y="603961"/>
                </a:lnTo>
                <a:lnTo>
                  <a:pt x="177355" y="606539"/>
                </a:lnTo>
                <a:lnTo>
                  <a:pt x="221322" y="606539"/>
                </a:lnTo>
                <a:lnTo>
                  <a:pt x="220713" y="598500"/>
                </a:lnTo>
                <a:lnTo>
                  <a:pt x="220218" y="590448"/>
                </a:lnTo>
                <a:lnTo>
                  <a:pt x="219964" y="583971"/>
                </a:lnTo>
                <a:lnTo>
                  <a:pt x="219849" y="579945"/>
                </a:lnTo>
                <a:lnTo>
                  <a:pt x="219735" y="571944"/>
                </a:lnTo>
                <a:lnTo>
                  <a:pt x="219697" y="186524"/>
                </a:lnTo>
                <a:lnTo>
                  <a:pt x="263918" y="230428"/>
                </a:lnTo>
                <a:lnTo>
                  <a:pt x="264033" y="580669"/>
                </a:lnTo>
                <a:lnTo>
                  <a:pt x="264363" y="589343"/>
                </a:lnTo>
                <a:lnTo>
                  <a:pt x="264934" y="598500"/>
                </a:lnTo>
                <a:lnTo>
                  <a:pt x="265607" y="606539"/>
                </a:lnTo>
                <a:lnTo>
                  <a:pt x="331000" y="606539"/>
                </a:lnTo>
                <a:lnTo>
                  <a:pt x="308279" y="583971"/>
                </a:lnTo>
                <a:lnTo>
                  <a:pt x="308140" y="579945"/>
                </a:lnTo>
                <a:lnTo>
                  <a:pt x="307657" y="575995"/>
                </a:lnTo>
                <a:lnTo>
                  <a:pt x="307657" y="521208"/>
                </a:lnTo>
                <a:lnTo>
                  <a:pt x="393560" y="606539"/>
                </a:lnTo>
                <a:lnTo>
                  <a:pt x="455409" y="606539"/>
                </a:lnTo>
                <a:lnTo>
                  <a:pt x="369519" y="521208"/>
                </a:lnTo>
                <a:lnTo>
                  <a:pt x="307657" y="459752"/>
                </a:lnTo>
                <a:lnTo>
                  <a:pt x="307657" y="397586"/>
                </a:lnTo>
                <a:lnTo>
                  <a:pt x="517994" y="606539"/>
                </a:lnTo>
                <a:lnTo>
                  <a:pt x="569442" y="606539"/>
                </a:lnTo>
                <a:lnTo>
                  <a:pt x="569442" y="596214"/>
                </a:lnTo>
                <a:lnTo>
                  <a:pt x="369506" y="397586"/>
                </a:lnTo>
                <a:lnTo>
                  <a:pt x="307657" y="336156"/>
                </a:lnTo>
                <a:lnTo>
                  <a:pt x="307657" y="273875"/>
                </a:lnTo>
                <a:lnTo>
                  <a:pt x="569442" y="533958"/>
                </a:lnTo>
                <a:lnTo>
                  <a:pt x="569442" y="472503"/>
                </a:lnTo>
                <a:close/>
              </a:path>
              <a:path w="699134" h="607059">
                <a:moveTo>
                  <a:pt x="569442" y="348881"/>
                </a:moveTo>
                <a:lnTo>
                  <a:pt x="218287" y="0"/>
                </a:lnTo>
                <a:lnTo>
                  <a:pt x="156425" y="0"/>
                </a:lnTo>
                <a:lnTo>
                  <a:pt x="569442" y="410349"/>
                </a:lnTo>
                <a:lnTo>
                  <a:pt x="569442" y="348881"/>
                </a:lnTo>
                <a:close/>
              </a:path>
              <a:path w="699134" h="607059">
                <a:moveTo>
                  <a:pt x="569442" y="225272"/>
                </a:moveTo>
                <a:lnTo>
                  <a:pt x="342722" y="0"/>
                </a:lnTo>
                <a:lnTo>
                  <a:pt x="280847" y="0"/>
                </a:lnTo>
                <a:lnTo>
                  <a:pt x="569442" y="286727"/>
                </a:lnTo>
                <a:lnTo>
                  <a:pt x="569442" y="225272"/>
                </a:lnTo>
                <a:close/>
              </a:path>
              <a:path w="699134" h="607059">
                <a:moveTo>
                  <a:pt x="569442" y="0"/>
                </a:moveTo>
                <a:lnTo>
                  <a:pt x="529704" y="0"/>
                </a:lnTo>
                <a:lnTo>
                  <a:pt x="569442" y="39484"/>
                </a:lnTo>
                <a:lnTo>
                  <a:pt x="569442" y="0"/>
                </a:lnTo>
                <a:close/>
              </a:path>
              <a:path w="699134" h="607059">
                <a:moveTo>
                  <a:pt x="569455" y="101663"/>
                </a:moveTo>
                <a:lnTo>
                  <a:pt x="467131" y="0"/>
                </a:lnTo>
                <a:lnTo>
                  <a:pt x="405269" y="0"/>
                </a:lnTo>
                <a:lnTo>
                  <a:pt x="569455" y="163118"/>
                </a:lnTo>
                <a:lnTo>
                  <a:pt x="569455" y="101663"/>
                </a:lnTo>
                <a:close/>
              </a:path>
              <a:path w="699134" h="607059">
                <a:moveTo>
                  <a:pt x="610679" y="0"/>
                </a:moveTo>
                <a:lnTo>
                  <a:pt x="569772" y="0"/>
                </a:lnTo>
                <a:lnTo>
                  <a:pt x="569772" y="606539"/>
                </a:lnTo>
                <a:lnTo>
                  <a:pt x="609904" y="606539"/>
                </a:lnTo>
                <a:lnTo>
                  <a:pt x="610679" y="0"/>
                </a:lnTo>
                <a:close/>
              </a:path>
              <a:path w="699134" h="607059">
                <a:moveTo>
                  <a:pt x="698766" y="12"/>
                </a:moveTo>
                <a:lnTo>
                  <a:pt x="654977" y="12"/>
                </a:lnTo>
                <a:lnTo>
                  <a:pt x="654189" y="606539"/>
                </a:lnTo>
                <a:lnTo>
                  <a:pt x="697992" y="606539"/>
                </a:lnTo>
                <a:lnTo>
                  <a:pt x="698766" y="12"/>
                </a:lnTo>
                <a:close/>
              </a:path>
            </a:pathLst>
          </a:custGeom>
          <a:solidFill>
            <a:srgbClr val="1A3868"/>
          </a:solidFill>
        </p:spPr>
        <p:txBody>
          <a:bodyPr wrap="square" lIns="0" tIns="0" rIns="0" bIns="0" rtlCol="0"/>
          <a:lstStyle/>
          <a:p>
            <a:endParaRPr sz="487"/>
          </a:p>
        </p:txBody>
      </p:sp>
      <p:sp>
        <p:nvSpPr>
          <p:cNvPr id="68" name="object 16">
            <a:extLst>
              <a:ext uri="{FF2B5EF4-FFF2-40B4-BE49-F238E27FC236}">
                <a16:creationId xmlns:a16="http://schemas.microsoft.com/office/drawing/2014/main" id="{BDAF71EE-B19A-4D20-B851-74A1221977C9}"/>
              </a:ext>
            </a:extLst>
          </p:cNvPr>
          <p:cNvSpPr/>
          <p:nvPr userDrawn="1"/>
        </p:nvSpPr>
        <p:spPr>
          <a:xfrm>
            <a:off x="6350745" y="6217459"/>
            <a:ext cx="367284" cy="364236"/>
          </a:xfrm>
          <a:custGeom>
            <a:avLst/>
            <a:gdLst/>
            <a:ahLst/>
            <a:cxnLst/>
            <a:rect l="l" t="t" r="r" b="b"/>
            <a:pathLst>
              <a:path w="612140" h="607059">
                <a:moveTo>
                  <a:pt x="612013" y="551446"/>
                </a:moveTo>
                <a:lnTo>
                  <a:pt x="556425" y="606526"/>
                </a:lnTo>
                <a:lnTo>
                  <a:pt x="612013" y="606526"/>
                </a:lnTo>
                <a:lnTo>
                  <a:pt x="612013" y="551446"/>
                </a:lnTo>
                <a:close/>
              </a:path>
              <a:path w="612140" h="607059">
                <a:moveTo>
                  <a:pt x="612013" y="429374"/>
                </a:moveTo>
                <a:lnTo>
                  <a:pt x="433247" y="606539"/>
                </a:lnTo>
                <a:lnTo>
                  <a:pt x="494487" y="606539"/>
                </a:lnTo>
                <a:lnTo>
                  <a:pt x="612013" y="490054"/>
                </a:lnTo>
                <a:lnTo>
                  <a:pt x="612013" y="429374"/>
                </a:lnTo>
                <a:close/>
              </a:path>
              <a:path w="612140" h="607059">
                <a:moveTo>
                  <a:pt x="612013" y="39509"/>
                </a:moveTo>
                <a:lnTo>
                  <a:pt x="384937" y="39801"/>
                </a:lnTo>
                <a:lnTo>
                  <a:pt x="384987" y="0"/>
                </a:lnTo>
                <a:lnTo>
                  <a:pt x="341655" y="0"/>
                </a:lnTo>
                <a:lnTo>
                  <a:pt x="341274" y="294906"/>
                </a:lnTo>
                <a:lnTo>
                  <a:pt x="330428" y="291973"/>
                </a:lnTo>
                <a:lnTo>
                  <a:pt x="319874" y="288645"/>
                </a:lnTo>
                <a:lnTo>
                  <a:pt x="297421" y="280555"/>
                </a:lnTo>
                <a:lnTo>
                  <a:pt x="297776" y="0"/>
                </a:lnTo>
                <a:lnTo>
                  <a:pt x="254419" y="0"/>
                </a:lnTo>
                <a:lnTo>
                  <a:pt x="254088" y="266306"/>
                </a:lnTo>
                <a:lnTo>
                  <a:pt x="243967" y="263994"/>
                </a:lnTo>
                <a:lnTo>
                  <a:pt x="233324" y="262102"/>
                </a:lnTo>
                <a:lnTo>
                  <a:pt x="222097" y="260692"/>
                </a:lnTo>
                <a:lnTo>
                  <a:pt x="210235" y="259803"/>
                </a:lnTo>
                <a:lnTo>
                  <a:pt x="210566" y="0"/>
                </a:lnTo>
                <a:lnTo>
                  <a:pt x="167195" y="0"/>
                </a:lnTo>
                <a:lnTo>
                  <a:pt x="166878" y="261950"/>
                </a:lnTo>
                <a:lnTo>
                  <a:pt x="154965" y="264236"/>
                </a:lnTo>
                <a:lnTo>
                  <a:pt x="143738" y="267055"/>
                </a:lnTo>
                <a:lnTo>
                  <a:pt x="133096" y="270319"/>
                </a:lnTo>
                <a:lnTo>
                  <a:pt x="122999" y="273900"/>
                </a:lnTo>
                <a:lnTo>
                  <a:pt x="123342" y="0"/>
                </a:lnTo>
                <a:lnTo>
                  <a:pt x="79984" y="0"/>
                </a:lnTo>
                <a:lnTo>
                  <a:pt x="79603" y="291769"/>
                </a:lnTo>
                <a:lnTo>
                  <a:pt x="69303" y="295579"/>
                </a:lnTo>
                <a:lnTo>
                  <a:pt x="58661" y="298907"/>
                </a:lnTo>
                <a:lnTo>
                  <a:pt x="47523" y="301637"/>
                </a:lnTo>
                <a:lnTo>
                  <a:pt x="35750" y="303631"/>
                </a:lnTo>
                <a:lnTo>
                  <a:pt x="36118" y="0"/>
                </a:lnTo>
                <a:lnTo>
                  <a:pt x="0" y="0"/>
                </a:lnTo>
                <a:lnTo>
                  <a:pt x="0" y="347446"/>
                </a:lnTo>
                <a:lnTo>
                  <a:pt x="10045" y="348018"/>
                </a:lnTo>
                <a:lnTo>
                  <a:pt x="71361" y="340004"/>
                </a:lnTo>
                <a:lnTo>
                  <a:pt x="134175" y="315595"/>
                </a:lnTo>
                <a:lnTo>
                  <a:pt x="153543" y="308876"/>
                </a:lnTo>
                <a:lnTo>
                  <a:pt x="174523" y="304190"/>
                </a:lnTo>
                <a:lnTo>
                  <a:pt x="198208" y="302399"/>
                </a:lnTo>
                <a:lnTo>
                  <a:pt x="222554" y="303974"/>
                </a:lnTo>
                <a:lnTo>
                  <a:pt x="244182" y="308203"/>
                </a:lnTo>
                <a:lnTo>
                  <a:pt x="264185" y="314274"/>
                </a:lnTo>
                <a:lnTo>
                  <a:pt x="298653" y="326872"/>
                </a:lnTo>
                <a:lnTo>
                  <a:pt x="314286" y="332066"/>
                </a:lnTo>
                <a:lnTo>
                  <a:pt x="330898" y="336677"/>
                </a:lnTo>
                <a:lnTo>
                  <a:pt x="348894" y="340423"/>
                </a:lnTo>
                <a:lnTo>
                  <a:pt x="393306" y="345414"/>
                </a:lnTo>
                <a:lnTo>
                  <a:pt x="426364" y="345325"/>
                </a:lnTo>
                <a:lnTo>
                  <a:pt x="446989" y="343090"/>
                </a:lnTo>
                <a:lnTo>
                  <a:pt x="454101" y="341693"/>
                </a:lnTo>
                <a:lnTo>
                  <a:pt x="414147" y="381292"/>
                </a:lnTo>
                <a:lnTo>
                  <a:pt x="384136" y="387553"/>
                </a:lnTo>
                <a:lnTo>
                  <a:pt x="362115" y="388315"/>
                </a:lnTo>
                <a:lnTo>
                  <a:pt x="337273" y="382371"/>
                </a:lnTo>
                <a:lnTo>
                  <a:pt x="298792" y="368541"/>
                </a:lnTo>
                <a:lnTo>
                  <a:pt x="276898" y="360451"/>
                </a:lnTo>
                <a:lnTo>
                  <a:pt x="253606" y="353098"/>
                </a:lnTo>
                <a:lnTo>
                  <a:pt x="227749" y="347751"/>
                </a:lnTo>
                <a:lnTo>
                  <a:pt x="198145" y="345719"/>
                </a:lnTo>
                <a:lnTo>
                  <a:pt x="168236" y="347954"/>
                </a:lnTo>
                <a:lnTo>
                  <a:pt x="142151" y="353707"/>
                </a:lnTo>
                <a:lnTo>
                  <a:pt x="119062" y="361607"/>
                </a:lnTo>
                <a:lnTo>
                  <a:pt x="79336" y="378117"/>
                </a:lnTo>
                <a:lnTo>
                  <a:pt x="59982" y="384822"/>
                </a:lnTo>
                <a:lnTo>
                  <a:pt x="39001" y="389521"/>
                </a:lnTo>
                <a:lnTo>
                  <a:pt x="15328" y="391312"/>
                </a:lnTo>
                <a:lnTo>
                  <a:pt x="9944" y="391312"/>
                </a:lnTo>
                <a:lnTo>
                  <a:pt x="0" y="390525"/>
                </a:lnTo>
                <a:lnTo>
                  <a:pt x="0" y="433717"/>
                </a:lnTo>
                <a:lnTo>
                  <a:pt x="9982" y="434276"/>
                </a:lnTo>
                <a:lnTo>
                  <a:pt x="15252" y="434276"/>
                </a:lnTo>
                <a:lnTo>
                  <a:pt x="45161" y="432028"/>
                </a:lnTo>
                <a:lnTo>
                  <a:pt x="71259" y="426288"/>
                </a:lnTo>
                <a:lnTo>
                  <a:pt x="94348" y="418388"/>
                </a:lnTo>
                <a:lnTo>
                  <a:pt x="134073" y="401891"/>
                </a:lnTo>
                <a:lnTo>
                  <a:pt x="153428" y="395173"/>
                </a:lnTo>
                <a:lnTo>
                  <a:pt x="174409" y="390474"/>
                </a:lnTo>
                <a:lnTo>
                  <a:pt x="198094" y="388683"/>
                </a:lnTo>
                <a:lnTo>
                  <a:pt x="222084" y="390321"/>
                </a:lnTo>
                <a:lnTo>
                  <a:pt x="243497" y="394741"/>
                </a:lnTo>
                <a:lnTo>
                  <a:pt x="263359" y="401091"/>
                </a:lnTo>
                <a:lnTo>
                  <a:pt x="301091" y="415544"/>
                </a:lnTo>
                <a:lnTo>
                  <a:pt x="320408" y="421995"/>
                </a:lnTo>
                <a:lnTo>
                  <a:pt x="341337" y="427189"/>
                </a:lnTo>
                <a:lnTo>
                  <a:pt x="364540" y="430466"/>
                </a:lnTo>
                <a:lnTo>
                  <a:pt x="331063" y="463638"/>
                </a:lnTo>
                <a:lnTo>
                  <a:pt x="322922" y="464019"/>
                </a:lnTo>
                <a:lnTo>
                  <a:pt x="316763" y="463384"/>
                </a:lnTo>
                <a:lnTo>
                  <a:pt x="309473" y="461035"/>
                </a:lnTo>
                <a:lnTo>
                  <a:pt x="277063" y="447751"/>
                </a:lnTo>
                <a:lnTo>
                  <a:pt x="254000" y="439902"/>
                </a:lnTo>
                <a:lnTo>
                  <a:pt x="227939" y="434200"/>
                </a:lnTo>
                <a:lnTo>
                  <a:pt x="198031" y="432015"/>
                </a:lnTo>
                <a:lnTo>
                  <a:pt x="168122" y="434251"/>
                </a:lnTo>
                <a:lnTo>
                  <a:pt x="142036" y="440004"/>
                </a:lnTo>
                <a:lnTo>
                  <a:pt x="118948" y="447890"/>
                </a:lnTo>
                <a:lnTo>
                  <a:pt x="79222" y="464400"/>
                </a:lnTo>
                <a:lnTo>
                  <a:pt x="59867" y="471119"/>
                </a:lnTo>
                <a:lnTo>
                  <a:pt x="38887" y="475805"/>
                </a:lnTo>
                <a:lnTo>
                  <a:pt x="15214" y="477596"/>
                </a:lnTo>
                <a:lnTo>
                  <a:pt x="9880" y="477596"/>
                </a:lnTo>
                <a:lnTo>
                  <a:pt x="0" y="476821"/>
                </a:lnTo>
                <a:lnTo>
                  <a:pt x="0" y="520001"/>
                </a:lnTo>
                <a:lnTo>
                  <a:pt x="9906" y="520560"/>
                </a:lnTo>
                <a:lnTo>
                  <a:pt x="15138" y="520560"/>
                </a:lnTo>
                <a:lnTo>
                  <a:pt x="45059" y="518312"/>
                </a:lnTo>
                <a:lnTo>
                  <a:pt x="71145" y="512559"/>
                </a:lnTo>
                <a:lnTo>
                  <a:pt x="94234" y="504672"/>
                </a:lnTo>
                <a:lnTo>
                  <a:pt x="133959" y="488162"/>
                </a:lnTo>
                <a:lnTo>
                  <a:pt x="153314" y="481444"/>
                </a:lnTo>
                <a:lnTo>
                  <a:pt x="174307" y="476745"/>
                </a:lnTo>
                <a:lnTo>
                  <a:pt x="197980" y="474967"/>
                </a:lnTo>
                <a:lnTo>
                  <a:pt x="221665" y="476694"/>
                </a:lnTo>
                <a:lnTo>
                  <a:pt x="242633" y="481342"/>
                </a:lnTo>
                <a:lnTo>
                  <a:pt x="261975" y="487997"/>
                </a:lnTo>
                <a:lnTo>
                  <a:pt x="293306" y="501053"/>
                </a:lnTo>
                <a:lnTo>
                  <a:pt x="264642" y="529450"/>
                </a:lnTo>
                <a:lnTo>
                  <a:pt x="250101" y="525030"/>
                </a:lnTo>
                <a:lnTo>
                  <a:pt x="234302" y="521474"/>
                </a:lnTo>
                <a:lnTo>
                  <a:pt x="216992" y="519112"/>
                </a:lnTo>
                <a:lnTo>
                  <a:pt x="197916" y="518274"/>
                </a:lnTo>
                <a:lnTo>
                  <a:pt x="168008" y="520522"/>
                </a:lnTo>
                <a:lnTo>
                  <a:pt x="141922" y="526275"/>
                </a:lnTo>
                <a:lnTo>
                  <a:pt x="118833" y="534174"/>
                </a:lnTo>
                <a:lnTo>
                  <a:pt x="79108" y="550684"/>
                </a:lnTo>
                <a:lnTo>
                  <a:pt x="59753" y="557403"/>
                </a:lnTo>
                <a:lnTo>
                  <a:pt x="38773" y="562102"/>
                </a:lnTo>
                <a:lnTo>
                  <a:pt x="15100" y="563880"/>
                </a:lnTo>
                <a:lnTo>
                  <a:pt x="9804" y="563892"/>
                </a:lnTo>
                <a:lnTo>
                  <a:pt x="0" y="563118"/>
                </a:lnTo>
                <a:lnTo>
                  <a:pt x="0" y="606298"/>
                </a:lnTo>
                <a:lnTo>
                  <a:pt x="6464" y="606539"/>
                </a:lnTo>
                <a:lnTo>
                  <a:pt x="23050" y="606539"/>
                </a:lnTo>
                <a:lnTo>
                  <a:pt x="50165" y="603592"/>
                </a:lnTo>
                <a:lnTo>
                  <a:pt x="74104" y="597852"/>
                </a:lnTo>
                <a:lnTo>
                  <a:pt x="95516" y="590384"/>
                </a:lnTo>
                <a:lnTo>
                  <a:pt x="133858" y="574446"/>
                </a:lnTo>
                <a:lnTo>
                  <a:pt x="153212" y="567728"/>
                </a:lnTo>
                <a:lnTo>
                  <a:pt x="174193" y="563029"/>
                </a:lnTo>
                <a:lnTo>
                  <a:pt x="197866" y="561238"/>
                </a:lnTo>
                <a:lnTo>
                  <a:pt x="205905" y="561454"/>
                </a:lnTo>
                <a:lnTo>
                  <a:pt x="213537" y="562063"/>
                </a:lnTo>
                <a:lnTo>
                  <a:pt x="220853" y="563016"/>
                </a:lnTo>
                <a:lnTo>
                  <a:pt x="227939" y="564248"/>
                </a:lnTo>
                <a:lnTo>
                  <a:pt x="213169" y="576300"/>
                </a:lnTo>
                <a:lnTo>
                  <a:pt x="197891" y="587362"/>
                </a:lnTo>
                <a:lnTo>
                  <a:pt x="182130" y="597446"/>
                </a:lnTo>
                <a:lnTo>
                  <a:pt x="165925" y="606539"/>
                </a:lnTo>
                <a:lnTo>
                  <a:pt x="244944" y="606539"/>
                </a:lnTo>
                <a:lnTo>
                  <a:pt x="275107" y="579780"/>
                </a:lnTo>
                <a:lnTo>
                  <a:pt x="515531" y="341515"/>
                </a:lnTo>
                <a:lnTo>
                  <a:pt x="577354" y="341630"/>
                </a:lnTo>
                <a:lnTo>
                  <a:pt x="310032" y="606539"/>
                </a:lnTo>
                <a:lnTo>
                  <a:pt x="371297" y="606539"/>
                </a:lnTo>
                <a:lnTo>
                  <a:pt x="612013" y="367969"/>
                </a:lnTo>
                <a:lnTo>
                  <a:pt x="612013" y="298335"/>
                </a:lnTo>
                <a:lnTo>
                  <a:pt x="549275" y="298526"/>
                </a:lnTo>
                <a:lnTo>
                  <a:pt x="497890" y="298297"/>
                </a:lnTo>
                <a:lnTo>
                  <a:pt x="497471" y="298704"/>
                </a:lnTo>
                <a:lnTo>
                  <a:pt x="384619" y="299059"/>
                </a:lnTo>
                <a:lnTo>
                  <a:pt x="384683" y="254457"/>
                </a:lnTo>
                <a:lnTo>
                  <a:pt x="612013" y="254685"/>
                </a:lnTo>
                <a:lnTo>
                  <a:pt x="612013" y="211150"/>
                </a:lnTo>
                <a:lnTo>
                  <a:pt x="384721" y="211442"/>
                </a:lnTo>
                <a:lnTo>
                  <a:pt x="384771" y="169202"/>
                </a:lnTo>
                <a:lnTo>
                  <a:pt x="612013" y="168922"/>
                </a:lnTo>
                <a:lnTo>
                  <a:pt x="612013" y="125945"/>
                </a:lnTo>
                <a:lnTo>
                  <a:pt x="384835" y="126238"/>
                </a:lnTo>
                <a:lnTo>
                  <a:pt x="384886" y="82778"/>
                </a:lnTo>
                <a:lnTo>
                  <a:pt x="612013" y="82486"/>
                </a:lnTo>
                <a:lnTo>
                  <a:pt x="612013" y="39509"/>
                </a:lnTo>
                <a:close/>
              </a:path>
            </a:pathLst>
          </a:custGeom>
          <a:solidFill>
            <a:srgbClr val="1A3868"/>
          </a:solidFill>
        </p:spPr>
        <p:txBody>
          <a:bodyPr wrap="square" lIns="0" tIns="0" rIns="0" bIns="0" rtlCol="0"/>
          <a:lstStyle/>
          <a:p>
            <a:endParaRPr sz="487"/>
          </a:p>
        </p:txBody>
      </p:sp>
      <p:grpSp>
        <p:nvGrpSpPr>
          <p:cNvPr id="69" name="object 17">
            <a:extLst>
              <a:ext uri="{FF2B5EF4-FFF2-40B4-BE49-F238E27FC236}">
                <a16:creationId xmlns:a16="http://schemas.microsoft.com/office/drawing/2014/main" id="{6EFFFFB4-3360-4CCB-928D-E30A96EFA67C}"/>
              </a:ext>
            </a:extLst>
          </p:cNvPr>
          <p:cNvGrpSpPr/>
          <p:nvPr userDrawn="1"/>
        </p:nvGrpSpPr>
        <p:grpSpPr>
          <a:xfrm>
            <a:off x="6743503" y="6217458"/>
            <a:ext cx="1076325" cy="364236"/>
            <a:chOff x="11239170" y="10330678"/>
            <a:chExt cx="1793875" cy="607060"/>
          </a:xfrm>
        </p:grpSpPr>
        <p:sp>
          <p:nvSpPr>
            <p:cNvPr id="70" name="object 18">
              <a:extLst>
                <a:ext uri="{FF2B5EF4-FFF2-40B4-BE49-F238E27FC236}">
                  <a16:creationId xmlns:a16="http://schemas.microsoft.com/office/drawing/2014/main" id="{AA6B7A88-DBEC-469F-B77B-C300E1452222}"/>
                </a:ext>
              </a:extLst>
            </p:cNvPr>
            <p:cNvSpPr/>
            <p:nvPr/>
          </p:nvSpPr>
          <p:spPr>
            <a:xfrm>
              <a:off x="11893359" y="10330681"/>
              <a:ext cx="527685" cy="607060"/>
            </a:xfrm>
            <a:custGeom>
              <a:avLst/>
              <a:gdLst/>
              <a:ahLst/>
              <a:cxnLst/>
              <a:rect l="l" t="t" r="r" b="b"/>
              <a:pathLst>
                <a:path w="527684" h="607059">
                  <a:moveTo>
                    <a:pt x="44577" y="12"/>
                  </a:moveTo>
                  <a:lnTo>
                    <a:pt x="787" y="12"/>
                  </a:lnTo>
                  <a:lnTo>
                    <a:pt x="0" y="606539"/>
                  </a:lnTo>
                  <a:lnTo>
                    <a:pt x="43802" y="606539"/>
                  </a:lnTo>
                  <a:lnTo>
                    <a:pt x="44577" y="12"/>
                  </a:lnTo>
                  <a:close/>
                </a:path>
                <a:path w="527684" h="607059">
                  <a:moveTo>
                    <a:pt x="132664" y="0"/>
                  </a:moveTo>
                  <a:lnTo>
                    <a:pt x="88874" y="0"/>
                  </a:lnTo>
                  <a:lnTo>
                    <a:pt x="88099" y="606539"/>
                  </a:lnTo>
                  <a:lnTo>
                    <a:pt x="131902" y="606539"/>
                  </a:lnTo>
                  <a:lnTo>
                    <a:pt x="132664" y="0"/>
                  </a:lnTo>
                  <a:close/>
                </a:path>
                <a:path w="527684" h="607059">
                  <a:moveTo>
                    <a:pt x="527608" y="306832"/>
                  </a:moveTo>
                  <a:lnTo>
                    <a:pt x="225183" y="606539"/>
                  </a:lnTo>
                  <a:lnTo>
                    <a:pt x="287032" y="606539"/>
                  </a:lnTo>
                  <a:lnTo>
                    <a:pt x="527608" y="368122"/>
                  </a:lnTo>
                  <a:lnTo>
                    <a:pt x="527608" y="306832"/>
                  </a:lnTo>
                  <a:close/>
                </a:path>
                <a:path w="527684" h="607059">
                  <a:moveTo>
                    <a:pt x="527608" y="0"/>
                  </a:moveTo>
                  <a:lnTo>
                    <a:pt x="520026" y="0"/>
                  </a:lnTo>
                  <a:lnTo>
                    <a:pt x="513689" y="22301"/>
                  </a:lnTo>
                  <a:lnTo>
                    <a:pt x="505726" y="44183"/>
                  </a:lnTo>
                  <a:lnTo>
                    <a:pt x="496163" y="65595"/>
                  </a:lnTo>
                  <a:lnTo>
                    <a:pt x="484974" y="86410"/>
                  </a:lnTo>
                  <a:lnTo>
                    <a:pt x="485089" y="0"/>
                  </a:lnTo>
                  <a:lnTo>
                    <a:pt x="441299" y="0"/>
                  </a:lnTo>
                  <a:lnTo>
                    <a:pt x="441121" y="145072"/>
                  </a:lnTo>
                  <a:lnTo>
                    <a:pt x="438340" y="148018"/>
                  </a:lnTo>
                  <a:lnTo>
                    <a:pt x="435851" y="151130"/>
                  </a:lnTo>
                  <a:lnTo>
                    <a:pt x="396748" y="189890"/>
                  </a:lnTo>
                  <a:lnTo>
                    <a:pt x="397002" y="0"/>
                  </a:lnTo>
                  <a:lnTo>
                    <a:pt x="353212" y="0"/>
                  </a:lnTo>
                  <a:lnTo>
                    <a:pt x="352907" y="233337"/>
                  </a:lnTo>
                  <a:lnTo>
                    <a:pt x="308559" y="277291"/>
                  </a:lnTo>
                  <a:lnTo>
                    <a:pt x="308914" y="0"/>
                  </a:lnTo>
                  <a:lnTo>
                    <a:pt x="265125" y="0"/>
                  </a:lnTo>
                  <a:lnTo>
                    <a:pt x="264718" y="320738"/>
                  </a:lnTo>
                  <a:lnTo>
                    <a:pt x="220294" y="364769"/>
                  </a:lnTo>
                  <a:lnTo>
                    <a:pt x="220751" y="0"/>
                  </a:lnTo>
                  <a:lnTo>
                    <a:pt x="176961" y="0"/>
                  </a:lnTo>
                  <a:lnTo>
                    <a:pt x="176199" y="606539"/>
                  </a:lnTo>
                  <a:lnTo>
                    <a:pt x="220014" y="606539"/>
                  </a:lnTo>
                  <a:lnTo>
                    <a:pt x="220116" y="549554"/>
                  </a:lnTo>
                  <a:lnTo>
                    <a:pt x="282028" y="488188"/>
                  </a:lnTo>
                  <a:lnTo>
                    <a:pt x="527608" y="244817"/>
                  </a:lnTo>
                  <a:lnTo>
                    <a:pt x="527608" y="179349"/>
                  </a:lnTo>
                  <a:lnTo>
                    <a:pt x="520306" y="188264"/>
                  </a:lnTo>
                  <a:lnTo>
                    <a:pt x="512749" y="197015"/>
                  </a:lnTo>
                  <a:lnTo>
                    <a:pt x="504888" y="205600"/>
                  </a:lnTo>
                  <a:lnTo>
                    <a:pt x="496747" y="214007"/>
                  </a:lnTo>
                  <a:lnTo>
                    <a:pt x="491553" y="219240"/>
                  </a:lnTo>
                  <a:lnTo>
                    <a:pt x="220179" y="488188"/>
                  </a:lnTo>
                  <a:lnTo>
                    <a:pt x="220230" y="426135"/>
                  </a:lnTo>
                  <a:lnTo>
                    <a:pt x="282155" y="364769"/>
                  </a:lnTo>
                  <a:lnTo>
                    <a:pt x="370420" y="277291"/>
                  </a:lnTo>
                  <a:lnTo>
                    <a:pt x="458609" y="189890"/>
                  </a:lnTo>
                  <a:lnTo>
                    <a:pt x="463905" y="184645"/>
                  </a:lnTo>
                  <a:lnTo>
                    <a:pt x="482396" y="164934"/>
                  </a:lnTo>
                  <a:lnTo>
                    <a:pt x="499173" y="144246"/>
                  </a:lnTo>
                  <a:lnTo>
                    <a:pt x="514235" y="122694"/>
                  </a:lnTo>
                  <a:lnTo>
                    <a:pt x="527608" y="100355"/>
                  </a:lnTo>
                  <a:lnTo>
                    <a:pt x="527608" y="86410"/>
                  </a:lnTo>
                  <a:lnTo>
                    <a:pt x="527608" y="0"/>
                  </a:lnTo>
                  <a:close/>
                </a:path>
              </a:pathLst>
            </a:custGeom>
            <a:solidFill>
              <a:srgbClr val="1A3868"/>
            </a:solidFill>
          </p:spPr>
          <p:txBody>
            <a:bodyPr wrap="square" lIns="0" tIns="0" rIns="0" bIns="0" rtlCol="0"/>
            <a:lstStyle/>
            <a:p>
              <a:endParaRPr sz="487"/>
            </a:p>
          </p:txBody>
        </p:sp>
        <p:pic>
          <p:nvPicPr>
            <p:cNvPr id="71" name="object 19">
              <a:extLst>
                <a:ext uri="{FF2B5EF4-FFF2-40B4-BE49-F238E27FC236}">
                  <a16:creationId xmlns:a16="http://schemas.microsoft.com/office/drawing/2014/main" id="{22A581EB-2DAB-4A08-AE32-4501EF83017E}"/>
                </a:ext>
              </a:extLst>
            </p:cNvPr>
            <p:cNvPicPr/>
            <p:nvPr/>
          </p:nvPicPr>
          <p:blipFill>
            <a:blip r:embed="rId2" cstate="print"/>
            <a:stretch>
              <a:fillRect/>
            </a:stretch>
          </p:blipFill>
          <p:spPr>
            <a:xfrm>
              <a:off x="12242963" y="10760799"/>
              <a:ext cx="178009" cy="176413"/>
            </a:xfrm>
            <a:prstGeom prst="rect">
              <a:avLst/>
            </a:prstGeom>
          </p:spPr>
        </p:pic>
        <p:sp>
          <p:nvSpPr>
            <p:cNvPr id="72" name="object 20">
              <a:extLst>
                <a:ext uri="{FF2B5EF4-FFF2-40B4-BE49-F238E27FC236}">
                  <a16:creationId xmlns:a16="http://schemas.microsoft.com/office/drawing/2014/main" id="{41D83CBB-B42B-453B-9777-7E40C02A33D2}"/>
                </a:ext>
              </a:extLst>
            </p:cNvPr>
            <p:cNvSpPr/>
            <p:nvPr/>
          </p:nvSpPr>
          <p:spPr>
            <a:xfrm>
              <a:off x="11239170" y="10330681"/>
              <a:ext cx="1793875" cy="607060"/>
            </a:xfrm>
            <a:custGeom>
              <a:avLst/>
              <a:gdLst/>
              <a:ahLst/>
              <a:cxnLst/>
              <a:rect l="l" t="t" r="r" b="b"/>
              <a:pathLst>
                <a:path w="1793875" h="607059">
                  <a:moveTo>
                    <a:pt x="569442" y="472503"/>
                  </a:moveTo>
                  <a:lnTo>
                    <a:pt x="369531" y="273875"/>
                  </a:lnTo>
                  <a:lnTo>
                    <a:pt x="281609" y="186524"/>
                  </a:lnTo>
                  <a:lnTo>
                    <a:pt x="193611" y="99098"/>
                  </a:lnTo>
                  <a:lnTo>
                    <a:pt x="105625" y="11671"/>
                  </a:lnTo>
                  <a:lnTo>
                    <a:pt x="93878" y="0"/>
                  </a:lnTo>
                  <a:lnTo>
                    <a:pt x="0" y="0"/>
                  </a:lnTo>
                  <a:lnTo>
                    <a:pt x="63" y="596049"/>
                  </a:lnTo>
                  <a:lnTo>
                    <a:pt x="508" y="596049"/>
                  </a:lnTo>
                  <a:lnTo>
                    <a:pt x="533" y="596696"/>
                  </a:lnTo>
                  <a:lnTo>
                    <a:pt x="647" y="597877"/>
                  </a:lnTo>
                  <a:lnTo>
                    <a:pt x="787" y="601408"/>
                  </a:lnTo>
                  <a:lnTo>
                    <a:pt x="1016" y="603961"/>
                  </a:lnTo>
                  <a:lnTo>
                    <a:pt x="1168" y="606539"/>
                  </a:lnTo>
                  <a:lnTo>
                    <a:pt x="44818" y="606539"/>
                  </a:lnTo>
                  <a:lnTo>
                    <a:pt x="44450" y="599567"/>
                  </a:lnTo>
                  <a:lnTo>
                    <a:pt x="44094" y="590448"/>
                  </a:lnTo>
                  <a:lnTo>
                    <a:pt x="43929" y="583971"/>
                  </a:lnTo>
                  <a:lnTo>
                    <a:pt x="43815" y="575995"/>
                  </a:lnTo>
                  <a:lnTo>
                    <a:pt x="43738" y="11671"/>
                  </a:lnTo>
                  <a:lnTo>
                    <a:pt x="87972" y="55600"/>
                  </a:lnTo>
                  <a:lnTo>
                    <a:pt x="88036" y="596049"/>
                  </a:lnTo>
                  <a:lnTo>
                    <a:pt x="88557" y="596049"/>
                  </a:lnTo>
                  <a:lnTo>
                    <a:pt x="88760" y="599998"/>
                  </a:lnTo>
                  <a:lnTo>
                    <a:pt x="89039" y="603046"/>
                  </a:lnTo>
                  <a:lnTo>
                    <a:pt x="89281" y="606539"/>
                  </a:lnTo>
                  <a:lnTo>
                    <a:pt x="133083" y="606539"/>
                  </a:lnTo>
                  <a:lnTo>
                    <a:pt x="132537" y="597877"/>
                  </a:lnTo>
                  <a:lnTo>
                    <a:pt x="132168" y="590448"/>
                  </a:lnTo>
                  <a:lnTo>
                    <a:pt x="131940" y="583971"/>
                  </a:lnTo>
                  <a:lnTo>
                    <a:pt x="131851" y="579945"/>
                  </a:lnTo>
                  <a:lnTo>
                    <a:pt x="131749" y="571944"/>
                  </a:lnTo>
                  <a:lnTo>
                    <a:pt x="131711" y="99098"/>
                  </a:lnTo>
                  <a:lnTo>
                    <a:pt x="175958" y="143090"/>
                  </a:lnTo>
                  <a:lnTo>
                    <a:pt x="176022" y="596049"/>
                  </a:lnTo>
                  <a:lnTo>
                    <a:pt x="176593" y="596049"/>
                  </a:lnTo>
                  <a:lnTo>
                    <a:pt x="176809" y="599998"/>
                  </a:lnTo>
                  <a:lnTo>
                    <a:pt x="177152" y="603961"/>
                  </a:lnTo>
                  <a:lnTo>
                    <a:pt x="177355" y="606539"/>
                  </a:lnTo>
                  <a:lnTo>
                    <a:pt x="221322" y="606539"/>
                  </a:lnTo>
                  <a:lnTo>
                    <a:pt x="220713" y="598500"/>
                  </a:lnTo>
                  <a:lnTo>
                    <a:pt x="220218" y="590448"/>
                  </a:lnTo>
                  <a:lnTo>
                    <a:pt x="219964" y="583971"/>
                  </a:lnTo>
                  <a:lnTo>
                    <a:pt x="219849" y="579945"/>
                  </a:lnTo>
                  <a:lnTo>
                    <a:pt x="219735" y="571944"/>
                  </a:lnTo>
                  <a:lnTo>
                    <a:pt x="219697" y="186524"/>
                  </a:lnTo>
                  <a:lnTo>
                    <a:pt x="263918" y="230428"/>
                  </a:lnTo>
                  <a:lnTo>
                    <a:pt x="264033" y="580669"/>
                  </a:lnTo>
                  <a:lnTo>
                    <a:pt x="264363" y="589343"/>
                  </a:lnTo>
                  <a:lnTo>
                    <a:pt x="264934" y="598500"/>
                  </a:lnTo>
                  <a:lnTo>
                    <a:pt x="265607" y="606539"/>
                  </a:lnTo>
                  <a:lnTo>
                    <a:pt x="331000" y="606539"/>
                  </a:lnTo>
                  <a:lnTo>
                    <a:pt x="308279" y="583971"/>
                  </a:lnTo>
                  <a:lnTo>
                    <a:pt x="308140" y="579945"/>
                  </a:lnTo>
                  <a:lnTo>
                    <a:pt x="307657" y="575995"/>
                  </a:lnTo>
                  <a:lnTo>
                    <a:pt x="307657" y="521208"/>
                  </a:lnTo>
                  <a:lnTo>
                    <a:pt x="393560" y="606539"/>
                  </a:lnTo>
                  <a:lnTo>
                    <a:pt x="455409" y="606539"/>
                  </a:lnTo>
                  <a:lnTo>
                    <a:pt x="369519" y="521208"/>
                  </a:lnTo>
                  <a:lnTo>
                    <a:pt x="307657" y="459752"/>
                  </a:lnTo>
                  <a:lnTo>
                    <a:pt x="307657" y="397586"/>
                  </a:lnTo>
                  <a:lnTo>
                    <a:pt x="517994" y="606539"/>
                  </a:lnTo>
                  <a:lnTo>
                    <a:pt x="569442" y="606539"/>
                  </a:lnTo>
                  <a:lnTo>
                    <a:pt x="569442" y="596214"/>
                  </a:lnTo>
                  <a:lnTo>
                    <a:pt x="369493" y="397586"/>
                  </a:lnTo>
                  <a:lnTo>
                    <a:pt x="307657" y="336156"/>
                  </a:lnTo>
                  <a:lnTo>
                    <a:pt x="307657" y="273875"/>
                  </a:lnTo>
                  <a:lnTo>
                    <a:pt x="569442" y="533958"/>
                  </a:lnTo>
                  <a:lnTo>
                    <a:pt x="569442" y="472503"/>
                  </a:lnTo>
                  <a:close/>
                </a:path>
                <a:path w="1793875" h="607059">
                  <a:moveTo>
                    <a:pt x="569442" y="348881"/>
                  </a:moveTo>
                  <a:lnTo>
                    <a:pt x="218287" y="0"/>
                  </a:lnTo>
                  <a:lnTo>
                    <a:pt x="156425" y="0"/>
                  </a:lnTo>
                  <a:lnTo>
                    <a:pt x="569442" y="410349"/>
                  </a:lnTo>
                  <a:lnTo>
                    <a:pt x="569442" y="348881"/>
                  </a:lnTo>
                  <a:close/>
                </a:path>
                <a:path w="1793875" h="607059">
                  <a:moveTo>
                    <a:pt x="569442" y="225272"/>
                  </a:moveTo>
                  <a:lnTo>
                    <a:pt x="342722" y="0"/>
                  </a:lnTo>
                  <a:lnTo>
                    <a:pt x="280847" y="0"/>
                  </a:lnTo>
                  <a:lnTo>
                    <a:pt x="569442" y="286727"/>
                  </a:lnTo>
                  <a:lnTo>
                    <a:pt x="569442" y="225272"/>
                  </a:lnTo>
                  <a:close/>
                </a:path>
                <a:path w="1793875" h="607059">
                  <a:moveTo>
                    <a:pt x="569442" y="0"/>
                  </a:moveTo>
                  <a:lnTo>
                    <a:pt x="529704" y="0"/>
                  </a:lnTo>
                  <a:lnTo>
                    <a:pt x="569442" y="39484"/>
                  </a:lnTo>
                  <a:lnTo>
                    <a:pt x="569442" y="0"/>
                  </a:lnTo>
                  <a:close/>
                </a:path>
                <a:path w="1793875" h="607059">
                  <a:moveTo>
                    <a:pt x="569455" y="101663"/>
                  </a:moveTo>
                  <a:lnTo>
                    <a:pt x="467131" y="0"/>
                  </a:lnTo>
                  <a:lnTo>
                    <a:pt x="405269" y="0"/>
                  </a:lnTo>
                  <a:lnTo>
                    <a:pt x="569455" y="163118"/>
                  </a:lnTo>
                  <a:lnTo>
                    <a:pt x="569455" y="101663"/>
                  </a:lnTo>
                  <a:close/>
                </a:path>
                <a:path w="1793875" h="607059">
                  <a:moveTo>
                    <a:pt x="610666" y="0"/>
                  </a:moveTo>
                  <a:lnTo>
                    <a:pt x="569772" y="0"/>
                  </a:lnTo>
                  <a:lnTo>
                    <a:pt x="569772" y="606539"/>
                  </a:lnTo>
                  <a:lnTo>
                    <a:pt x="609904" y="606539"/>
                  </a:lnTo>
                  <a:lnTo>
                    <a:pt x="610666" y="0"/>
                  </a:lnTo>
                  <a:close/>
                </a:path>
                <a:path w="1793875" h="607059">
                  <a:moveTo>
                    <a:pt x="1793811" y="0"/>
                  </a:moveTo>
                  <a:lnTo>
                    <a:pt x="1755228" y="0"/>
                  </a:lnTo>
                  <a:lnTo>
                    <a:pt x="1743925" y="6642"/>
                  </a:lnTo>
                  <a:lnTo>
                    <a:pt x="1709597" y="34010"/>
                  </a:lnTo>
                  <a:lnTo>
                    <a:pt x="1675358" y="79349"/>
                  </a:lnTo>
                  <a:lnTo>
                    <a:pt x="1648079" y="141249"/>
                  </a:lnTo>
                  <a:lnTo>
                    <a:pt x="1639100" y="159740"/>
                  </a:lnTo>
                  <a:lnTo>
                    <a:pt x="1611858" y="195999"/>
                  </a:lnTo>
                  <a:lnTo>
                    <a:pt x="1574850" y="224396"/>
                  </a:lnTo>
                  <a:lnTo>
                    <a:pt x="1522501" y="249605"/>
                  </a:lnTo>
                  <a:lnTo>
                    <a:pt x="1507591" y="256959"/>
                  </a:lnTo>
                  <a:lnTo>
                    <a:pt x="1441526" y="303352"/>
                  </a:lnTo>
                  <a:lnTo>
                    <a:pt x="1404861" y="343001"/>
                  </a:lnTo>
                  <a:lnTo>
                    <a:pt x="1400797" y="349034"/>
                  </a:lnTo>
                  <a:lnTo>
                    <a:pt x="1400797" y="292481"/>
                  </a:lnTo>
                  <a:lnTo>
                    <a:pt x="1432890" y="250634"/>
                  </a:lnTo>
                  <a:lnTo>
                    <a:pt x="1492351" y="219938"/>
                  </a:lnTo>
                  <a:lnTo>
                    <a:pt x="1513840" y="210223"/>
                  </a:lnTo>
                  <a:lnTo>
                    <a:pt x="1535772" y="198996"/>
                  </a:lnTo>
                  <a:lnTo>
                    <a:pt x="1580692" y="165011"/>
                  </a:lnTo>
                  <a:lnTo>
                    <a:pt x="1614919" y="119659"/>
                  </a:lnTo>
                  <a:lnTo>
                    <a:pt x="1642198" y="57785"/>
                  </a:lnTo>
                  <a:lnTo>
                    <a:pt x="1651190" y="39281"/>
                  </a:lnTo>
                  <a:lnTo>
                    <a:pt x="1662785" y="21082"/>
                  </a:lnTo>
                  <a:lnTo>
                    <a:pt x="1679511" y="1968"/>
                  </a:lnTo>
                  <a:lnTo>
                    <a:pt x="1681721" y="0"/>
                  </a:lnTo>
                  <a:lnTo>
                    <a:pt x="1624241" y="0"/>
                  </a:lnTo>
                  <a:lnTo>
                    <a:pt x="1614373" y="15697"/>
                  </a:lnTo>
                  <a:lnTo>
                    <a:pt x="1606359" y="31115"/>
                  </a:lnTo>
                  <a:lnTo>
                    <a:pt x="1599666" y="46151"/>
                  </a:lnTo>
                  <a:lnTo>
                    <a:pt x="1585976" y="79552"/>
                  </a:lnTo>
                  <a:lnTo>
                    <a:pt x="1576984" y="98044"/>
                  </a:lnTo>
                  <a:lnTo>
                    <a:pt x="1549768" y="134289"/>
                  </a:lnTo>
                  <a:lnTo>
                    <a:pt x="1512976" y="162090"/>
                  </a:lnTo>
                  <a:lnTo>
                    <a:pt x="1456855" y="187998"/>
                  </a:lnTo>
                  <a:lnTo>
                    <a:pt x="1438414" y="197065"/>
                  </a:lnTo>
                  <a:lnTo>
                    <a:pt x="1419720" y="208165"/>
                  </a:lnTo>
                  <a:lnTo>
                    <a:pt x="1400797" y="222237"/>
                  </a:lnTo>
                  <a:lnTo>
                    <a:pt x="1400797" y="174879"/>
                  </a:lnTo>
                  <a:lnTo>
                    <a:pt x="1406334" y="168833"/>
                  </a:lnTo>
                  <a:lnTo>
                    <a:pt x="1411185" y="164934"/>
                  </a:lnTo>
                  <a:lnTo>
                    <a:pt x="1418069" y="161455"/>
                  </a:lnTo>
                  <a:lnTo>
                    <a:pt x="1450809" y="147993"/>
                  </a:lnTo>
                  <a:lnTo>
                    <a:pt x="1472933" y="137274"/>
                  </a:lnTo>
                  <a:lnTo>
                    <a:pt x="1518589" y="103301"/>
                  </a:lnTo>
                  <a:lnTo>
                    <a:pt x="1552829" y="57975"/>
                  </a:lnTo>
                  <a:lnTo>
                    <a:pt x="1578444" y="0"/>
                  </a:lnTo>
                  <a:lnTo>
                    <a:pt x="1531239" y="0"/>
                  </a:lnTo>
                  <a:lnTo>
                    <a:pt x="1523542" y="18618"/>
                  </a:lnTo>
                  <a:lnTo>
                    <a:pt x="1514614" y="36842"/>
                  </a:lnTo>
                  <a:lnTo>
                    <a:pt x="1487665" y="72580"/>
                  </a:lnTo>
                  <a:lnTo>
                    <a:pt x="1451190" y="99644"/>
                  </a:lnTo>
                  <a:lnTo>
                    <a:pt x="1400797" y="121424"/>
                  </a:lnTo>
                  <a:lnTo>
                    <a:pt x="1400797" y="80848"/>
                  </a:lnTo>
                  <a:lnTo>
                    <a:pt x="1414373" y="73723"/>
                  </a:lnTo>
                  <a:lnTo>
                    <a:pt x="1428216" y="65074"/>
                  </a:lnTo>
                  <a:lnTo>
                    <a:pt x="1466291" y="31178"/>
                  </a:lnTo>
                  <a:lnTo>
                    <a:pt x="1488592" y="0"/>
                  </a:lnTo>
                  <a:lnTo>
                    <a:pt x="1435481" y="0"/>
                  </a:lnTo>
                  <a:lnTo>
                    <a:pt x="1429219" y="7277"/>
                  </a:lnTo>
                  <a:lnTo>
                    <a:pt x="1419694" y="16433"/>
                  </a:lnTo>
                  <a:lnTo>
                    <a:pt x="1413802" y="21399"/>
                  </a:lnTo>
                  <a:lnTo>
                    <a:pt x="1407883" y="25895"/>
                  </a:lnTo>
                  <a:lnTo>
                    <a:pt x="1401940" y="30035"/>
                  </a:lnTo>
                  <a:lnTo>
                    <a:pt x="1403324" y="14922"/>
                  </a:lnTo>
                  <a:lnTo>
                    <a:pt x="1405382" y="0"/>
                  </a:lnTo>
                  <a:lnTo>
                    <a:pt x="1360843" y="0"/>
                  </a:lnTo>
                  <a:lnTo>
                    <a:pt x="1359217" y="12890"/>
                  </a:lnTo>
                  <a:lnTo>
                    <a:pt x="1358036" y="25908"/>
                  </a:lnTo>
                  <a:lnTo>
                    <a:pt x="1357299" y="39052"/>
                  </a:lnTo>
                  <a:lnTo>
                    <a:pt x="1357058" y="52311"/>
                  </a:lnTo>
                  <a:lnTo>
                    <a:pt x="1357058" y="392633"/>
                  </a:lnTo>
                  <a:lnTo>
                    <a:pt x="1312824" y="436308"/>
                  </a:lnTo>
                  <a:lnTo>
                    <a:pt x="1312849" y="50927"/>
                  </a:lnTo>
                  <a:lnTo>
                    <a:pt x="1314869" y="12585"/>
                  </a:lnTo>
                  <a:lnTo>
                    <a:pt x="1316291" y="0"/>
                  </a:lnTo>
                  <a:lnTo>
                    <a:pt x="1272133" y="0"/>
                  </a:lnTo>
                  <a:lnTo>
                    <a:pt x="1270812" y="12941"/>
                  </a:lnTo>
                  <a:lnTo>
                    <a:pt x="1269860" y="25971"/>
                  </a:lnTo>
                  <a:lnTo>
                    <a:pt x="1269276" y="39090"/>
                  </a:lnTo>
                  <a:lnTo>
                    <a:pt x="1269072" y="52311"/>
                  </a:lnTo>
                  <a:lnTo>
                    <a:pt x="1269072" y="479323"/>
                  </a:lnTo>
                  <a:lnTo>
                    <a:pt x="1224838" y="523354"/>
                  </a:lnTo>
                  <a:lnTo>
                    <a:pt x="1224889" y="50901"/>
                  </a:lnTo>
                  <a:lnTo>
                    <a:pt x="1226464" y="12611"/>
                  </a:lnTo>
                  <a:lnTo>
                    <a:pt x="1227632" y="0"/>
                  </a:lnTo>
                  <a:lnTo>
                    <a:pt x="1183690" y="0"/>
                  </a:lnTo>
                  <a:lnTo>
                    <a:pt x="1182077" y="20916"/>
                  </a:lnTo>
                  <a:lnTo>
                    <a:pt x="1181798" y="26619"/>
                  </a:lnTo>
                  <a:lnTo>
                    <a:pt x="1181798" y="606539"/>
                  </a:lnTo>
                  <a:lnTo>
                    <a:pt x="1204201" y="606539"/>
                  </a:lnTo>
                  <a:lnTo>
                    <a:pt x="1363916" y="447217"/>
                  </a:lnTo>
                  <a:lnTo>
                    <a:pt x="1400797" y="411022"/>
                  </a:lnTo>
                  <a:lnTo>
                    <a:pt x="1400797" y="410438"/>
                  </a:lnTo>
                  <a:lnTo>
                    <a:pt x="1481150" y="330301"/>
                  </a:lnTo>
                  <a:lnTo>
                    <a:pt x="1513255" y="362204"/>
                  </a:lnTo>
                  <a:lnTo>
                    <a:pt x="1266202" y="606539"/>
                  </a:lnTo>
                  <a:lnTo>
                    <a:pt x="1329245" y="606539"/>
                  </a:lnTo>
                  <a:lnTo>
                    <a:pt x="1544205" y="392963"/>
                  </a:lnTo>
                  <a:lnTo>
                    <a:pt x="1574609" y="423176"/>
                  </a:lnTo>
                  <a:lnTo>
                    <a:pt x="1390040" y="606539"/>
                  </a:lnTo>
                  <a:lnTo>
                    <a:pt x="1451889" y="606539"/>
                  </a:lnTo>
                  <a:lnTo>
                    <a:pt x="1605534" y="453885"/>
                  </a:lnTo>
                  <a:lnTo>
                    <a:pt x="1636814" y="484962"/>
                  </a:lnTo>
                  <a:lnTo>
                    <a:pt x="1514449" y="606539"/>
                  </a:lnTo>
                  <a:lnTo>
                    <a:pt x="1576311" y="606539"/>
                  </a:lnTo>
                  <a:lnTo>
                    <a:pt x="1667738" y="515696"/>
                  </a:lnTo>
                  <a:lnTo>
                    <a:pt x="1699031" y="546773"/>
                  </a:lnTo>
                  <a:lnTo>
                    <a:pt x="1638871" y="606539"/>
                  </a:lnTo>
                  <a:lnTo>
                    <a:pt x="1793811" y="606539"/>
                  </a:lnTo>
                  <a:lnTo>
                    <a:pt x="1793811" y="579513"/>
                  </a:lnTo>
                  <a:lnTo>
                    <a:pt x="1515097" y="302615"/>
                  </a:lnTo>
                  <a:lnTo>
                    <a:pt x="1524952" y="297014"/>
                  </a:lnTo>
                  <a:lnTo>
                    <a:pt x="1534883" y="291922"/>
                  </a:lnTo>
                  <a:lnTo>
                    <a:pt x="1556753" y="281813"/>
                  </a:lnTo>
                  <a:lnTo>
                    <a:pt x="1793811" y="517347"/>
                  </a:lnTo>
                  <a:lnTo>
                    <a:pt x="1793811" y="455891"/>
                  </a:lnTo>
                  <a:lnTo>
                    <a:pt x="1597977" y="261315"/>
                  </a:lnTo>
                  <a:lnTo>
                    <a:pt x="1606867" y="255803"/>
                  </a:lnTo>
                  <a:lnTo>
                    <a:pt x="1615821" y="249618"/>
                  </a:lnTo>
                  <a:lnTo>
                    <a:pt x="1624863" y="242684"/>
                  </a:lnTo>
                  <a:lnTo>
                    <a:pt x="1633982" y="234924"/>
                  </a:lnTo>
                  <a:lnTo>
                    <a:pt x="1793811" y="393725"/>
                  </a:lnTo>
                  <a:lnTo>
                    <a:pt x="1793811" y="332270"/>
                  </a:lnTo>
                  <a:lnTo>
                    <a:pt x="1663395" y="202704"/>
                  </a:lnTo>
                  <a:lnTo>
                    <a:pt x="1670253" y="192646"/>
                  </a:lnTo>
                  <a:lnTo>
                    <a:pt x="1676234" y="182676"/>
                  </a:lnTo>
                  <a:lnTo>
                    <a:pt x="1681480" y="172808"/>
                  </a:lnTo>
                  <a:lnTo>
                    <a:pt x="1686102" y="163093"/>
                  </a:lnTo>
                  <a:lnTo>
                    <a:pt x="1793811" y="270116"/>
                  </a:lnTo>
                  <a:lnTo>
                    <a:pt x="1793811" y="208661"/>
                  </a:lnTo>
                  <a:lnTo>
                    <a:pt x="1704225" y="119646"/>
                  </a:lnTo>
                  <a:lnTo>
                    <a:pt x="1708835" y="109639"/>
                  </a:lnTo>
                  <a:lnTo>
                    <a:pt x="1714042" y="99720"/>
                  </a:lnTo>
                  <a:lnTo>
                    <a:pt x="1720024" y="89890"/>
                  </a:lnTo>
                  <a:lnTo>
                    <a:pt x="1727009" y="80124"/>
                  </a:lnTo>
                  <a:lnTo>
                    <a:pt x="1793811" y="146507"/>
                  </a:lnTo>
                  <a:lnTo>
                    <a:pt x="1793811" y="85051"/>
                  </a:lnTo>
                  <a:lnTo>
                    <a:pt x="1758162" y="49606"/>
                  </a:lnTo>
                  <a:lnTo>
                    <a:pt x="1766976" y="43599"/>
                  </a:lnTo>
                  <a:lnTo>
                    <a:pt x="1775853" y="38366"/>
                  </a:lnTo>
                  <a:lnTo>
                    <a:pt x="1784794" y="33769"/>
                  </a:lnTo>
                  <a:lnTo>
                    <a:pt x="1793811" y="29616"/>
                  </a:lnTo>
                  <a:lnTo>
                    <a:pt x="1793811" y="0"/>
                  </a:lnTo>
                  <a:close/>
                </a:path>
              </a:pathLst>
            </a:custGeom>
            <a:solidFill>
              <a:srgbClr val="1A3868"/>
            </a:solidFill>
          </p:spPr>
          <p:txBody>
            <a:bodyPr wrap="square" lIns="0" tIns="0" rIns="0" bIns="0" rtlCol="0"/>
            <a:lstStyle/>
            <a:p>
              <a:endParaRPr sz="487"/>
            </a:p>
          </p:txBody>
        </p:sp>
      </p:grpSp>
      <p:sp>
        <p:nvSpPr>
          <p:cNvPr id="73" name="object 21">
            <a:extLst>
              <a:ext uri="{FF2B5EF4-FFF2-40B4-BE49-F238E27FC236}">
                <a16:creationId xmlns:a16="http://schemas.microsoft.com/office/drawing/2014/main" id="{035BA91E-03B0-41DB-A15B-3E96A9EDD3FA}"/>
              </a:ext>
            </a:extLst>
          </p:cNvPr>
          <p:cNvSpPr/>
          <p:nvPr userDrawn="1"/>
        </p:nvSpPr>
        <p:spPr>
          <a:xfrm>
            <a:off x="7837102" y="6217459"/>
            <a:ext cx="367284" cy="364236"/>
          </a:xfrm>
          <a:custGeom>
            <a:avLst/>
            <a:gdLst/>
            <a:ahLst/>
            <a:cxnLst/>
            <a:rect l="l" t="t" r="r" b="b"/>
            <a:pathLst>
              <a:path w="612140" h="607059">
                <a:moveTo>
                  <a:pt x="612025" y="551446"/>
                </a:moveTo>
                <a:lnTo>
                  <a:pt x="556437" y="606526"/>
                </a:lnTo>
                <a:lnTo>
                  <a:pt x="612025" y="606526"/>
                </a:lnTo>
                <a:lnTo>
                  <a:pt x="612025" y="551446"/>
                </a:lnTo>
                <a:close/>
              </a:path>
              <a:path w="612140" h="607059">
                <a:moveTo>
                  <a:pt x="612025" y="429374"/>
                </a:moveTo>
                <a:lnTo>
                  <a:pt x="433247" y="606539"/>
                </a:lnTo>
                <a:lnTo>
                  <a:pt x="494487" y="606539"/>
                </a:lnTo>
                <a:lnTo>
                  <a:pt x="612025" y="490054"/>
                </a:lnTo>
                <a:lnTo>
                  <a:pt x="612025" y="429374"/>
                </a:lnTo>
                <a:close/>
              </a:path>
              <a:path w="612140" h="607059">
                <a:moveTo>
                  <a:pt x="612025" y="39509"/>
                </a:moveTo>
                <a:lnTo>
                  <a:pt x="384949" y="39801"/>
                </a:lnTo>
                <a:lnTo>
                  <a:pt x="385000" y="0"/>
                </a:lnTo>
                <a:lnTo>
                  <a:pt x="341655" y="0"/>
                </a:lnTo>
                <a:lnTo>
                  <a:pt x="341287" y="294906"/>
                </a:lnTo>
                <a:lnTo>
                  <a:pt x="330428" y="291973"/>
                </a:lnTo>
                <a:lnTo>
                  <a:pt x="319887" y="288645"/>
                </a:lnTo>
                <a:lnTo>
                  <a:pt x="297434" y="280555"/>
                </a:lnTo>
                <a:lnTo>
                  <a:pt x="297789" y="0"/>
                </a:lnTo>
                <a:lnTo>
                  <a:pt x="254419" y="0"/>
                </a:lnTo>
                <a:lnTo>
                  <a:pt x="254088" y="266306"/>
                </a:lnTo>
                <a:lnTo>
                  <a:pt x="243967" y="263994"/>
                </a:lnTo>
                <a:lnTo>
                  <a:pt x="233324" y="262102"/>
                </a:lnTo>
                <a:lnTo>
                  <a:pt x="222110" y="260692"/>
                </a:lnTo>
                <a:lnTo>
                  <a:pt x="210248" y="259803"/>
                </a:lnTo>
                <a:lnTo>
                  <a:pt x="210566" y="0"/>
                </a:lnTo>
                <a:lnTo>
                  <a:pt x="167208" y="0"/>
                </a:lnTo>
                <a:lnTo>
                  <a:pt x="166878" y="261950"/>
                </a:lnTo>
                <a:lnTo>
                  <a:pt x="154978" y="264236"/>
                </a:lnTo>
                <a:lnTo>
                  <a:pt x="143738" y="267055"/>
                </a:lnTo>
                <a:lnTo>
                  <a:pt x="133108" y="270319"/>
                </a:lnTo>
                <a:lnTo>
                  <a:pt x="122999" y="273900"/>
                </a:lnTo>
                <a:lnTo>
                  <a:pt x="123355" y="0"/>
                </a:lnTo>
                <a:lnTo>
                  <a:pt x="79997" y="0"/>
                </a:lnTo>
                <a:lnTo>
                  <a:pt x="79616" y="291769"/>
                </a:lnTo>
                <a:lnTo>
                  <a:pt x="69316" y="295579"/>
                </a:lnTo>
                <a:lnTo>
                  <a:pt x="58674" y="298907"/>
                </a:lnTo>
                <a:lnTo>
                  <a:pt x="47536" y="301637"/>
                </a:lnTo>
                <a:lnTo>
                  <a:pt x="35750" y="303631"/>
                </a:lnTo>
                <a:lnTo>
                  <a:pt x="36131" y="0"/>
                </a:lnTo>
                <a:lnTo>
                  <a:pt x="0" y="0"/>
                </a:lnTo>
                <a:lnTo>
                  <a:pt x="0" y="347446"/>
                </a:lnTo>
                <a:lnTo>
                  <a:pt x="10058" y="348018"/>
                </a:lnTo>
                <a:lnTo>
                  <a:pt x="71361" y="340004"/>
                </a:lnTo>
                <a:lnTo>
                  <a:pt x="134175" y="315595"/>
                </a:lnTo>
                <a:lnTo>
                  <a:pt x="153543" y="308876"/>
                </a:lnTo>
                <a:lnTo>
                  <a:pt x="174536" y="304190"/>
                </a:lnTo>
                <a:lnTo>
                  <a:pt x="198221" y="302399"/>
                </a:lnTo>
                <a:lnTo>
                  <a:pt x="222554" y="303974"/>
                </a:lnTo>
                <a:lnTo>
                  <a:pt x="244182" y="308203"/>
                </a:lnTo>
                <a:lnTo>
                  <a:pt x="264185" y="314274"/>
                </a:lnTo>
                <a:lnTo>
                  <a:pt x="298665" y="326872"/>
                </a:lnTo>
                <a:lnTo>
                  <a:pt x="314286" y="332066"/>
                </a:lnTo>
                <a:lnTo>
                  <a:pt x="330911" y="336677"/>
                </a:lnTo>
                <a:lnTo>
                  <a:pt x="348894" y="340423"/>
                </a:lnTo>
                <a:lnTo>
                  <a:pt x="393319" y="345414"/>
                </a:lnTo>
                <a:lnTo>
                  <a:pt x="426377"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19" y="353098"/>
                </a:lnTo>
                <a:lnTo>
                  <a:pt x="227761" y="347751"/>
                </a:lnTo>
                <a:lnTo>
                  <a:pt x="198158" y="345719"/>
                </a:lnTo>
                <a:lnTo>
                  <a:pt x="168249" y="347954"/>
                </a:lnTo>
                <a:lnTo>
                  <a:pt x="142163" y="353707"/>
                </a:lnTo>
                <a:lnTo>
                  <a:pt x="119075" y="361607"/>
                </a:lnTo>
                <a:lnTo>
                  <a:pt x="79336" y="378117"/>
                </a:lnTo>
                <a:lnTo>
                  <a:pt x="59982" y="384822"/>
                </a:lnTo>
                <a:lnTo>
                  <a:pt x="39001" y="389521"/>
                </a:lnTo>
                <a:lnTo>
                  <a:pt x="15328" y="391312"/>
                </a:lnTo>
                <a:lnTo>
                  <a:pt x="9956" y="391312"/>
                </a:lnTo>
                <a:lnTo>
                  <a:pt x="0" y="390525"/>
                </a:lnTo>
                <a:lnTo>
                  <a:pt x="0" y="433717"/>
                </a:lnTo>
                <a:lnTo>
                  <a:pt x="9994" y="434276"/>
                </a:lnTo>
                <a:lnTo>
                  <a:pt x="15252" y="434276"/>
                </a:lnTo>
                <a:lnTo>
                  <a:pt x="45173" y="432028"/>
                </a:lnTo>
                <a:lnTo>
                  <a:pt x="71259" y="426288"/>
                </a:lnTo>
                <a:lnTo>
                  <a:pt x="94348" y="418388"/>
                </a:lnTo>
                <a:lnTo>
                  <a:pt x="134073" y="401891"/>
                </a:lnTo>
                <a:lnTo>
                  <a:pt x="153428" y="395173"/>
                </a:lnTo>
                <a:lnTo>
                  <a:pt x="174421" y="390474"/>
                </a:lnTo>
                <a:lnTo>
                  <a:pt x="198107" y="388683"/>
                </a:lnTo>
                <a:lnTo>
                  <a:pt x="222097" y="390321"/>
                </a:lnTo>
                <a:lnTo>
                  <a:pt x="243497" y="394741"/>
                </a:lnTo>
                <a:lnTo>
                  <a:pt x="263359" y="401091"/>
                </a:lnTo>
                <a:lnTo>
                  <a:pt x="301091" y="415544"/>
                </a:lnTo>
                <a:lnTo>
                  <a:pt x="320408" y="421995"/>
                </a:lnTo>
                <a:lnTo>
                  <a:pt x="341337" y="427189"/>
                </a:lnTo>
                <a:lnTo>
                  <a:pt x="364540" y="430466"/>
                </a:lnTo>
                <a:lnTo>
                  <a:pt x="331063" y="463638"/>
                </a:lnTo>
                <a:lnTo>
                  <a:pt x="322922" y="464019"/>
                </a:lnTo>
                <a:lnTo>
                  <a:pt x="316763" y="463384"/>
                </a:lnTo>
                <a:lnTo>
                  <a:pt x="309486" y="461035"/>
                </a:lnTo>
                <a:lnTo>
                  <a:pt x="277063" y="447751"/>
                </a:lnTo>
                <a:lnTo>
                  <a:pt x="254000" y="439902"/>
                </a:lnTo>
                <a:lnTo>
                  <a:pt x="227939" y="434200"/>
                </a:lnTo>
                <a:lnTo>
                  <a:pt x="198043" y="432015"/>
                </a:lnTo>
                <a:lnTo>
                  <a:pt x="168122" y="434251"/>
                </a:lnTo>
                <a:lnTo>
                  <a:pt x="142036" y="440004"/>
                </a:lnTo>
                <a:lnTo>
                  <a:pt x="118960" y="447890"/>
                </a:lnTo>
                <a:lnTo>
                  <a:pt x="79222" y="464400"/>
                </a:lnTo>
                <a:lnTo>
                  <a:pt x="59867" y="471119"/>
                </a:lnTo>
                <a:lnTo>
                  <a:pt x="38887" y="475805"/>
                </a:lnTo>
                <a:lnTo>
                  <a:pt x="15214" y="477596"/>
                </a:lnTo>
                <a:lnTo>
                  <a:pt x="9880" y="477596"/>
                </a:lnTo>
                <a:lnTo>
                  <a:pt x="0" y="476821"/>
                </a:lnTo>
                <a:lnTo>
                  <a:pt x="0" y="520001"/>
                </a:lnTo>
                <a:lnTo>
                  <a:pt x="9918" y="520560"/>
                </a:lnTo>
                <a:lnTo>
                  <a:pt x="15151" y="520560"/>
                </a:lnTo>
                <a:lnTo>
                  <a:pt x="45059" y="518312"/>
                </a:lnTo>
                <a:lnTo>
                  <a:pt x="71158" y="512559"/>
                </a:lnTo>
                <a:lnTo>
                  <a:pt x="94246" y="504672"/>
                </a:lnTo>
                <a:lnTo>
                  <a:pt x="133972" y="488162"/>
                </a:lnTo>
                <a:lnTo>
                  <a:pt x="153327" y="481444"/>
                </a:lnTo>
                <a:lnTo>
                  <a:pt x="174307" y="476745"/>
                </a:lnTo>
                <a:lnTo>
                  <a:pt x="197993" y="474967"/>
                </a:lnTo>
                <a:lnTo>
                  <a:pt x="221665" y="476694"/>
                </a:lnTo>
                <a:lnTo>
                  <a:pt x="242646" y="481342"/>
                </a:lnTo>
                <a:lnTo>
                  <a:pt x="261988" y="487997"/>
                </a:lnTo>
                <a:lnTo>
                  <a:pt x="293306" y="501053"/>
                </a:lnTo>
                <a:lnTo>
                  <a:pt x="264655" y="529450"/>
                </a:lnTo>
                <a:lnTo>
                  <a:pt x="250101" y="525030"/>
                </a:lnTo>
                <a:lnTo>
                  <a:pt x="234302" y="521474"/>
                </a:lnTo>
                <a:lnTo>
                  <a:pt x="216992" y="519112"/>
                </a:lnTo>
                <a:lnTo>
                  <a:pt x="197929" y="518274"/>
                </a:lnTo>
                <a:lnTo>
                  <a:pt x="168021" y="520522"/>
                </a:lnTo>
                <a:lnTo>
                  <a:pt x="141935" y="526275"/>
                </a:lnTo>
                <a:lnTo>
                  <a:pt x="118846" y="534174"/>
                </a:lnTo>
                <a:lnTo>
                  <a:pt x="79121" y="550684"/>
                </a:lnTo>
                <a:lnTo>
                  <a:pt x="59766" y="557403"/>
                </a:lnTo>
                <a:lnTo>
                  <a:pt x="38785" y="562102"/>
                </a:lnTo>
                <a:lnTo>
                  <a:pt x="15125" y="563880"/>
                </a:lnTo>
                <a:lnTo>
                  <a:pt x="9817" y="563892"/>
                </a:lnTo>
                <a:lnTo>
                  <a:pt x="0" y="563118"/>
                </a:lnTo>
                <a:lnTo>
                  <a:pt x="0" y="606298"/>
                </a:lnTo>
                <a:lnTo>
                  <a:pt x="6477" y="606539"/>
                </a:lnTo>
                <a:lnTo>
                  <a:pt x="23063" y="606539"/>
                </a:lnTo>
                <a:lnTo>
                  <a:pt x="50177" y="603592"/>
                </a:lnTo>
                <a:lnTo>
                  <a:pt x="74117"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52" y="564248"/>
                </a:lnTo>
                <a:lnTo>
                  <a:pt x="213182" y="576300"/>
                </a:lnTo>
                <a:lnTo>
                  <a:pt x="197891" y="587362"/>
                </a:lnTo>
                <a:lnTo>
                  <a:pt x="182130" y="597446"/>
                </a:lnTo>
                <a:lnTo>
                  <a:pt x="165938" y="606539"/>
                </a:lnTo>
                <a:lnTo>
                  <a:pt x="244944" y="606539"/>
                </a:lnTo>
                <a:lnTo>
                  <a:pt x="275120" y="579780"/>
                </a:lnTo>
                <a:lnTo>
                  <a:pt x="515531" y="341515"/>
                </a:lnTo>
                <a:lnTo>
                  <a:pt x="577354" y="341630"/>
                </a:lnTo>
                <a:lnTo>
                  <a:pt x="310019" y="606539"/>
                </a:lnTo>
                <a:lnTo>
                  <a:pt x="371297" y="606539"/>
                </a:lnTo>
                <a:lnTo>
                  <a:pt x="612025" y="367969"/>
                </a:lnTo>
                <a:lnTo>
                  <a:pt x="612025" y="298335"/>
                </a:lnTo>
                <a:lnTo>
                  <a:pt x="549287" y="298526"/>
                </a:lnTo>
                <a:lnTo>
                  <a:pt x="497890" y="298297"/>
                </a:lnTo>
                <a:lnTo>
                  <a:pt x="497484" y="298704"/>
                </a:lnTo>
                <a:lnTo>
                  <a:pt x="384619" y="299059"/>
                </a:lnTo>
                <a:lnTo>
                  <a:pt x="384683" y="254457"/>
                </a:lnTo>
                <a:lnTo>
                  <a:pt x="612025" y="254685"/>
                </a:lnTo>
                <a:lnTo>
                  <a:pt x="612025" y="211150"/>
                </a:lnTo>
                <a:lnTo>
                  <a:pt x="384733" y="211442"/>
                </a:lnTo>
                <a:lnTo>
                  <a:pt x="384784" y="169202"/>
                </a:lnTo>
                <a:lnTo>
                  <a:pt x="612025" y="168922"/>
                </a:lnTo>
                <a:lnTo>
                  <a:pt x="612025" y="125945"/>
                </a:lnTo>
                <a:lnTo>
                  <a:pt x="384848" y="126238"/>
                </a:lnTo>
                <a:lnTo>
                  <a:pt x="384898" y="82778"/>
                </a:lnTo>
                <a:lnTo>
                  <a:pt x="612025" y="82486"/>
                </a:lnTo>
                <a:lnTo>
                  <a:pt x="612025" y="39509"/>
                </a:lnTo>
                <a:close/>
              </a:path>
            </a:pathLst>
          </a:custGeom>
          <a:solidFill>
            <a:srgbClr val="1A3868"/>
          </a:solidFill>
        </p:spPr>
        <p:txBody>
          <a:bodyPr wrap="square" lIns="0" tIns="0" rIns="0" bIns="0" rtlCol="0"/>
          <a:lstStyle/>
          <a:p>
            <a:endParaRPr sz="487"/>
          </a:p>
        </p:txBody>
      </p:sp>
      <p:sp>
        <p:nvSpPr>
          <p:cNvPr id="74" name="object 22">
            <a:extLst>
              <a:ext uri="{FF2B5EF4-FFF2-40B4-BE49-F238E27FC236}">
                <a16:creationId xmlns:a16="http://schemas.microsoft.com/office/drawing/2014/main" id="{93F17A57-3E11-457A-B707-D2EEE471B5D0}"/>
              </a:ext>
            </a:extLst>
          </p:cNvPr>
          <p:cNvSpPr/>
          <p:nvPr userDrawn="1"/>
        </p:nvSpPr>
        <p:spPr>
          <a:xfrm>
            <a:off x="8229861" y="6217459"/>
            <a:ext cx="419481" cy="364236"/>
          </a:xfrm>
          <a:custGeom>
            <a:avLst/>
            <a:gdLst/>
            <a:ahLst/>
            <a:cxnLst/>
            <a:rect l="l" t="t" r="r" b="b"/>
            <a:pathLst>
              <a:path w="699134" h="607059">
                <a:moveTo>
                  <a:pt x="569442" y="472503"/>
                </a:moveTo>
                <a:lnTo>
                  <a:pt x="369531" y="273875"/>
                </a:lnTo>
                <a:lnTo>
                  <a:pt x="281609" y="186524"/>
                </a:lnTo>
                <a:lnTo>
                  <a:pt x="193611" y="99098"/>
                </a:lnTo>
                <a:lnTo>
                  <a:pt x="105638" y="11671"/>
                </a:lnTo>
                <a:lnTo>
                  <a:pt x="93891" y="0"/>
                </a:lnTo>
                <a:lnTo>
                  <a:pt x="0" y="0"/>
                </a:lnTo>
                <a:lnTo>
                  <a:pt x="63" y="596049"/>
                </a:lnTo>
                <a:lnTo>
                  <a:pt x="520" y="596049"/>
                </a:lnTo>
                <a:lnTo>
                  <a:pt x="546" y="596976"/>
                </a:lnTo>
                <a:lnTo>
                  <a:pt x="647" y="597877"/>
                </a:lnTo>
                <a:lnTo>
                  <a:pt x="787" y="601408"/>
                </a:lnTo>
                <a:lnTo>
                  <a:pt x="1016" y="603961"/>
                </a:lnTo>
                <a:lnTo>
                  <a:pt x="1168" y="606539"/>
                </a:lnTo>
                <a:lnTo>
                  <a:pt x="44831" y="606539"/>
                </a:lnTo>
                <a:lnTo>
                  <a:pt x="44462" y="599567"/>
                </a:lnTo>
                <a:lnTo>
                  <a:pt x="44094" y="590448"/>
                </a:lnTo>
                <a:lnTo>
                  <a:pt x="43929" y="583971"/>
                </a:lnTo>
                <a:lnTo>
                  <a:pt x="43815" y="575995"/>
                </a:lnTo>
                <a:lnTo>
                  <a:pt x="43738" y="11671"/>
                </a:lnTo>
                <a:lnTo>
                  <a:pt x="87985" y="55600"/>
                </a:lnTo>
                <a:lnTo>
                  <a:pt x="88049" y="596049"/>
                </a:lnTo>
                <a:lnTo>
                  <a:pt x="88569" y="596049"/>
                </a:lnTo>
                <a:lnTo>
                  <a:pt x="88760" y="599998"/>
                </a:lnTo>
                <a:lnTo>
                  <a:pt x="89039" y="603046"/>
                </a:lnTo>
                <a:lnTo>
                  <a:pt x="89281" y="606539"/>
                </a:lnTo>
                <a:lnTo>
                  <a:pt x="133083" y="606539"/>
                </a:lnTo>
                <a:lnTo>
                  <a:pt x="132549" y="597877"/>
                </a:lnTo>
                <a:lnTo>
                  <a:pt x="132168" y="590448"/>
                </a:lnTo>
                <a:lnTo>
                  <a:pt x="131953" y="583971"/>
                </a:lnTo>
                <a:lnTo>
                  <a:pt x="131851" y="579945"/>
                </a:lnTo>
                <a:lnTo>
                  <a:pt x="131749" y="571944"/>
                </a:lnTo>
                <a:lnTo>
                  <a:pt x="131724" y="99098"/>
                </a:lnTo>
                <a:lnTo>
                  <a:pt x="175958" y="143090"/>
                </a:lnTo>
                <a:lnTo>
                  <a:pt x="176022" y="596049"/>
                </a:lnTo>
                <a:lnTo>
                  <a:pt x="176606" y="596049"/>
                </a:lnTo>
                <a:lnTo>
                  <a:pt x="176822" y="599998"/>
                </a:lnTo>
                <a:lnTo>
                  <a:pt x="177165" y="603961"/>
                </a:lnTo>
                <a:lnTo>
                  <a:pt x="177368" y="606539"/>
                </a:lnTo>
                <a:lnTo>
                  <a:pt x="221335" y="606539"/>
                </a:lnTo>
                <a:lnTo>
                  <a:pt x="220713" y="598500"/>
                </a:lnTo>
                <a:lnTo>
                  <a:pt x="220230" y="590448"/>
                </a:lnTo>
                <a:lnTo>
                  <a:pt x="219976" y="583971"/>
                </a:lnTo>
                <a:lnTo>
                  <a:pt x="219862" y="579945"/>
                </a:lnTo>
                <a:lnTo>
                  <a:pt x="219748" y="571944"/>
                </a:lnTo>
                <a:lnTo>
                  <a:pt x="219697" y="186524"/>
                </a:lnTo>
                <a:lnTo>
                  <a:pt x="263944" y="230428"/>
                </a:lnTo>
                <a:lnTo>
                  <a:pt x="264058" y="580669"/>
                </a:lnTo>
                <a:lnTo>
                  <a:pt x="264375" y="589343"/>
                </a:lnTo>
                <a:lnTo>
                  <a:pt x="264947" y="598500"/>
                </a:lnTo>
                <a:lnTo>
                  <a:pt x="265607" y="606539"/>
                </a:lnTo>
                <a:lnTo>
                  <a:pt x="331000" y="606539"/>
                </a:lnTo>
                <a:lnTo>
                  <a:pt x="308279" y="583971"/>
                </a:lnTo>
                <a:lnTo>
                  <a:pt x="308140" y="579945"/>
                </a:lnTo>
                <a:lnTo>
                  <a:pt x="307670" y="575995"/>
                </a:lnTo>
                <a:lnTo>
                  <a:pt x="307670" y="521208"/>
                </a:lnTo>
                <a:lnTo>
                  <a:pt x="393560" y="606539"/>
                </a:lnTo>
                <a:lnTo>
                  <a:pt x="455422" y="606539"/>
                </a:lnTo>
                <a:lnTo>
                  <a:pt x="369519" y="521208"/>
                </a:lnTo>
                <a:lnTo>
                  <a:pt x="307670" y="459752"/>
                </a:lnTo>
                <a:lnTo>
                  <a:pt x="307670" y="397586"/>
                </a:lnTo>
                <a:lnTo>
                  <a:pt x="517994" y="606539"/>
                </a:lnTo>
                <a:lnTo>
                  <a:pt x="569442" y="606539"/>
                </a:lnTo>
                <a:lnTo>
                  <a:pt x="569442" y="596214"/>
                </a:lnTo>
                <a:lnTo>
                  <a:pt x="369506" y="397586"/>
                </a:lnTo>
                <a:lnTo>
                  <a:pt x="307670" y="336156"/>
                </a:lnTo>
                <a:lnTo>
                  <a:pt x="307670" y="273875"/>
                </a:lnTo>
                <a:lnTo>
                  <a:pt x="569442" y="533958"/>
                </a:lnTo>
                <a:lnTo>
                  <a:pt x="569442" y="472503"/>
                </a:lnTo>
                <a:close/>
              </a:path>
              <a:path w="699134" h="607059">
                <a:moveTo>
                  <a:pt x="569442" y="348881"/>
                </a:moveTo>
                <a:lnTo>
                  <a:pt x="218287" y="0"/>
                </a:lnTo>
                <a:lnTo>
                  <a:pt x="156438" y="0"/>
                </a:lnTo>
                <a:lnTo>
                  <a:pt x="569442" y="410349"/>
                </a:lnTo>
                <a:lnTo>
                  <a:pt x="569442" y="348881"/>
                </a:lnTo>
                <a:close/>
              </a:path>
              <a:path w="699134" h="607059">
                <a:moveTo>
                  <a:pt x="569442" y="225272"/>
                </a:moveTo>
                <a:lnTo>
                  <a:pt x="342722" y="0"/>
                </a:lnTo>
                <a:lnTo>
                  <a:pt x="280860" y="0"/>
                </a:lnTo>
                <a:lnTo>
                  <a:pt x="569442" y="286727"/>
                </a:lnTo>
                <a:lnTo>
                  <a:pt x="569442" y="225272"/>
                </a:lnTo>
                <a:close/>
              </a:path>
              <a:path w="699134" h="607059">
                <a:moveTo>
                  <a:pt x="569442" y="0"/>
                </a:moveTo>
                <a:lnTo>
                  <a:pt x="529704" y="0"/>
                </a:lnTo>
                <a:lnTo>
                  <a:pt x="569442" y="39484"/>
                </a:lnTo>
                <a:lnTo>
                  <a:pt x="569442" y="0"/>
                </a:lnTo>
                <a:close/>
              </a:path>
              <a:path w="699134" h="607059">
                <a:moveTo>
                  <a:pt x="569455" y="101663"/>
                </a:moveTo>
                <a:lnTo>
                  <a:pt x="467144" y="0"/>
                </a:lnTo>
                <a:lnTo>
                  <a:pt x="405282" y="0"/>
                </a:lnTo>
                <a:lnTo>
                  <a:pt x="569455" y="163118"/>
                </a:lnTo>
                <a:lnTo>
                  <a:pt x="569455" y="101663"/>
                </a:lnTo>
                <a:close/>
              </a:path>
              <a:path w="699134" h="607059">
                <a:moveTo>
                  <a:pt x="610679" y="0"/>
                </a:moveTo>
                <a:lnTo>
                  <a:pt x="569785" y="0"/>
                </a:lnTo>
                <a:lnTo>
                  <a:pt x="569785" y="606539"/>
                </a:lnTo>
                <a:lnTo>
                  <a:pt x="609917" y="606539"/>
                </a:lnTo>
                <a:lnTo>
                  <a:pt x="610679" y="0"/>
                </a:lnTo>
                <a:close/>
              </a:path>
              <a:path w="699134" h="607059">
                <a:moveTo>
                  <a:pt x="698766" y="12"/>
                </a:moveTo>
                <a:lnTo>
                  <a:pt x="654977" y="12"/>
                </a:lnTo>
                <a:lnTo>
                  <a:pt x="654202" y="606539"/>
                </a:lnTo>
                <a:lnTo>
                  <a:pt x="698004" y="606539"/>
                </a:lnTo>
                <a:lnTo>
                  <a:pt x="698766" y="12"/>
                </a:lnTo>
                <a:close/>
              </a:path>
            </a:pathLst>
          </a:custGeom>
          <a:solidFill>
            <a:srgbClr val="1A3868"/>
          </a:solidFill>
        </p:spPr>
        <p:txBody>
          <a:bodyPr wrap="square" lIns="0" tIns="0" rIns="0" bIns="0" rtlCol="0"/>
          <a:lstStyle/>
          <a:p>
            <a:endParaRPr sz="487"/>
          </a:p>
        </p:txBody>
      </p:sp>
      <p:sp>
        <p:nvSpPr>
          <p:cNvPr id="75" name="object 23">
            <a:extLst>
              <a:ext uri="{FF2B5EF4-FFF2-40B4-BE49-F238E27FC236}">
                <a16:creationId xmlns:a16="http://schemas.microsoft.com/office/drawing/2014/main" id="{BB390B4D-B676-4537-95BF-1353FE6690E6}"/>
              </a:ext>
            </a:extLst>
          </p:cNvPr>
          <p:cNvSpPr/>
          <p:nvPr userDrawn="1"/>
        </p:nvSpPr>
        <p:spPr>
          <a:xfrm>
            <a:off x="8680309" y="6217459"/>
            <a:ext cx="367284" cy="364236"/>
          </a:xfrm>
          <a:custGeom>
            <a:avLst/>
            <a:gdLst/>
            <a:ahLst/>
            <a:cxnLst/>
            <a:rect l="l" t="t" r="r" b="b"/>
            <a:pathLst>
              <a:path w="612140" h="607059">
                <a:moveTo>
                  <a:pt x="612013" y="551446"/>
                </a:moveTo>
                <a:lnTo>
                  <a:pt x="556425" y="606526"/>
                </a:lnTo>
                <a:lnTo>
                  <a:pt x="612013" y="606526"/>
                </a:lnTo>
                <a:lnTo>
                  <a:pt x="612013" y="551446"/>
                </a:lnTo>
                <a:close/>
              </a:path>
              <a:path w="612140" h="607059">
                <a:moveTo>
                  <a:pt x="612013" y="429374"/>
                </a:moveTo>
                <a:lnTo>
                  <a:pt x="433235" y="606539"/>
                </a:lnTo>
                <a:lnTo>
                  <a:pt x="494487" y="606539"/>
                </a:lnTo>
                <a:lnTo>
                  <a:pt x="612013" y="490054"/>
                </a:lnTo>
                <a:lnTo>
                  <a:pt x="612013" y="429374"/>
                </a:lnTo>
                <a:close/>
              </a:path>
              <a:path w="612140" h="607059">
                <a:moveTo>
                  <a:pt x="612013" y="39509"/>
                </a:moveTo>
                <a:lnTo>
                  <a:pt x="384937" y="39801"/>
                </a:lnTo>
                <a:lnTo>
                  <a:pt x="384987" y="0"/>
                </a:lnTo>
                <a:lnTo>
                  <a:pt x="341655" y="0"/>
                </a:lnTo>
                <a:lnTo>
                  <a:pt x="341274" y="294906"/>
                </a:lnTo>
                <a:lnTo>
                  <a:pt x="330428" y="291973"/>
                </a:lnTo>
                <a:lnTo>
                  <a:pt x="319874" y="288645"/>
                </a:lnTo>
                <a:lnTo>
                  <a:pt x="297421" y="280555"/>
                </a:lnTo>
                <a:lnTo>
                  <a:pt x="297776" y="0"/>
                </a:lnTo>
                <a:lnTo>
                  <a:pt x="254406" y="0"/>
                </a:lnTo>
                <a:lnTo>
                  <a:pt x="254088" y="266306"/>
                </a:lnTo>
                <a:lnTo>
                  <a:pt x="243967" y="263994"/>
                </a:lnTo>
                <a:lnTo>
                  <a:pt x="233324" y="262102"/>
                </a:lnTo>
                <a:lnTo>
                  <a:pt x="222097" y="260692"/>
                </a:lnTo>
                <a:lnTo>
                  <a:pt x="210235" y="259803"/>
                </a:lnTo>
                <a:lnTo>
                  <a:pt x="210566" y="0"/>
                </a:lnTo>
                <a:lnTo>
                  <a:pt x="167195" y="0"/>
                </a:lnTo>
                <a:lnTo>
                  <a:pt x="166865" y="261950"/>
                </a:lnTo>
                <a:lnTo>
                  <a:pt x="154965" y="264236"/>
                </a:lnTo>
                <a:lnTo>
                  <a:pt x="143725" y="267055"/>
                </a:lnTo>
                <a:lnTo>
                  <a:pt x="133096" y="270319"/>
                </a:lnTo>
                <a:lnTo>
                  <a:pt x="122999" y="273900"/>
                </a:lnTo>
                <a:lnTo>
                  <a:pt x="123342" y="0"/>
                </a:lnTo>
                <a:lnTo>
                  <a:pt x="79984" y="0"/>
                </a:lnTo>
                <a:lnTo>
                  <a:pt x="79603" y="291769"/>
                </a:lnTo>
                <a:lnTo>
                  <a:pt x="69303" y="295579"/>
                </a:lnTo>
                <a:lnTo>
                  <a:pt x="58661" y="298907"/>
                </a:lnTo>
                <a:lnTo>
                  <a:pt x="47523" y="301637"/>
                </a:lnTo>
                <a:lnTo>
                  <a:pt x="35737" y="303631"/>
                </a:lnTo>
                <a:lnTo>
                  <a:pt x="36118" y="0"/>
                </a:lnTo>
                <a:lnTo>
                  <a:pt x="0" y="0"/>
                </a:lnTo>
                <a:lnTo>
                  <a:pt x="0" y="347446"/>
                </a:lnTo>
                <a:lnTo>
                  <a:pt x="10045" y="348018"/>
                </a:lnTo>
                <a:lnTo>
                  <a:pt x="71361" y="340004"/>
                </a:lnTo>
                <a:lnTo>
                  <a:pt x="134175" y="315595"/>
                </a:lnTo>
                <a:lnTo>
                  <a:pt x="153530" y="308876"/>
                </a:lnTo>
                <a:lnTo>
                  <a:pt x="174523" y="304190"/>
                </a:lnTo>
                <a:lnTo>
                  <a:pt x="198208" y="302399"/>
                </a:lnTo>
                <a:lnTo>
                  <a:pt x="222554" y="303974"/>
                </a:lnTo>
                <a:lnTo>
                  <a:pt x="244182" y="308203"/>
                </a:lnTo>
                <a:lnTo>
                  <a:pt x="264185" y="314274"/>
                </a:lnTo>
                <a:lnTo>
                  <a:pt x="298653" y="326872"/>
                </a:lnTo>
                <a:lnTo>
                  <a:pt x="314274" y="332066"/>
                </a:lnTo>
                <a:lnTo>
                  <a:pt x="330898" y="336677"/>
                </a:lnTo>
                <a:lnTo>
                  <a:pt x="348894" y="340423"/>
                </a:lnTo>
                <a:lnTo>
                  <a:pt x="393306" y="345414"/>
                </a:lnTo>
                <a:lnTo>
                  <a:pt x="426364" y="345325"/>
                </a:lnTo>
                <a:lnTo>
                  <a:pt x="446989" y="343090"/>
                </a:lnTo>
                <a:lnTo>
                  <a:pt x="454101" y="341693"/>
                </a:lnTo>
                <a:lnTo>
                  <a:pt x="414134" y="381292"/>
                </a:lnTo>
                <a:lnTo>
                  <a:pt x="384124" y="387553"/>
                </a:lnTo>
                <a:lnTo>
                  <a:pt x="362115" y="388315"/>
                </a:lnTo>
                <a:lnTo>
                  <a:pt x="337273" y="382371"/>
                </a:lnTo>
                <a:lnTo>
                  <a:pt x="298792" y="368541"/>
                </a:lnTo>
                <a:lnTo>
                  <a:pt x="276898" y="360451"/>
                </a:lnTo>
                <a:lnTo>
                  <a:pt x="253606" y="353098"/>
                </a:lnTo>
                <a:lnTo>
                  <a:pt x="227749" y="347751"/>
                </a:lnTo>
                <a:lnTo>
                  <a:pt x="198145" y="345719"/>
                </a:lnTo>
                <a:lnTo>
                  <a:pt x="168236" y="347954"/>
                </a:lnTo>
                <a:lnTo>
                  <a:pt x="142151" y="353707"/>
                </a:lnTo>
                <a:lnTo>
                  <a:pt x="119062" y="361607"/>
                </a:lnTo>
                <a:lnTo>
                  <a:pt x="79324" y="378117"/>
                </a:lnTo>
                <a:lnTo>
                  <a:pt x="59969" y="384822"/>
                </a:lnTo>
                <a:lnTo>
                  <a:pt x="39001" y="389521"/>
                </a:lnTo>
                <a:lnTo>
                  <a:pt x="15328" y="391312"/>
                </a:lnTo>
                <a:lnTo>
                  <a:pt x="9944" y="391312"/>
                </a:lnTo>
                <a:lnTo>
                  <a:pt x="0" y="390525"/>
                </a:lnTo>
                <a:lnTo>
                  <a:pt x="0" y="433717"/>
                </a:lnTo>
                <a:lnTo>
                  <a:pt x="9982" y="434276"/>
                </a:lnTo>
                <a:lnTo>
                  <a:pt x="15252" y="434276"/>
                </a:lnTo>
                <a:lnTo>
                  <a:pt x="45161" y="432028"/>
                </a:lnTo>
                <a:lnTo>
                  <a:pt x="71247" y="426288"/>
                </a:lnTo>
                <a:lnTo>
                  <a:pt x="94335" y="418388"/>
                </a:lnTo>
                <a:lnTo>
                  <a:pt x="134073" y="401891"/>
                </a:lnTo>
                <a:lnTo>
                  <a:pt x="153428" y="395173"/>
                </a:lnTo>
                <a:lnTo>
                  <a:pt x="174409" y="390474"/>
                </a:lnTo>
                <a:lnTo>
                  <a:pt x="198094" y="388683"/>
                </a:lnTo>
                <a:lnTo>
                  <a:pt x="222084" y="390321"/>
                </a:lnTo>
                <a:lnTo>
                  <a:pt x="243497" y="394741"/>
                </a:lnTo>
                <a:lnTo>
                  <a:pt x="263359" y="401091"/>
                </a:lnTo>
                <a:lnTo>
                  <a:pt x="301078" y="415544"/>
                </a:lnTo>
                <a:lnTo>
                  <a:pt x="320408" y="421995"/>
                </a:lnTo>
                <a:lnTo>
                  <a:pt x="341337" y="427189"/>
                </a:lnTo>
                <a:lnTo>
                  <a:pt x="364528" y="430466"/>
                </a:lnTo>
                <a:lnTo>
                  <a:pt x="331063" y="463638"/>
                </a:lnTo>
                <a:lnTo>
                  <a:pt x="322910" y="464019"/>
                </a:lnTo>
                <a:lnTo>
                  <a:pt x="316750" y="463384"/>
                </a:lnTo>
                <a:lnTo>
                  <a:pt x="309473" y="461035"/>
                </a:lnTo>
                <a:lnTo>
                  <a:pt x="277050" y="447751"/>
                </a:lnTo>
                <a:lnTo>
                  <a:pt x="253987" y="439902"/>
                </a:lnTo>
                <a:lnTo>
                  <a:pt x="227939" y="434200"/>
                </a:lnTo>
                <a:lnTo>
                  <a:pt x="198031" y="432015"/>
                </a:lnTo>
                <a:lnTo>
                  <a:pt x="168122" y="434251"/>
                </a:lnTo>
                <a:lnTo>
                  <a:pt x="142036" y="440004"/>
                </a:lnTo>
                <a:lnTo>
                  <a:pt x="118948" y="447890"/>
                </a:lnTo>
                <a:lnTo>
                  <a:pt x="79222" y="464400"/>
                </a:lnTo>
                <a:lnTo>
                  <a:pt x="59855" y="471119"/>
                </a:lnTo>
                <a:lnTo>
                  <a:pt x="38887" y="475805"/>
                </a:lnTo>
                <a:lnTo>
                  <a:pt x="15214" y="477596"/>
                </a:lnTo>
                <a:lnTo>
                  <a:pt x="9880" y="477596"/>
                </a:lnTo>
                <a:lnTo>
                  <a:pt x="0" y="476821"/>
                </a:lnTo>
                <a:lnTo>
                  <a:pt x="0" y="520001"/>
                </a:lnTo>
                <a:lnTo>
                  <a:pt x="9906" y="520560"/>
                </a:lnTo>
                <a:lnTo>
                  <a:pt x="15138" y="520560"/>
                </a:lnTo>
                <a:lnTo>
                  <a:pt x="45046" y="518312"/>
                </a:lnTo>
                <a:lnTo>
                  <a:pt x="71145" y="512559"/>
                </a:lnTo>
                <a:lnTo>
                  <a:pt x="94234" y="504672"/>
                </a:lnTo>
                <a:lnTo>
                  <a:pt x="133959" y="488162"/>
                </a:lnTo>
                <a:lnTo>
                  <a:pt x="153314" y="481444"/>
                </a:lnTo>
                <a:lnTo>
                  <a:pt x="174294" y="476745"/>
                </a:lnTo>
                <a:lnTo>
                  <a:pt x="197980" y="474967"/>
                </a:lnTo>
                <a:lnTo>
                  <a:pt x="221665" y="476694"/>
                </a:lnTo>
                <a:lnTo>
                  <a:pt x="242633" y="481342"/>
                </a:lnTo>
                <a:lnTo>
                  <a:pt x="261975" y="487997"/>
                </a:lnTo>
                <a:lnTo>
                  <a:pt x="293306" y="501053"/>
                </a:lnTo>
                <a:lnTo>
                  <a:pt x="264642" y="529450"/>
                </a:lnTo>
                <a:lnTo>
                  <a:pt x="250088" y="525030"/>
                </a:lnTo>
                <a:lnTo>
                  <a:pt x="234289" y="521474"/>
                </a:lnTo>
                <a:lnTo>
                  <a:pt x="216992" y="519112"/>
                </a:lnTo>
                <a:lnTo>
                  <a:pt x="197916" y="518274"/>
                </a:lnTo>
                <a:lnTo>
                  <a:pt x="168008" y="520522"/>
                </a:lnTo>
                <a:lnTo>
                  <a:pt x="141922" y="526275"/>
                </a:lnTo>
                <a:lnTo>
                  <a:pt x="118833" y="534174"/>
                </a:lnTo>
                <a:lnTo>
                  <a:pt x="79108" y="550684"/>
                </a:lnTo>
                <a:lnTo>
                  <a:pt x="59753" y="557403"/>
                </a:lnTo>
                <a:lnTo>
                  <a:pt x="38773" y="562102"/>
                </a:lnTo>
                <a:lnTo>
                  <a:pt x="15100" y="563880"/>
                </a:lnTo>
                <a:lnTo>
                  <a:pt x="9804" y="563892"/>
                </a:lnTo>
                <a:lnTo>
                  <a:pt x="0" y="563118"/>
                </a:lnTo>
                <a:lnTo>
                  <a:pt x="0" y="606298"/>
                </a:lnTo>
                <a:lnTo>
                  <a:pt x="6464" y="606539"/>
                </a:lnTo>
                <a:lnTo>
                  <a:pt x="23050" y="606539"/>
                </a:lnTo>
                <a:lnTo>
                  <a:pt x="50165" y="603592"/>
                </a:lnTo>
                <a:lnTo>
                  <a:pt x="74104" y="597852"/>
                </a:lnTo>
                <a:lnTo>
                  <a:pt x="95504" y="590384"/>
                </a:lnTo>
                <a:lnTo>
                  <a:pt x="133845" y="574446"/>
                </a:lnTo>
                <a:lnTo>
                  <a:pt x="153212" y="567728"/>
                </a:lnTo>
                <a:lnTo>
                  <a:pt x="174193" y="563029"/>
                </a:lnTo>
                <a:lnTo>
                  <a:pt x="197878" y="561238"/>
                </a:lnTo>
                <a:lnTo>
                  <a:pt x="205905" y="561454"/>
                </a:lnTo>
                <a:lnTo>
                  <a:pt x="213537" y="562063"/>
                </a:lnTo>
                <a:lnTo>
                  <a:pt x="220853" y="563016"/>
                </a:lnTo>
                <a:lnTo>
                  <a:pt x="227939" y="564248"/>
                </a:lnTo>
                <a:lnTo>
                  <a:pt x="213169" y="576300"/>
                </a:lnTo>
                <a:lnTo>
                  <a:pt x="197878" y="587362"/>
                </a:lnTo>
                <a:lnTo>
                  <a:pt x="182118" y="597446"/>
                </a:lnTo>
                <a:lnTo>
                  <a:pt x="165925" y="606539"/>
                </a:lnTo>
                <a:lnTo>
                  <a:pt x="244932" y="606539"/>
                </a:lnTo>
                <a:lnTo>
                  <a:pt x="275107" y="579780"/>
                </a:lnTo>
                <a:lnTo>
                  <a:pt x="515531" y="341515"/>
                </a:lnTo>
                <a:lnTo>
                  <a:pt x="577342" y="341630"/>
                </a:lnTo>
                <a:lnTo>
                  <a:pt x="310019" y="606539"/>
                </a:lnTo>
                <a:lnTo>
                  <a:pt x="371297" y="606539"/>
                </a:lnTo>
                <a:lnTo>
                  <a:pt x="612013" y="367969"/>
                </a:lnTo>
                <a:lnTo>
                  <a:pt x="612013" y="298335"/>
                </a:lnTo>
                <a:lnTo>
                  <a:pt x="549275" y="298526"/>
                </a:lnTo>
                <a:lnTo>
                  <a:pt x="497890" y="298297"/>
                </a:lnTo>
                <a:lnTo>
                  <a:pt x="497484" y="298704"/>
                </a:lnTo>
                <a:lnTo>
                  <a:pt x="384606" y="299059"/>
                </a:lnTo>
                <a:lnTo>
                  <a:pt x="384670" y="254457"/>
                </a:lnTo>
                <a:lnTo>
                  <a:pt x="612013" y="254685"/>
                </a:lnTo>
                <a:lnTo>
                  <a:pt x="612013" y="211150"/>
                </a:lnTo>
                <a:lnTo>
                  <a:pt x="384721" y="211442"/>
                </a:lnTo>
                <a:lnTo>
                  <a:pt x="384771" y="169202"/>
                </a:lnTo>
                <a:lnTo>
                  <a:pt x="612013" y="168922"/>
                </a:lnTo>
                <a:lnTo>
                  <a:pt x="612013" y="125945"/>
                </a:lnTo>
                <a:lnTo>
                  <a:pt x="384835" y="126238"/>
                </a:lnTo>
                <a:lnTo>
                  <a:pt x="384886" y="82778"/>
                </a:lnTo>
                <a:lnTo>
                  <a:pt x="612013" y="82486"/>
                </a:lnTo>
                <a:lnTo>
                  <a:pt x="612013" y="39509"/>
                </a:lnTo>
                <a:close/>
              </a:path>
            </a:pathLst>
          </a:custGeom>
          <a:solidFill>
            <a:srgbClr val="1A3868"/>
          </a:solidFill>
        </p:spPr>
        <p:txBody>
          <a:bodyPr wrap="square" lIns="0" tIns="0" rIns="0" bIns="0" rtlCol="0"/>
          <a:lstStyle/>
          <a:p>
            <a:endParaRPr sz="487"/>
          </a:p>
        </p:txBody>
      </p:sp>
      <p:grpSp>
        <p:nvGrpSpPr>
          <p:cNvPr id="76" name="object 24">
            <a:extLst>
              <a:ext uri="{FF2B5EF4-FFF2-40B4-BE49-F238E27FC236}">
                <a16:creationId xmlns:a16="http://schemas.microsoft.com/office/drawing/2014/main" id="{517ED7A0-088F-4414-AEF9-182D379FCB16}"/>
              </a:ext>
            </a:extLst>
          </p:cNvPr>
          <p:cNvGrpSpPr/>
          <p:nvPr userDrawn="1"/>
        </p:nvGrpSpPr>
        <p:grpSpPr>
          <a:xfrm>
            <a:off x="9073064" y="6217458"/>
            <a:ext cx="1076325" cy="364236"/>
            <a:chOff x="15121774" y="10330678"/>
            <a:chExt cx="1793875" cy="607060"/>
          </a:xfrm>
        </p:grpSpPr>
        <p:sp>
          <p:nvSpPr>
            <p:cNvPr id="77" name="object 25">
              <a:extLst>
                <a:ext uri="{FF2B5EF4-FFF2-40B4-BE49-F238E27FC236}">
                  <a16:creationId xmlns:a16="http://schemas.microsoft.com/office/drawing/2014/main" id="{F1B59C19-EAE8-4E32-BCB8-C53146A2AF8A}"/>
                </a:ext>
              </a:extLst>
            </p:cNvPr>
            <p:cNvSpPr/>
            <p:nvPr/>
          </p:nvSpPr>
          <p:spPr>
            <a:xfrm>
              <a:off x="15775965" y="10330681"/>
              <a:ext cx="527685" cy="607060"/>
            </a:xfrm>
            <a:custGeom>
              <a:avLst/>
              <a:gdLst/>
              <a:ahLst/>
              <a:cxnLst/>
              <a:rect l="l" t="t" r="r" b="b"/>
              <a:pathLst>
                <a:path w="527684" h="607059">
                  <a:moveTo>
                    <a:pt x="44577" y="12"/>
                  </a:moveTo>
                  <a:lnTo>
                    <a:pt x="787" y="12"/>
                  </a:lnTo>
                  <a:lnTo>
                    <a:pt x="0" y="606539"/>
                  </a:lnTo>
                  <a:lnTo>
                    <a:pt x="43802" y="606539"/>
                  </a:lnTo>
                  <a:lnTo>
                    <a:pt x="44577" y="12"/>
                  </a:lnTo>
                  <a:close/>
                </a:path>
                <a:path w="527684" h="607059">
                  <a:moveTo>
                    <a:pt x="132664" y="0"/>
                  </a:moveTo>
                  <a:lnTo>
                    <a:pt x="88874" y="0"/>
                  </a:lnTo>
                  <a:lnTo>
                    <a:pt x="88099" y="606539"/>
                  </a:lnTo>
                  <a:lnTo>
                    <a:pt x="131902" y="606539"/>
                  </a:lnTo>
                  <a:lnTo>
                    <a:pt x="132664" y="0"/>
                  </a:lnTo>
                  <a:close/>
                </a:path>
                <a:path w="527684" h="607059">
                  <a:moveTo>
                    <a:pt x="527608" y="306832"/>
                  </a:moveTo>
                  <a:lnTo>
                    <a:pt x="225171" y="606539"/>
                  </a:lnTo>
                  <a:lnTo>
                    <a:pt x="287032" y="606539"/>
                  </a:lnTo>
                  <a:lnTo>
                    <a:pt x="527608" y="368122"/>
                  </a:lnTo>
                  <a:lnTo>
                    <a:pt x="527608" y="306832"/>
                  </a:lnTo>
                  <a:close/>
                </a:path>
                <a:path w="527684" h="607059">
                  <a:moveTo>
                    <a:pt x="527608" y="0"/>
                  </a:moveTo>
                  <a:lnTo>
                    <a:pt x="520026" y="0"/>
                  </a:lnTo>
                  <a:lnTo>
                    <a:pt x="513676" y="22301"/>
                  </a:lnTo>
                  <a:lnTo>
                    <a:pt x="505726" y="44183"/>
                  </a:lnTo>
                  <a:lnTo>
                    <a:pt x="496163" y="65595"/>
                  </a:lnTo>
                  <a:lnTo>
                    <a:pt x="484987" y="86410"/>
                  </a:lnTo>
                  <a:lnTo>
                    <a:pt x="485076" y="0"/>
                  </a:lnTo>
                  <a:lnTo>
                    <a:pt x="441299" y="0"/>
                  </a:lnTo>
                  <a:lnTo>
                    <a:pt x="441121" y="145072"/>
                  </a:lnTo>
                  <a:lnTo>
                    <a:pt x="438340" y="148018"/>
                  </a:lnTo>
                  <a:lnTo>
                    <a:pt x="435851" y="151130"/>
                  </a:lnTo>
                  <a:lnTo>
                    <a:pt x="396760" y="189890"/>
                  </a:lnTo>
                  <a:lnTo>
                    <a:pt x="397002" y="0"/>
                  </a:lnTo>
                  <a:lnTo>
                    <a:pt x="353212" y="0"/>
                  </a:lnTo>
                  <a:lnTo>
                    <a:pt x="352907" y="233337"/>
                  </a:lnTo>
                  <a:lnTo>
                    <a:pt x="308559" y="277291"/>
                  </a:lnTo>
                  <a:lnTo>
                    <a:pt x="308902" y="0"/>
                  </a:lnTo>
                  <a:lnTo>
                    <a:pt x="265125" y="0"/>
                  </a:lnTo>
                  <a:lnTo>
                    <a:pt x="264718" y="320738"/>
                  </a:lnTo>
                  <a:lnTo>
                    <a:pt x="220281" y="364769"/>
                  </a:lnTo>
                  <a:lnTo>
                    <a:pt x="220751" y="0"/>
                  </a:lnTo>
                  <a:lnTo>
                    <a:pt x="176961" y="0"/>
                  </a:lnTo>
                  <a:lnTo>
                    <a:pt x="176199" y="606539"/>
                  </a:lnTo>
                  <a:lnTo>
                    <a:pt x="220014" y="606539"/>
                  </a:lnTo>
                  <a:lnTo>
                    <a:pt x="220116" y="549554"/>
                  </a:lnTo>
                  <a:lnTo>
                    <a:pt x="282016" y="488188"/>
                  </a:lnTo>
                  <a:lnTo>
                    <a:pt x="527608" y="244817"/>
                  </a:lnTo>
                  <a:lnTo>
                    <a:pt x="527608" y="179349"/>
                  </a:lnTo>
                  <a:lnTo>
                    <a:pt x="520306" y="188264"/>
                  </a:lnTo>
                  <a:lnTo>
                    <a:pt x="512737" y="197015"/>
                  </a:lnTo>
                  <a:lnTo>
                    <a:pt x="504888" y="205600"/>
                  </a:lnTo>
                  <a:lnTo>
                    <a:pt x="496747" y="214007"/>
                  </a:lnTo>
                  <a:lnTo>
                    <a:pt x="491553" y="219240"/>
                  </a:lnTo>
                  <a:lnTo>
                    <a:pt x="220167" y="488188"/>
                  </a:lnTo>
                  <a:lnTo>
                    <a:pt x="220218" y="426135"/>
                  </a:lnTo>
                  <a:lnTo>
                    <a:pt x="282143" y="364769"/>
                  </a:lnTo>
                  <a:lnTo>
                    <a:pt x="370420" y="277291"/>
                  </a:lnTo>
                  <a:lnTo>
                    <a:pt x="458609" y="189890"/>
                  </a:lnTo>
                  <a:lnTo>
                    <a:pt x="499160" y="144246"/>
                  </a:lnTo>
                  <a:lnTo>
                    <a:pt x="527608" y="100355"/>
                  </a:lnTo>
                  <a:lnTo>
                    <a:pt x="527608" y="86410"/>
                  </a:lnTo>
                  <a:lnTo>
                    <a:pt x="527608" y="0"/>
                  </a:lnTo>
                  <a:close/>
                </a:path>
              </a:pathLst>
            </a:custGeom>
            <a:solidFill>
              <a:srgbClr val="1A3868"/>
            </a:solidFill>
          </p:spPr>
          <p:txBody>
            <a:bodyPr wrap="square" lIns="0" tIns="0" rIns="0" bIns="0" rtlCol="0"/>
            <a:lstStyle/>
            <a:p>
              <a:endParaRPr sz="487"/>
            </a:p>
          </p:txBody>
        </p:sp>
        <p:pic>
          <p:nvPicPr>
            <p:cNvPr id="78" name="object 26">
              <a:extLst>
                <a:ext uri="{FF2B5EF4-FFF2-40B4-BE49-F238E27FC236}">
                  <a16:creationId xmlns:a16="http://schemas.microsoft.com/office/drawing/2014/main" id="{CFF5525A-37F7-4A9A-85E2-23FEADDF1BCA}"/>
                </a:ext>
              </a:extLst>
            </p:cNvPr>
            <p:cNvPicPr/>
            <p:nvPr/>
          </p:nvPicPr>
          <p:blipFill>
            <a:blip r:embed="rId2" cstate="print"/>
            <a:stretch>
              <a:fillRect/>
            </a:stretch>
          </p:blipFill>
          <p:spPr>
            <a:xfrm>
              <a:off x="16125567" y="10760799"/>
              <a:ext cx="178009" cy="176413"/>
            </a:xfrm>
            <a:prstGeom prst="rect">
              <a:avLst/>
            </a:prstGeom>
          </p:spPr>
        </p:pic>
        <p:sp>
          <p:nvSpPr>
            <p:cNvPr id="79" name="object 27">
              <a:extLst>
                <a:ext uri="{FF2B5EF4-FFF2-40B4-BE49-F238E27FC236}">
                  <a16:creationId xmlns:a16="http://schemas.microsoft.com/office/drawing/2014/main" id="{AAF37880-CA94-417B-AFD5-48B10A3CA716}"/>
                </a:ext>
              </a:extLst>
            </p:cNvPr>
            <p:cNvSpPr/>
            <p:nvPr/>
          </p:nvSpPr>
          <p:spPr>
            <a:xfrm>
              <a:off x="15121763" y="10330681"/>
              <a:ext cx="1793875" cy="607060"/>
            </a:xfrm>
            <a:custGeom>
              <a:avLst/>
              <a:gdLst/>
              <a:ahLst/>
              <a:cxnLst/>
              <a:rect l="l" t="t" r="r" b="b"/>
              <a:pathLst>
                <a:path w="1793875" h="607059">
                  <a:moveTo>
                    <a:pt x="569455" y="472503"/>
                  </a:moveTo>
                  <a:lnTo>
                    <a:pt x="369531" y="273875"/>
                  </a:lnTo>
                  <a:lnTo>
                    <a:pt x="281622" y="186524"/>
                  </a:lnTo>
                  <a:lnTo>
                    <a:pt x="193624" y="99098"/>
                  </a:lnTo>
                  <a:lnTo>
                    <a:pt x="105638" y="11671"/>
                  </a:lnTo>
                  <a:lnTo>
                    <a:pt x="93891" y="0"/>
                  </a:lnTo>
                  <a:lnTo>
                    <a:pt x="0" y="0"/>
                  </a:lnTo>
                  <a:lnTo>
                    <a:pt x="63" y="596049"/>
                  </a:lnTo>
                  <a:lnTo>
                    <a:pt x="520" y="596049"/>
                  </a:lnTo>
                  <a:lnTo>
                    <a:pt x="533" y="596696"/>
                  </a:lnTo>
                  <a:lnTo>
                    <a:pt x="660" y="597877"/>
                  </a:lnTo>
                  <a:lnTo>
                    <a:pt x="800" y="601408"/>
                  </a:lnTo>
                  <a:lnTo>
                    <a:pt x="1028" y="603961"/>
                  </a:lnTo>
                  <a:lnTo>
                    <a:pt x="1168" y="606539"/>
                  </a:lnTo>
                  <a:lnTo>
                    <a:pt x="44831" y="606539"/>
                  </a:lnTo>
                  <a:lnTo>
                    <a:pt x="44462" y="599567"/>
                  </a:lnTo>
                  <a:lnTo>
                    <a:pt x="44094" y="590448"/>
                  </a:lnTo>
                  <a:lnTo>
                    <a:pt x="43942" y="583971"/>
                  </a:lnTo>
                  <a:lnTo>
                    <a:pt x="43827" y="575995"/>
                  </a:lnTo>
                  <a:lnTo>
                    <a:pt x="43738" y="11671"/>
                  </a:lnTo>
                  <a:lnTo>
                    <a:pt x="87985" y="55600"/>
                  </a:lnTo>
                  <a:lnTo>
                    <a:pt x="88049" y="596049"/>
                  </a:lnTo>
                  <a:lnTo>
                    <a:pt x="88569" y="596049"/>
                  </a:lnTo>
                  <a:lnTo>
                    <a:pt x="88760" y="599998"/>
                  </a:lnTo>
                  <a:lnTo>
                    <a:pt x="89052" y="603046"/>
                  </a:lnTo>
                  <a:lnTo>
                    <a:pt x="89293" y="606539"/>
                  </a:lnTo>
                  <a:lnTo>
                    <a:pt x="133083" y="606539"/>
                  </a:lnTo>
                  <a:lnTo>
                    <a:pt x="132549" y="597877"/>
                  </a:lnTo>
                  <a:lnTo>
                    <a:pt x="132168" y="590448"/>
                  </a:lnTo>
                  <a:lnTo>
                    <a:pt x="131953" y="583971"/>
                  </a:lnTo>
                  <a:lnTo>
                    <a:pt x="131864" y="579945"/>
                  </a:lnTo>
                  <a:lnTo>
                    <a:pt x="131762" y="571944"/>
                  </a:lnTo>
                  <a:lnTo>
                    <a:pt x="131724" y="99098"/>
                  </a:lnTo>
                  <a:lnTo>
                    <a:pt x="175971" y="143090"/>
                  </a:lnTo>
                  <a:lnTo>
                    <a:pt x="176034" y="596049"/>
                  </a:lnTo>
                  <a:lnTo>
                    <a:pt x="176606" y="596049"/>
                  </a:lnTo>
                  <a:lnTo>
                    <a:pt x="176822" y="599998"/>
                  </a:lnTo>
                  <a:lnTo>
                    <a:pt x="177165" y="603961"/>
                  </a:lnTo>
                  <a:lnTo>
                    <a:pt x="177368" y="606539"/>
                  </a:lnTo>
                  <a:lnTo>
                    <a:pt x="221335" y="606539"/>
                  </a:lnTo>
                  <a:lnTo>
                    <a:pt x="220713" y="598500"/>
                  </a:lnTo>
                  <a:lnTo>
                    <a:pt x="220230" y="590448"/>
                  </a:lnTo>
                  <a:lnTo>
                    <a:pt x="219976" y="583971"/>
                  </a:lnTo>
                  <a:lnTo>
                    <a:pt x="219862" y="579945"/>
                  </a:lnTo>
                  <a:lnTo>
                    <a:pt x="219748" y="571944"/>
                  </a:lnTo>
                  <a:lnTo>
                    <a:pt x="219710" y="186524"/>
                  </a:lnTo>
                  <a:lnTo>
                    <a:pt x="263944" y="230428"/>
                  </a:lnTo>
                  <a:lnTo>
                    <a:pt x="264058" y="580669"/>
                  </a:lnTo>
                  <a:lnTo>
                    <a:pt x="264388" y="589343"/>
                  </a:lnTo>
                  <a:lnTo>
                    <a:pt x="264947" y="598500"/>
                  </a:lnTo>
                  <a:lnTo>
                    <a:pt x="265620" y="606539"/>
                  </a:lnTo>
                  <a:lnTo>
                    <a:pt x="331012" y="606539"/>
                  </a:lnTo>
                  <a:lnTo>
                    <a:pt x="308292" y="583971"/>
                  </a:lnTo>
                  <a:lnTo>
                    <a:pt x="308152" y="579945"/>
                  </a:lnTo>
                  <a:lnTo>
                    <a:pt x="307670" y="575995"/>
                  </a:lnTo>
                  <a:lnTo>
                    <a:pt x="307670" y="521208"/>
                  </a:lnTo>
                  <a:lnTo>
                    <a:pt x="393573" y="606539"/>
                  </a:lnTo>
                  <a:lnTo>
                    <a:pt x="455422" y="606539"/>
                  </a:lnTo>
                  <a:lnTo>
                    <a:pt x="369531" y="521208"/>
                  </a:lnTo>
                  <a:lnTo>
                    <a:pt x="307670" y="459752"/>
                  </a:lnTo>
                  <a:lnTo>
                    <a:pt x="307670" y="397586"/>
                  </a:lnTo>
                  <a:lnTo>
                    <a:pt x="517994" y="606539"/>
                  </a:lnTo>
                  <a:lnTo>
                    <a:pt x="569455" y="606539"/>
                  </a:lnTo>
                  <a:lnTo>
                    <a:pt x="569455" y="596214"/>
                  </a:lnTo>
                  <a:lnTo>
                    <a:pt x="369506" y="397586"/>
                  </a:lnTo>
                  <a:lnTo>
                    <a:pt x="307670" y="336156"/>
                  </a:lnTo>
                  <a:lnTo>
                    <a:pt x="307670" y="273875"/>
                  </a:lnTo>
                  <a:lnTo>
                    <a:pt x="569455" y="533958"/>
                  </a:lnTo>
                  <a:lnTo>
                    <a:pt x="569455" y="472503"/>
                  </a:lnTo>
                  <a:close/>
                </a:path>
                <a:path w="1793875" h="607059">
                  <a:moveTo>
                    <a:pt x="569455" y="348881"/>
                  </a:moveTo>
                  <a:lnTo>
                    <a:pt x="218300" y="0"/>
                  </a:lnTo>
                  <a:lnTo>
                    <a:pt x="156438" y="0"/>
                  </a:lnTo>
                  <a:lnTo>
                    <a:pt x="569455" y="410349"/>
                  </a:lnTo>
                  <a:lnTo>
                    <a:pt x="569455" y="348881"/>
                  </a:lnTo>
                  <a:close/>
                </a:path>
                <a:path w="1793875" h="607059">
                  <a:moveTo>
                    <a:pt x="569455" y="225272"/>
                  </a:moveTo>
                  <a:lnTo>
                    <a:pt x="342734" y="0"/>
                  </a:lnTo>
                  <a:lnTo>
                    <a:pt x="280860" y="0"/>
                  </a:lnTo>
                  <a:lnTo>
                    <a:pt x="569455" y="286727"/>
                  </a:lnTo>
                  <a:lnTo>
                    <a:pt x="569455" y="225272"/>
                  </a:lnTo>
                  <a:close/>
                </a:path>
                <a:path w="1793875" h="607059">
                  <a:moveTo>
                    <a:pt x="569455" y="101663"/>
                  </a:moveTo>
                  <a:lnTo>
                    <a:pt x="467144" y="0"/>
                  </a:lnTo>
                  <a:lnTo>
                    <a:pt x="405282" y="0"/>
                  </a:lnTo>
                  <a:lnTo>
                    <a:pt x="569455" y="163118"/>
                  </a:lnTo>
                  <a:lnTo>
                    <a:pt x="569455" y="101663"/>
                  </a:lnTo>
                  <a:close/>
                </a:path>
                <a:path w="1793875" h="607059">
                  <a:moveTo>
                    <a:pt x="569455" y="0"/>
                  </a:moveTo>
                  <a:lnTo>
                    <a:pt x="529717" y="0"/>
                  </a:lnTo>
                  <a:lnTo>
                    <a:pt x="569455" y="39484"/>
                  </a:lnTo>
                  <a:lnTo>
                    <a:pt x="569455" y="0"/>
                  </a:lnTo>
                  <a:close/>
                </a:path>
                <a:path w="1793875" h="607059">
                  <a:moveTo>
                    <a:pt x="610679" y="0"/>
                  </a:moveTo>
                  <a:lnTo>
                    <a:pt x="569785" y="0"/>
                  </a:lnTo>
                  <a:lnTo>
                    <a:pt x="569785" y="606539"/>
                  </a:lnTo>
                  <a:lnTo>
                    <a:pt x="609917" y="606539"/>
                  </a:lnTo>
                  <a:lnTo>
                    <a:pt x="610679" y="0"/>
                  </a:lnTo>
                  <a:close/>
                </a:path>
                <a:path w="1793875" h="607059">
                  <a:moveTo>
                    <a:pt x="1793824" y="0"/>
                  </a:moveTo>
                  <a:lnTo>
                    <a:pt x="1755241" y="0"/>
                  </a:lnTo>
                  <a:lnTo>
                    <a:pt x="1743938" y="6642"/>
                  </a:lnTo>
                  <a:lnTo>
                    <a:pt x="1709610" y="34010"/>
                  </a:lnTo>
                  <a:lnTo>
                    <a:pt x="1675371" y="79349"/>
                  </a:lnTo>
                  <a:lnTo>
                    <a:pt x="1648091" y="141249"/>
                  </a:lnTo>
                  <a:lnTo>
                    <a:pt x="1639100" y="159740"/>
                  </a:lnTo>
                  <a:lnTo>
                    <a:pt x="1611871" y="195999"/>
                  </a:lnTo>
                  <a:lnTo>
                    <a:pt x="1574863" y="224396"/>
                  </a:lnTo>
                  <a:lnTo>
                    <a:pt x="1522514" y="249605"/>
                  </a:lnTo>
                  <a:lnTo>
                    <a:pt x="1507604" y="256959"/>
                  </a:lnTo>
                  <a:lnTo>
                    <a:pt x="1441538" y="303352"/>
                  </a:lnTo>
                  <a:lnTo>
                    <a:pt x="1404874" y="343001"/>
                  </a:lnTo>
                  <a:lnTo>
                    <a:pt x="1400810" y="349034"/>
                  </a:lnTo>
                  <a:lnTo>
                    <a:pt x="1400810" y="292481"/>
                  </a:lnTo>
                  <a:lnTo>
                    <a:pt x="1432902" y="250634"/>
                  </a:lnTo>
                  <a:lnTo>
                    <a:pt x="1492364" y="219938"/>
                  </a:lnTo>
                  <a:lnTo>
                    <a:pt x="1513840" y="210223"/>
                  </a:lnTo>
                  <a:lnTo>
                    <a:pt x="1535772" y="198996"/>
                  </a:lnTo>
                  <a:lnTo>
                    <a:pt x="1580705" y="165011"/>
                  </a:lnTo>
                  <a:lnTo>
                    <a:pt x="1614932" y="119659"/>
                  </a:lnTo>
                  <a:lnTo>
                    <a:pt x="1642211" y="57785"/>
                  </a:lnTo>
                  <a:lnTo>
                    <a:pt x="1651203" y="39281"/>
                  </a:lnTo>
                  <a:lnTo>
                    <a:pt x="1662798" y="21082"/>
                  </a:lnTo>
                  <a:lnTo>
                    <a:pt x="1679524" y="1968"/>
                  </a:lnTo>
                  <a:lnTo>
                    <a:pt x="1681734" y="0"/>
                  </a:lnTo>
                  <a:lnTo>
                    <a:pt x="1624253" y="0"/>
                  </a:lnTo>
                  <a:lnTo>
                    <a:pt x="1614385" y="15697"/>
                  </a:lnTo>
                  <a:lnTo>
                    <a:pt x="1606372" y="31115"/>
                  </a:lnTo>
                  <a:lnTo>
                    <a:pt x="1599679" y="46151"/>
                  </a:lnTo>
                  <a:lnTo>
                    <a:pt x="1585988" y="79552"/>
                  </a:lnTo>
                  <a:lnTo>
                    <a:pt x="1577009" y="98044"/>
                  </a:lnTo>
                  <a:lnTo>
                    <a:pt x="1549781" y="134289"/>
                  </a:lnTo>
                  <a:lnTo>
                    <a:pt x="1512989" y="162090"/>
                  </a:lnTo>
                  <a:lnTo>
                    <a:pt x="1456867" y="187998"/>
                  </a:lnTo>
                  <a:lnTo>
                    <a:pt x="1438414" y="197065"/>
                  </a:lnTo>
                  <a:lnTo>
                    <a:pt x="1419733" y="208165"/>
                  </a:lnTo>
                  <a:lnTo>
                    <a:pt x="1400810" y="222237"/>
                  </a:lnTo>
                  <a:lnTo>
                    <a:pt x="1400810" y="174879"/>
                  </a:lnTo>
                  <a:lnTo>
                    <a:pt x="1406347" y="168833"/>
                  </a:lnTo>
                  <a:lnTo>
                    <a:pt x="1411198" y="164934"/>
                  </a:lnTo>
                  <a:lnTo>
                    <a:pt x="1418082" y="161455"/>
                  </a:lnTo>
                  <a:lnTo>
                    <a:pt x="1450822" y="147993"/>
                  </a:lnTo>
                  <a:lnTo>
                    <a:pt x="1472946" y="137274"/>
                  </a:lnTo>
                  <a:lnTo>
                    <a:pt x="1518602" y="103301"/>
                  </a:lnTo>
                  <a:lnTo>
                    <a:pt x="1552829" y="57975"/>
                  </a:lnTo>
                  <a:lnTo>
                    <a:pt x="1578444" y="0"/>
                  </a:lnTo>
                  <a:lnTo>
                    <a:pt x="1531251" y="0"/>
                  </a:lnTo>
                  <a:lnTo>
                    <a:pt x="1523555" y="18618"/>
                  </a:lnTo>
                  <a:lnTo>
                    <a:pt x="1514627" y="36842"/>
                  </a:lnTo>
                  <a:lnTo>
                    <a:pt x="1487678" y="72580"/>
                  </a:lnTo>
                  <a:lnTo>
                    <a:pt x="1451203" y="99644"/>
                  </a:lnTo>
                  <a:lnTo>
                    <a:pt x="1400810" y="121424"/>
                  </a:lnTo>
                  <a:lnTo>
                    <a:pt x="1400810" y="80848"/>
                  </a:lnTo>
                  <a:lnTo>
                    <a:pt x="1414386" y="73723"/>
                  </a:lnTo>
                  <a:lnTo>
                    <a:pt x="1428229" y="65074"/>
                  </a:lnTo>
                  <a:lnTo>
                    <a:pt x="1466303" y="31178"/>
                  </a:lnTo>
                  <a:lnTo>
                    <a:pt x="1488592" y="0"/>
                  </a:lnTo>
                  <a:lnTo>
                    <a:pt x="1435493" y="0"/>
                  </a:lnTo>
                  <a:lnTo>
                    <a:pt x="1429232" y="7277"/>
                  </a:lnTo>
                  <a:lnTo>
                    <a:pt x="1419707" y="16433"/>
                  </a:lnTo>
                  <a:lnTo>
                    <a:pt x="1413814" y="21399"/>
                  </a:lnTo>
                  <a:lnTo>
                    <a:pt x="1407896" y="25895"/>
                  </a:lnTo>
                  <a:lnTo>
                    <a:pt x="1401953" y="30035"/>
                  </a:lnTo>
                  <a:lnTo>
                    <a:pt x="1403324" y="14922"/>
                  </a:lnTo>
                  <a:lnTo>
                    <a:pt x="1405394" y="0"/>
                  </a:lnTo>
                  <a:lnTo>
                    <a:pt x="1360843" y="0"/>
                  </a:lnTo>
                  <a:lnTo>
                    <a:pt x="1359230" y="12890"/>
                  </a:lnTo>
                  <a:lnTo>
                    <a:pt x="1358049" y="25908"/>
                  </a:lnTo>
                  <a:lnTo>
                    <a:pt x="1357312" y="39052"/>
                  </a:lnTo>
                  <a:lnTo>
                    <a:pt x="1357071" y="52311"/>
                  </a:lnTo>
                  <a:lnTo>
                    <a:pt x="1357071" y="392633"/>
                  </a:lnTo>
                  <a:lnTo>
                    <a:pt x="1312837" y="436308"/>
                  </a:lnTo>
                  <a:lnTo>
                    <a:pt x="1312862" y="50927"/>
                  </a:lnTo>
                  <a:lnTo>
                    <a:pt x="1314869" y="12585"/>
                  </a:lnTo>
                  <a:lnTo>
                    <a:pt x="1316304" y="0"/>
                  </a:lnTo>
                  <a:lnTo>
                    <a:pt x="1272133" y="0"/>
                  </a:lnTo>
                  <a:lnTo>
                    <a:pt x="1270825" y="12941"/>
                  </a:lnTo>
                  <a:lnTo>
                    <a:pt x="1269873" y="25971"/>
                  </a:lnTo>
                  <a:lnTo>
                    <a:pt x="1269288" y="39090"/>
                  </a:lnTo>
                  <a:lnTo>
                    <a:pt x="1269085" y="52311"/>
                  </a:lnTo>
                  <a:lnTo>
                    <a:pt x="1269085" y="479323"/>
                  </a:lnTo>
                  <a:lnTo>
                    <a:pt x="1224838" y="523354"/>
                  </a:lnTo>
                  <a:lnTo>
                    <a:pt x="1224889" y="50901"/>
                  </a:lnTo>
                  <a:lnTo>
                    <a:pt x="1226477" y="12611"/>
                  </a:lnTo>
                  <a:lnTo>
                    <a:pt x="1227645" y="0"/>
                  </a:lnTo>
                  <a:lnTo>
                    <a:pt x="1183703" y="0"/>
                  </a:lnTo>
                  <a:lnTo>
                    <a:pt x="1182090" y="20916"/>
                  </a:lnTo>
                  <a:lnTo>
                    <a:pt x="1181811" y="26619"/>
                  </a:lnTo>
                  <a:lnTo>
                    <a:pt x="1181811" y="606539"/>
                  </a:lnTo>
                  <a:lnTo>
                    <a:pt x="1204214" y="606539"/>
                  </a:lnTo>
                  <a:lnTo>
                    <a:pt x="1363929" y="447217"/>
                  </a:lnTo>
                  <a:lnTo>
                    <a:pt x="1400810" y="411022"/>
                  </a:lnTo>
                  <a:lnTo>
                    <a:pt x="1400810" y="410438"/>
                  </a:lnTo>
                  <a:lnTo>
                    <a:pt x="1481162" y="330301"/>
                  </a:lnTo>
                  <a:lnTo>
                    <a:pt x="1513268" y="362204"/>
                  </a:lnTo>
                  <a:lnTo>
                    <a:pt x="1266215" y="606539"/>
                  </a:lnTo>
                  <a:lnTo>
                    <a:pt x="1329258" y="606539"/>
                  </a:lnTo>
                  <a:lnTo>
                    <a:pt x="1544218" y="392963"/>
                  </a:lnTo>
                  <a:lnTo>
                    <a:pt x="1574622" y="423176"/>
                  </a:lnTo>
                  <a:lnTo>
                    <a:pt x="1390053" y="606539"/>
                  </a:lnTo>
                  <a:lnTo>
                    <a:pt x="1451889" y="606539"/>
                  </a:lnTo>
                  <a:lnTo>
                    <a:pt x="1605546" y="453885"/>
                  </a:lnTo>
                  <a:lnTo>
                    <a:pt x="1636826" y="484962"/>
                  </a:lnTo>
                  <a:lnTo>
                    <a:pt x="1514462" y="606539"/>
                  </a:lnTo>
                  <a:lnTo>
                    <a:pt x="1576311" y="606539"/>
                  </a:lnTo>
                  <a:lnTo>
                    <a:pt x="1667751" y="515696"/>
                  </a:lnTo>
                  <a:lnTo>
                    <a:pt x="1699031" y="546773"/>
                  </a:lnTo>
                  <a:lnTo>
                    <a:pt x="1638884" y="606539"/>
                  </a:lnTo>
                  <a:lnTo>
                    <a:pt x="1793824" y="606539"/>
                  </a:lnTo>
                  <a:lnTo>
                    <a:pt x="1793824" y="579513"/>
                  </a:lnTo>
                  <a:lnTo>
                    <a:pt x="1515110" y="302615"/>
                  </a:lnTo>
                  <a:lnTo>
                    <a:pt x="1524965" y="297014"/>
                  </a:lnTo>
                  <a:lnTo>
                    <a:pt x="1534896" y="291922"/>
                  </a:lnTo>
                  <a:lnTo>
                    <a:pt x="1556766" y="281813"/>
                  </a:lnTo>
                  <a:lnTo>
                    <a:pt x="1793824" y="517347"/>
                  </a:lnTo>
                  <a:lnTo>
                    <a:pt x="1793824" y="455891"/>
                  </a:lnTo>
                  <a:lnTo>
                    <a:pt x="1597990" y="261315"/>
                  </a:lnTo>
                  <a:lnTo>
                    <a:pt x="1606880" y="255803"/>
                  </a:lnTo>
                  <a:lnTo>
                    <a:pt x="1615833" y="249618"/>
                  </a:lnTo>
                  <a:lnTo>
                    <a:pt x="1624876" y="242684"/>
                  </a:lnTo>
                  <a:lnTo>
                    <a:pt x="1633982" y="234924"/>
                  </a:lnTo>
                  <a:lnTo>
                    <a:pt x="1793824" y="393725"/>
                  </a:lnTo>
                  <a:lnTo>
                    <a:pt x="1793824" y="332270"/>
                  </a:lnTo>
                  <a:lnTo>
                    <a:pt x="1663407" y="202704"/>
                  </a:lnTo>
                  <a:lnTo>
                    <a:pt x="1670265" y="192646"/>
                  </a:lnTo>
                  <a:lnTo>
                    <a:pt x="1676247" y="182676"/>
                  </a:lnTo>
                  <a:lnTo>
                    <a:pt x="1681492" y="172808"/>
                  </a:lnTo>
                  <a:lnTo>
                    <a:pt x="1686115" y="163093"/>
                  </a:lnTo>
                  <a:lnTo>
                    <a:pt x="1793824" y="270116"/>
                  </a:lnTo>
                  <a:lnTo>
                    <a:pt x="1793824" y="208661"/>
                  </a:lnTo>
                  <a:lnTo>
                    <a:pt x="1704238" y="119646"/>
                  </a:lnTo>
                  <a:lnTo>
                    <a:pt x="1708848" y="109639"/>
                  </a:lnTo>
                  <a:lnTo>
                    <a:pt x="1714055" y="99720"/>
                  </a:lnTo>
                  <a:lnTo>
                    <a:pt x="1720037" y="89890"/>
                  </a:lnTo>
                  <a:lnTo>
                    <a:pt x="1727022" y="80124"/>
                  </a:lnTo>
                  <a:lnTo>
                    <a:pt x="1793824" y="146507"/>
                  </a:lnTo>
                  <a:lnTo>
                    <a:pt x="1793824" y="85051"/>
                  </a:lnTo>
                  <a:lnTo>
                    <a:pt x="1758162" y="49606"/>
                  </a:lnTo>
                  <a:lnTo>
                    <a:pt x="1766989" y="43599"/>
                  </a:lnTo>
                  <a:lnTo>
                    <a:pt x="1775866" y="38366"/>
                  </a:lnTo>
                  <a:lnTo>
                    <a:pt x="1784807" y="33769"/>
                  </a:lnTo>
                  <a:lnTo>
                    <a:pt x="1793824" y="29616"/>
                  </a:lnTo>
                  <a:lnTo>
                    <a:pt x="1793824" y="0"/>
                  </a:lnTo>
                  <a:close/>
                </a:path>
              </a:pathLst>
            </a:custGeom>
            <a:solidFill>
              <a:srgbClr val="1A3868"/>
            </a:solidFill>
          </p:spPr>
          <p:txBody>
            <a:bodyPr wrap="square" lIns="0" tIns="0" rIns="0" bIns="0" rtlCol="0"/>
            <a:lstStyle/>
            <a:p>
              <a:endParaRPr sz="487"/>
            </a:p>
          </p:txBody>
        </p:sp>
      </p:grpSp>
      <p:grpSp>
        <p:nvGrpSpPr>
          <p:cNvPr id="80" name="object 32">
            <a:extLst>
              <a:ext uri="{FF2B5EF4-FFF2-40B4-BE49-F238E27FC236}">
                <a16:creationId xmlns:a16="http://schemas.microsoft.com/office/drawing/2014/main" id="{BD9D4302-5BC1-4FC4-A3BC-6E77556521FA}"/>
              </a:ext>
            </a:extLst>
          </p:cNvPr>
          <p:cNvGrpSpPr/>
          <p:nvPr userDrawn="1"/>
        </p:nvGrpSpPr>
        <p:grpSpPr>
          <a:xfrm>
            <a:off x="753902" y="6270498"/>
            <a:ext cx="243079" cy="240031"/>
            <a:chOff x="1256502" y="10419079"/>
            <a:chExt cx="405130" cy="400050"/>
          </a:xfrm>
        </p:grpSpPr>
        <p:sp>
          <p:nvSpPr>
            <p:cNvPr id="81" name="object 33">
              <a:extLst>
                <a:ext uri="{FF2B5EF4-FFF2-40B4-BE49-F238E27FC236}">
                  <a16:creationId xmlns:a16="http://schemas.microsoft.com/office/drawing/2014/main" id="{0BBA054C-2034-42E1-9BA3-183E41E552AE}"/>
                </a:ext>
              </a:extLst>
            </p:cNvPr>
            <p:cNvSpPr/>
            <p:nvPr/>
          </p:nvSpPr>
          <p:spPr>
            <a:xfrm>
              <a:off x="1256499" y="10439901"/>
              <a:ext cx="405130" cy="379095"/>
            </a:xfrm>
            <a:custGeom>
              <a:avLst/>
              <a:gdLst/>
              <a:ahLst/>
              <a:cxnLst/>
              <a:rect l="l" t="t" r="r" b="b"/>
              <a:pathLst>
                <a:path w="405130" h="379095">
                  <a:moveTo>
                    <a:pt x="343827" y="60960"/>
                  </a:moveTo>
                  <a:lnTo>
                    <a:pt x="313347" y="91452"/>
                  </a:lnTo>
                  <a:lnTo>
                    <a:pt x="313347" y="176568"/>
                  </a:lnTo>
                  <a:lnTo>
                    <a:pt x="304609" y="219710"/>
                  </a:lnTo>
                  <a:lnTo>
                    <a:pt x="280809" y="254977"/>
                  </a:lnTo>
                  <a:lnTo>
                    <a:pt x="245541" y="278777"/>
                  </a:lnTo>
                  <a:lnTo>
                    <a:pt x="202399" y="287515"/>
                  </a:lnTo>
                  <a:lnTo>
                    <a:pt x="159245" y="278777"/>
                  </a:lnTo>
                  <a:lnTo>
                    <a:pt x="123977" y="254977"/>
                  </a:lnTo>
                  <a:lnTo>
                    <a:pt x="100177" y="219710"/>
                  </a:lnTo>
                  <a:lnTo>
                    <a:pt x="91440" y="176568"/>
                  </a:lnTo>
                  <a:lnTo>
                    <a:pt x="91440" y="91452"/>
                  </a:lnTo>
                  <a:lnTo>
                    <a:pt x="60960" y="60960"/>
                  </a:lnTo>
                  <a:lnTo>
                    <a:pt x="60960" y="176568"/>
                  </a:lnTo>
                  <a:lnTo>
                    <a:pt x="68173" y="221246"/>
                  </a:lnTo>
                  <a:lnTo>
                    <a:pt x="88265" y="260057"/>
                  </a:lnTo>
                  <a:lnTo>
                    <a:pt x="118897" y="290690"/>
                  </a:lnTo>
                  <a:lnTo>
                    <a:pt x="157721" y="310781"/>
                  </a:lnTo>
                  <a:lnTo>
                    <a:pt x="202399" y="317995"/>
                  </a:lnTo>
                  <a:lnTo>
                    <a:pt x="247065" y="310781"/>
                  </a:lnTo>
                  <a:lnTo>
                    <a:pt x="285889" y="290690"/>
                  </a:lnTo>
                  <a:lnTo>
                    <a:pt x="316522" y="260057"/>
                  </a:lnTo>
                  <a:lnTo>
                    <a:pt x="336613" y="221246"/>
                  </a:lnTo>
                  <a:lnTo>
                    <a:pt x="343827" y="176568"/>
                  </a:lnTo>
                  <a:lnTo>
                    <a:pt x="343827" y="60960"/>
                  </a:lnTo>
                  <a:close/>
                </a:path>
                <a:path w="405130" h="379095">
                  <a:moveTo>
                    <a:pt x="404787" y="0"/>
                  </a:moveTo>
                  <a:lnTo>
                    <a:pt x="374307" y="30492"/>
                  </a:lnTo>
                  <a:lnTo>
                    <a:pt x="374307" y="176568"/>
                  </a:lnTo>
                  <a:lnTo>
                    <a:pt x="368160" y="222250"/>
                  </a:lnTo>
                  <a:lnTo>
                    <a:pt x="350837" y="263309"/>
                  </a:lnTo>
                  <a:lnTo>
                    <a:pt x="323951" y="298107"/>
                  </a:lnTo>
                  <a:lnTo>
                    <a:pt x="289153" y="324993"/>
                  </a:lnTo>
                  <a:lnTo>
                    <a:pt x="248081" y="342328"/>
                  </a:lnTo>
                  <a:lnTo>
                    <a:pt x="202399" y="348475"/>
                  </a:lnTo>
                  <a:lnTo>
                    <a:pt x="156705" y="342328"/>
                  </a:lnTo>
                  <a:lnTo>
                    <a:pt x="115633" y="324993"/>
                  </a:lnTo>
                  <a:lnTo>
                    <a:pt x="80848" y="298107"/>
                  </a:lnTo>
                  <a:lnTo>
                    <a:pt x="53962" y="263309"/>
                  </a:lnTo>
                  <a:lnTo>
                    <a:pt x="36626" y="222250"/>
                  </a:lnTo>
                  <a:lnTo>
                    <a:pt x="30480" y="176568"/>
                  </a:lnTo>
                  <a:lnTo>
                    <a:pt x="30480" y="30492"/>
                  </a:lnTo>
                  <a:lnTo>
                    <a:pt x="0" y="0"/>
                  </a:lnTo>
                  <a:lnTo>
                    <a:pt x="0" y="176568"/>
                  </a:lnTo>
                  <a:lnTo>
                    <a:pt x="5346" y="222973"/>
                  </a:lnTo>
                  <a:lnTo>
                    <a:pt x="20574" y="265569"/>
                  </a:lnTo>
                  <a:lnTo>
                    <a:pt x="44462" y="303149"/>
                  </a:lnTo>
                  <a:lnTo>
                    <a:pt x="75806" y="334492"/>
                  </a:lnTo>
                  <a:lnTo>
                    <a:pt x="113385" y="358381"/>
                  </a:lnTo>
                  <a:lnTo>
                    <a:pt x="155981" y="373608"/>
                  </a:lnTo>
                  <a:lnTo>
                    <a:pt x="202399" y="378955"/>
                  </a:lnTo>
                  <a:lnTo>
                    <a:pt x="248805" y="373608"/>
                  </a:lnTo>
                  <a:lnTo>
                    <a:pt x="291401" y="358381"/>
                  </a:lnTo>
                  <a:lnTo>
                    <a:pt x="328980" y="334492"/>
                  </a:lnTo>
                  <a:lnTo>
                    <a:pt x="360324" y="303149"/>
                  </a:lnTo>
                  <a:lnTo>
                    <a:pt x="384225" y="265569"/>
                  </a:lnTo>
                  <a:lnTo>
                    <a:pt x="399440" y="222973"/>
                  </a:lnTo>
                  <a:lnTo>
                    <a:pt x="404787" y="176568"/>
                  </a:lnTo>
                  <a:lnTo>
                    <a:pt x="404787" y="0"/>
                  </a:lnTo>
                  <a:close/>
                </a:path>
              </a:pathLst>
            </a:custGeom>
            <a:solidFill>
              <a:srgbClr val="002F6C"/>
            </a:solidFill>
          </p:spPr>
          <p:txBody>
            <a:bodyPr wrap="square" lIns="0" tIns="0" rIns="0" bIns="0" rtlCol="0"/>
            <a:lstStyle/>
            <a:p>
              <a:endParaRPr sz="487"/>
            </a:p>
          </p:txBody>
        </p:sp>
        <p:pic>
          <p:nvPicPr>
            <p:cNvPr id="82" name="object 34">
              <a:extLst>
                <a:ext uri="{FF2B5EF4-FFF2-40B4-BE49-F238E27FC236}">
                  <a16:creationId xmlns:a16="http://schemas.microsoft.com/office/drawing/2014/main" id="{6635993E-F2C5-4574-85F9-0D08FE9E4A0F}"/>
                </a:ext>
              </a:extLst>
            </p:cNvPr>
            <p:cNvPicPr/>
            <p:nvPr/>
          </p:nvPicPr>
          <p:blipFill>
            <a:blip r:embed="rId3" cstate="print"/>
            <a:stretch>
              <a:fillRect/>
            </a:stretch>
          </p:blipFill>
          <p:spPr>
            <a:xfrm>
              <a:off x="1378612" y="10535684"/>
              <a:ext cx="161541" cy="162017"/>
            </a:xfrm>
            <a:prstGeom prst="rect">
              <a:avLst/>
            </a:prstGeom>
          </p:spPr>
        </p:pic>
        <p:sp>
          <p:nvSpPr>
            <p:cNvPr id="83" name="object 35">
              <a:extLst>
                <a:ext uri="{FF2B5EF4-FFF2-40B4-BE49-F238E27FC236}">
                  <a16:creationId xmlns:a16="http://schemas.microsoft.com/office/drawing/2014/main" id="{D757079F-89E8-4A0C-BB16-E369E68AF2F4}"/>
                </a:ext>
              </a:extLst>
            </p:cNvPr>
            <p:cNvSpPr/>
            <p:nvPr/>
          </p:nvSpPr>
          <p:spPr>
            <a:xfrm>
              <a:off x="1277472" y="10419079"/>
              <a:ext cx="363220" cy="171450"/>
            </a:xfrm>
            <a:custGeom>
              <a:avLst/>
              <a:gdLst/>
              <a:ahLst/>
              <a:cxnLst/>
              <a:rect l="l" t="t" r="r" b="b"/>
              <a:pathLst>
                <a:path w="363219" h="171450">
                  <a:moveTo>
                    <a:pt x="43198" y="0"/>
                  </a:moveTo>
                  <a:lnTo>
                    <a:pt x="0" y="0"/>
                  </a:lnTo>
                  <a:lnTo>
                    <a:pt x="171111" y="171111"/>
                  </a:lnTo>
                  <a:lnTo>
                    <a:pt x="173410" y="167643"/>
                  </a:lnTo>
                  <a:lnTo>
                    <a:pt x="174981" y="163886"/>
                  </a:lnTo>
                  <a:lnTo>
                    <a:pt x="178800" y="154261"/>
                  </a:lnTo>
                  <a:lnTo>
                    <a:pt x="181238" y="148255"/>
                  </a:lnTo>
                  <a:lnTo>
                    <a:pt x="185083" y="141872"/>
                  </a:lnTo>
                  <a:lnTo>
                    <a:pt x="43198" y="0"/>
                  </a:lnTo>
                  <a:close/>
                </a:path>
                <a:path w="363219" h="171450">
                  <a:moveTo>
                    <a:pt x="129608" y="0"/>
                  </a:moveTo>
                  <a:lnTo>
                    <a:pt x="86397" y="0"/>
                  </a:lnTo>
                  <a:lnTo>
                    <a:pt x="205778" y="119368"/>
                  </a:lnTo>
                  <a:lnTo>
                    <a:pt x="213455" y="113726"/>
                  </a:lnTo>
                  <a:lnTo>
                    <a:pt x="229463" y="106501"/>
                  </a:lnTo>
                  <a:lnTo>
                    <a:pt x="231750" y="105446"/>
                  </a:lnTo>
                  <a:lnTo>
                    <a:pt x="233923" y="104315"/>
                  </a:lnTo>
                  <a:lnTo>
                    <a:pt x="129608" y="0"/>
                  </a:lnTo>
                  <a:close/>
                </a:path>
                <a:path w="363219" h="171450">
                  <a:moveTo>
                    <a:pt x="362853" y="0"/>
                  </a:moveTo>
                  <a:lnTo>
                    <a:pt x="319755" y="0"/>
                  </a:lnTo>
                  <a:lnTo>
                    <a:pt x="246363" y="73392"/>
                  </a:lnTo>
                  <a:lnTo>
                    <a:pt x="267912" y="94941"/>
                  </a:lnTo>
                  <a:lnTo>
                    <a:pt x="362853" y="0"/>
                  </a:lnTo>
                  <a:close/>
                </a:path>
                <a:path w="363219" h="171450">
                  <a:moveTo>
                    <a:pt x="276657" y="0"/>
                  </a:moveTo>
                  <a:lnTo>
                    <a:pt x="233559" y="0"/>
                  </a:lnTo>
                  <a:lnTo>
                    <a:pt x="203265" y="30294"/>
                  </a:lnTo>
                  <a:lnTo>
                    <a:pt x="224814" y="51843"/>
                  </a:lnTo>
                  <a:lnTo>
                    <a:pt x="276657" y="0"/>
                  </a:lnTo>
                  <a:close/>
                </a:path>
              </a:pathLst>
            </a:custGeom>
            <a:solidFill>
              <a:srgbClr val="D68900"/>
            </a:solidFill>
          </p:spPr>
          <p:txBody>
            <a:bodyPr wrap="square" lIns="0" tIns="0" rIns="0" bIns="0" rtlCol="0"/>
            <a:lstStyle/>
            <a:p>
              <a:endParaRPr sz="487"/>
            </a:p>
          </p:txBody>
        </p:sp>
      </p:grpSp>
      <p:grpSp>
        <p:nvGrpSpPr>
          <p:cNvPr id="84" name="object 36">
            <a:extLst>
              <a:ext uri="{FF2B5EF4-FFF2-40B4-BE49-F238E27FC236}">
                <a16:creationId xmlns:a16="http://schemas.microsoft.com/office/drawing/2014/main" id="{05EA7343-4D6F-4CD3-931A-C8306D363FEF}"/>
              </a:ext>
            </a:extLst>
          </p:cNvPr>
          <p:cNvGrpSpPr/>
          <p:nvPr userDrawn="1"/>
        </p:nvGrpSpPr>
        <p:grpSpPr>
          <a:xfrm>
            <a:off x="1103259" y="6329348"/>
            <a:ext cx="252603" cy="122301"/>
            <a:chOff x="1838763" y="10517163"/>
            <a:chExt cx="421005" cy="203835"/>
          </a:xfrm>
        </p:grpSpPr>
        <p:pic>
          <p:nvPicPr>
            <p:cNvPr id="85" name="object 37">
              <a:extLst>
                <a:ext uri="{FF2B5EF4-FFF2-40B4-BE49-F238E27FC236}">
                  <a16:creationId xmlns:a16="http://schemas.microsoft.com/office/drawing/2014/main" id="{0FBB40B9-3D4F-4EC8-B58D-C1297E883359}"/>
                </a:ext>
              </a:extLst>
            </p:cNvPr>
            <p:cNvPicPr/>
            <p:nvPr/>
          </p:nvPicPr>
          <p:blipFill>
            <a:blip r:embed="rId4" cstate="print"/>
            <a:stretch>
              <a:fillRect/>
            </a:stretch>
          </p:blipFill>
          <p:spPr>
            <a:xfrm>
              <a:off x="1838763" y="10517165"/>
              <a:ext cx="204584" cy="199885"/>
            </a:xfrm>
            <a:prstGeom prst="rect">
              <a:avLst/>
            </a:prstGeom>
          </p:spPr>
        </p:pic>
        <p:pic>
          <p:nvPicPr>
            <p:cNvPr id="86" name="object 38">
              <a:extLst>
                <a:ext uri="{FF2B5EF4-FFF2-40B4-BE49-F238E27FC236}">
                  <a16:creationId xmlns:a16="http://schemas.microsoft.com/office/drawing/2014/main" id="{E0EDFC20-3926-4554-BECE-8880BD820F57}"/>
                </a:ext>
              </a:extLst>
            </p:cNvPr>
            <p:cNvPicPr/>
            <p:nvPr/>
          </p:nvPicPr>
          <p:blipFill>
            <a:blip r:embed="rId5" cstate="print"/>
            <a:stretch>
              <a:fillRect/>
            </a:stretch>
          </p:blipFill>
          <p:spPr>
            <a:xfrm>
              <a:off x="2084379" y="10517163"/>
              <a:ext cx="174905" cy="203604"/>
            </a:xfrm>
            <a:prstGeom prst="rect">
              <a:avLst/>
            </a:prstGeom>
          </p:spPr>
        </p:pic>
      </p:grpSp>
      <p:sp>
        <p:nvSpPr>
          <p:cNvPr id="87" name="object 39">
            <a:extLst>
              <a:ext uri="{FF2B5EF4-FFF2-40B4-BE49-F238E27FC236}">
                <a16:creationId xmlns:a16="http://schemas.microsoft.com/office/drawing/2014/main" id="{9B58C471-6176-4C58-8F24-BEF1824F57F2}"/>
              </a:ext>
            </a:extLst>
          </p:cNvPr>
          <p:cNvSpPr/>
          <p:nvPr userDrawn="1"/>
        </p:nvSpPr>
        <p:spPr>
          <a:xfrm>
            <a:off x="1384730" y="6329245"/>
            <a:ext cx="99823" cy="120396"/>
          </a:xfrm>
          <a:custGeom>
            <a:avLst/>
            <a:gdLst/>
            <a:ahLst/>
            <a:cxnLst/>
            <a:rect l="l" t="t" r="r" b="b"/>
            <a:pathLst>
              <a:path w="166369" h="200659">
                <a:moveTo>
                  <a:pt x="166039" y="0"/>
                </a:moveTo>
                <a:lnTo>
                  <a:pt x="0" y="0"/>
                </a:lnTo>
                <a:lnTo>
                  <a:pt x="0" y="44450"/>
                </a:lnTo>
                <a:lnTo>
                  <a:pt x="59245" y="44450"/>
                </a:lnTo>
                <a:lnTo>
                  <a:pt x="59245" y="200660"/>
                </a:lnTo>
                <a:lnTo>
                  <a:pt x="106934" y="200660"/>
                </a:lnTo>
                <a:lnTo>
                  <a:pt x="106934" y="44450"/>
                </a:lnTo>
                <a:lnTo>
                  <a:pt x="166039" y="44450"/>
                </a:lnTo>
                <a:lnTo>
                  <a:pt x="166039" y="0"/>
                </a:lnTo>
                <a:close/>
              </a:path>
            </a:pathLst>
          </a:custGeom>
          <a:solidFill>
            <a:srgbClr val="002F6C"/>
          </a:solidFill>
        </p:spPr>
        <p:txBody>
          <a:bodyPr wrap="square" lIns="0" tIns="0" rIns="0" bIns="0" rtlCol="0"/>
          <a:lstStyle/>
          <a:p>
            <a:endParaRPr sz="487"/>
          </a:p>
        </p:txBody>
      </p:sp>
      <p:sp>
        <p:nvSpPr>
          <p:cNvPr id="88" name="object 40">
            <a:extLst>
              <a:ext uri="{FF2B5EF4-FFF2-40B4-BE49-F238E27FC236}">
                <a16:creationId xmlns:a16="http://schemas.microsoft.com/office/drawing/2014/main" id="{B0456571-B5C3-4D1C-9B41-0DBCA1B402C9}"/>
              </a:ext>
            </a:extLst>
          </p:cNvPr>
          <p:cNvSpPr/>
          <p:nvPr userDrawn="1"/>
        </p:nvSpPr>
        <p:spPr>
          <a:xfrm>
            <a:off x="1005855" y="6270502"/>
            <a:ext cx="43435" cy="20575"/>
          </a:xfrm>
          <a:custGeom>
            <a:avLst/>
            <a:gdLst/>
            <a:ahLst/>
            <a:cxnLst/>
            <a:rect l="l" t="t" r="r" b="b"/>
            <a:pathLst>
              <a:path w="72389" h="34290">
                <a:moveTo>
                  <a:pt x="27774" y="0"/>
                </a:moveTo>
                <a:lnTo>
                  <a:pt x="0" y="0"/>
                </a:lnTo>
                <a:lnTo>
                  <a:pt x="0" y="5791"/>
                </a:lnTo>
                <a:lnTo>
                  <a:pt x="10604" y="5791"/>
                </a:lnTo>
                <a:lnTo>
                  <a:pt x="10604" y="34048"/>
                </a:lnTo>
                <a:lnTo>
                  <a:pt x="17170" y="34048"/>
                </a:lnTo>
                <a:lnTo>
                  <a:pt x="17170" y="5791"/>
                </a:lnTo>
                <a:lnTo>
                  <a:pt x="27774" y="5791"/>
                </a:lnTo>
                <a:lnTo>
                  <a:pt x="27774" y="0"/>
                </a:lnTo>
                <a:close/>
              </a:path>
              <a:path w="72389" h="34290">
                <a:moveTo>
                  <a:pt x="72199" y="0"/>
                </a:moveTo>
                <a:lnTo>
                  <a:pt x="64744" y="0"/>
                </a:lnTo>
                <a:lnTo>
                  <a:pt x="53568" y="21932"/>
                </a:lnTo>
                <a:lnTo>
                  <a:pt x="42265" y="0"/>
                </a:lnTo>
                <a:lnTo>
                  <a:pt x="34823" y="0"/>
                </a:lnTo>
                <a:lnTo>
                  <a:pt x="34823" y="34048"/>
                </a:lnTo>
                <a:lnTo>
                  <a:pt x="40754" y="34048"/>
                </a:lnTo>
                <a:lnTo>
                  <a:pt x="40754" y="9639"/>
                </a:lnTo>
                <a:lnTo>
                  <a:pt x="51409" y="30556"/>
                </a:lnTo>
                <a:lnTo>
                  <a:pt x="55600" y="30556"/>
                </a:lnTo>
                <a:lnTo>
                  <a:pt x="66205" y="9639"/>
                </a:lnTo>
                <a:lnTo>
                  <a:pt x="66205" y="34048"/>
                </a:lnTo>
                <a:lnTo>
                  <a:pt x="72199" y="34048"/>
                </a:lnTo>
                <a:lnTo>
                  <a:pt x="72199" y="0"/>
                </a:lnTo>
                <a:close/>
              </a:path>
            </a:pathLst>
          </a:custGeom>
          <a:solidFill>
            <a:srgbClr val="002F6C"/>
          </a:solidFill>
        </p:spPr>
        <p:txBody>
          <a:bodyPr wrap="square" lIns="0" tIns="0" rIns="0" bIns="0" rtlCol="0"/>
          <a:lstStyle/>
          <a:p>
            <a:endParaRPr sz="487"/>
          </a:p>
        </p:txBody>
      </p:sp>
      <p:sp>
        <p:nvSpPr>
          <p:cNvPr id="89" name="Oval 88">
            <a:extLst>
              <a:ext uri="{FF2B5EF4-FFF2-40B4-BE49-F238E27FC236}">
                <a16:creationId xmlns:a16="http://schemas.microsoft.com/office/drawing/2014/main" id="{792C2023-B01D-4E62-971D-6AFA026AFDCB}"/>
              </a:ext>
            </a:extLst>
          </p:cNvPr>
          <p:cNvSpPr/>
          <p:nvPr userDrawn="1"/>
        </p:nvSpPr>
        <p:spPr>
          <a:xfrm>
            <a:off x="11326750" y="6212206"/>
            <a:ext cx="394129" cy="394129"/>
          </a:xfrm>
          <a:prstGeom prst="ellipse">
            <a:avLst/>
          </a:prstGeom>
          <a:noFill/>
          <a:ln w="38100">
            <a:solidFill>
              <a:srgbClr val="1F3262"/>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90" name="Slide Number Placeholder 5">
            <a:extLst>
              <a:ext uri="{FF2B5EF4-FFF2-40B4-BE49-F238E27FC236}">
                <a16:creationId xmlns:a16="http://schemas.microsoft.com/office/drawing/2014/main" id="{B2C19D40-A0D2-4926-A2C0-1A55543C1980}"/>
              </a:ext>
            </a:extLst>
          </p:cNvPr>
          <p:cNvSpPr>
            <a:spLocks noGrp="1"/>
          </p:cNvSpPr>
          <p:nvPr>
            <p:ph type="sldNum" sz="quarter" idx="4"/>
          </p:nvPr>
        </p:nvSpPr>
        <p:spPr>
          <a:xfrm>
            <a:off x="11344745" y="6216110"/>
            <a:ext cx="358140" cy="365125"/>
          </a:xfrm>
          <a:prstGeom prst="rect">
            <a:avLst/>
          </a:prstGeom>
        </p:spPr>
        <p:txBody>
          <a:bodyPr vert="horz" wrap="none" lIns="91440" tIns="45720" rIns="91440" bIns="45720" rtlCol="0" anchor="ctr"/>
          <a:lstStyle>
            <a:lvl1pPr algn="ctr">
              <a:defRPr sz="1200" b="1">
                <a:solidFill>
                  <a:schemeClr val="bg1">
                    <a:lumMod val="50000"/>
                  </a:schemeClr>
                </a:solidFill>
                <a:latin typeface="Corbel" panose="020B0503020204020204" pitchFamily="34" charset="0"/>
              </a:defRPr>
            </a:lvl1pPr>
          </a:lstStyle>
          <a:p>
            <a:fld id="{F8A8E145-EC7E-466A-9731-DF4E630296A6}" type="slidenum">
              <a:rPr lang="en-US" smtClean="0"/>
              <a:pPr/>
              <a:t>‹#›</a:t>
            </a:fld>
            <a:endParaRPr lang="en-US" dirty="0"/>
          </a:p>
        </p:txBody>
      </p:sp>
      <p:sp>
        <p:nvSpPr>
          <p:cNvPr id="91" name="Rectangle 90">
            <a:extLst>
              <a:ext uri="{FF2B5EF4-FFF2-40B4-BE49-F238E27FC236}">
                <a16:creationId xmlns:a16="http://schemas.microsoft.com/office/drawing/2014/main" id="{A4A5A05B-6687-46DD-AA28-E7D806C79529}"/>
              </a:ext>
            </a:extLst>
          </p:cNvPr>
          <p:cNvSpPr/>
          <p:nvPr userDrawn="1"/>
        </p:nvSpPr>
        <p:spPr>
          <a:xfrm>
            <a:off x="10197571" y="6218151"/>
            <a:ext cx="1076325" cy="37510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48363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275CF85-77E3-408C-A471-A04FF0EAAF46}" type="datetimeFigureOut">
              <a:rPr lang="en-ZA" smtClean="0"/>
              <a:t>09-Mar-2025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674C62B-5190-44BA-B849-0FC7B4CE1873}" type="slidenum">
              <a:rPr lang="en-ZA" smtClean="0"/>
              <a:t>‹#›</a:t>
            </a:fld>
            <a:endParaRPr lang="en-ZA"/>
          </a:p>
        </p:txBody>
      </p:sp>
    </p:spTree>
    <p:extLst>
      <p:ext uri="{BB962C8B-B14F-4D97-AF65-F5344CB8AC3E}">
        <p14:creationId xmlns:p14="http://schemas.microsoft.com/office/powerpoint/2010/main" val="3888636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D2ECBC6-1504-4136-9F93-B782D4C4208D}"/>
              </a:ext>
            </a:extLst>
          </p:cNvPr>
          <p:cNvSpPr>
            <a:spLocks noGrp="1"/>
          </p:cNvSpPr>
          <p:nvPr>
            <p:ph type="pic" sz="quarter" idx="12"/>
          </p:nvPr>
        </p:nvSpPr>
        <p:spPr>
          <a:xfrm>
            <a:off x="2914651" y="791529"/>
            <a:ext cx="8618220" cy="5266372"/>
          </a:xfrm>
          <a:solidFill>
            <a:srgbClr val="A7A9AC"/>
          </a:solidFill>
        </p:spPr>
        <p:txBody>
          <a:bodyPr>
            <a:normAutofit/>
          </a:bodyPr>
          <a:lstStyle>
            <a:lvl1pPr marL="0" indent="0">
              <a:buNone/>
              <a:defRPr sz="1440">
                <a:solidFill>
                  <a:srgbClr val="484847"/>
                </a:solidFill>
                <a:latin typeface="Corbel" panose="020B0503020204020204" pitchFamily="34" charset="0"/>
              </a:defRPr>
            </a:lvl1pPr>
          </a:lstStyle>
          <a:p>
            <a:endParaRPr lang="en-US"/>
          </a:p>
        </p:txBody>
      </p:sp>
      <p:sp>
        <p:nvSpPr>
          <p:cNvPr id="3" name="Text Placeholder 2">
            <a:extLst>
              <a:ext uri="{FF2B5EF4-FFF2-40B4-BE49-F238E27FC236}">
                <a16:creationId xmlns:a16="http://schemas.microsoft.com/office/drawing/2014/main" id="{C75D37A7-B1A5-4BAE-8118-0FEA28160EE6}"/>
              </a:ext>
            </a:extLst>
          </p:cNvPr>
          <p:cNvSpPr>
            <a:spLocks noGrp="1"/>
          </p:cNvSpPr>
          <p:nvPr>
            <p:ph type="body" sz="quarter" idx="11" hasCustomPrompt="1"/>
          </p:nvPr>
        </p:nvSpPr>
        <p:spPr>
          <a:xfrm>
            <a:off x="689549" y="1308735"/>
            <a:ext cx="1916492" cy="4240531"/>
          </a:xfrm>
        </p:spPr>
        <p:txBody>
          <a:bodyPr>
            <a:normAutofit/>
          </a:bodyPr>
          <a:lstStyle>
            <a:lvl1pPr marL="0" indent="0" algn="l">
              <a:lnSpc>
                <a:spcPts val="2100"/>
              </a:lnSpc>
              <a:spcBef>
                <a:spcPts val="360"/>
              </a:spcBef>
              <a:spcAft>
                <a:spcPts val="360"/>
              </a:spcAft>
              <a:buNone/>
              <a:defRPr sz="1080">
                <a:solidFill>
                  <a:srgbClr val="484847"/>
                </a:solidFill>
                <a:latin typeface="Corbel" panose="020B0503020204020204" pitchFamily="34" charset="0"/>
              </a:defRPr>
            </a:lvl1pPr>
            <a:lvl2pPr marL="54863" indent="-54863" algn="l">
              <a:lnSpc>
                <a:spcPts val="2100"/>
              </a:lnSpc>
              <a:spcBef>
                <a:spcPts val="360"/>
              </a:spcBef>
              <a:spcAft>
                <a:spcPts val="360"/>
              </a:spcAft>
              <a:buNone/>
              <a:defRPr sz="1080">
                <a:solidFill>
                  <a:srgbClr val="484847"/>
                </a:solidFill>
                <a:latin typeface="Corbel" panose="020B0503020204020204" pitchFamily="34" charset="0"/>
              </a:defRPr>
            </a:lvl2pPr>
            <a:lvl3pPr marL="54863" indent="-54863" algn="l">
              <a:lnSpc>
                <a:spcPts val="2100"/>
              </a:lnSpc>
              <a:spcBef>
                <a:spcPts val="360"/>
              </a:spcBef>
              <a:spcAft>
                <a:spcPts val="360"/>
              </a:spcAft>
              <a:buNone/>
              <a:defRPr sz="1080">
                <a:solidFill>
                  <a:srgbClr val="484847"/>
                </a:solidFill>
                <a:latin typeface="Corbel" panose="020B0503020204020204" pitchFamily="34" charset="0"/>
              </a:defRPr>
            </a:lvl3pPr>
            <a:lvl4pPr marL="54863" indent="-54863" algn="l">
              <a:lnSpc>
                <a:spcPts val="2100"/>
              </a:lnSpc>
              <a:spcBef>
                <a:spcPts val="360"/>
              </a:spcBef>
              <a:spcAft>
                <a:spcPts val="360"/>
              </a:spcAft>
              <a:buNone/>
              <a:defRPr sz="1080">
                <a:solidFill>
                  <a:srgbClr val="484847"/>
                </a:solidFill>
                <a:latin typeface="Corbel" panose="020B0503020204020204" pitchFamily="34" charset="0"/>
              </a:defRPr>
            </a:lvl4pPr>
            <a:lvl5pPr marL="54863" indent="-54863" algn="l">
              <a:lnSpc>
                <a:spcPts val="2100"/>
              </a:lnSpc>
              <a:spcBef>
                <a:spcPts val="360"/>
              </a:spcBef>
              <a:spcAft>
                <a:spcPts val="360"/>
              </a:spcAft>
              <a:buNone/>
              <a:defRPr sz="1080">
                <a:solidFill>
                  <a:srgbClr val="484847"/>
                </a:solidFill>
                <a:latin typeface="Corbel" panose="020B0503020204020204" pitchFamily="34" charset="0"/>
              </a:defRPr>
            </a:lvl5pPr>
          </a:lstStyle>
          <a:p>
            <a:pPr lvl="0"/>
            <a:r>
              <a:rPr lang="en-US" dirty="0"/>
              <a:t>A slightly different arrangement for visuals within the provided grid structure.</a:t>
            </a:r>
          </a:p>
          <a:p>
            <a:pPr lvl="0"/>
            <a:endParaRPr lang="en-US" dirty="0"/>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9">
            <a:extLst>
              <a:ext uri="{FF2B5EF4-FFF2-40B4-BE49-F238E27FC236}">
                <a16:creationId xmlns:a16="http://schemas.microsoft.com/office/drawing/2014/main" id="{32E614F9-B0BF-40D2-AEDF-0AF75092C57D}"/>
              </a:ext>
            </a:extLst>
          </p:cNvPr>
          <p:cNvSpPr>
            <a:spLocks noGrp="1"/>
          </p:cNvSpPr>
          <p:nvPr>
            <p:ph type="body" sz="quarter" idx="10" hasCustomPrompt="1"/>
          </p:nvPr>
        </p:nvSpPr>
        <p:spPr>
          <a:xfrm>
            <a:off x="6358527" y="362550"/>
            <a:ext cx="5143500" cy="428625"/>
          </a:xfrm>
        </p:spPr>
        <p:txBody>
          <a:bodyPr>
            <a:noAutofit/>
          </a:bodyPr>
          <a:lstStyle>
            <a:lvl1pPr marL="0" indent="0" algn="r">
              <a:buNone/>
              <a:defRPr sz="960" b="1" spc="137" baseline="0">
                <a:solidFill>
                  <a:srgbClr val="1F3262"/>
                </a:solidFill>
                <a:latin typeface="Corbel" panose="020B0503020204020204" pitchFamily="34" charset="0"/>
              </a:defRPr>
            </a:lvl1pPr>
            <a:lvl2pPr marL="457198" indent="0">
              <a:buNone/>
              <a:defRPr sz="1320">
                <a:latin typeface="Corbel" panose="020B0503020204020204" pitchFamily="34" charset="0"/>
              </a:defRPr>
            </a:lvl2pPr>
            <a:lvl3pPr marL="914396" indent="0">
              <a:buNone/>
              <a:defRPr sz="1320">
                <a:latin typeface="Corbel" panose="020B0503020204020204" pitchFamily="34" charset="0"/>
              </a:defRPr>
            </a:lvl3pPr>
            <a:lvl4pPr marL="1371592" indent="0">
              <a:buNone/>
              <a:defRPr sz="1320">
                <a:latin typeface="Corbel" panose="020B0503020204020204" pitchFamily="34" charset="0"/>
              </a:defRPr>
            </a:lvl4pPr>
            <a:lvl5pPr marL="1828790" indent="0">
              <a:buNone/>
              <a:defRPr sz="1320">
                <a:latin typeface="Corbel" panose="020B0503020204020204" pitchFamily="34" charset="0"/>
              </a:defRPr>
            </a:lvl5pPr>
          </a:lstStyle>
          <a:p>
            <a:pPr lvl="0"/>
            <a:r>
              <a:rPr lang="en-ZA" dirty="0"/>
              <a:t>PRESENTATION TITLE IN CORBEL BOLD SIXTEEN POINT TEXT </a:t>
            </a:r>
            <a:endParaRPr lang="en-US" dirty="0"/>
          </a:p>
        </p:txBody>
      </p:sp>
      <p:sp>
        <p:nvSpPr>
          <p:cNvPr id="50" name="object 2">
            <a:extLst>
              <a:ext uri="{FF2B5EF4-FFF2-40B4-BE49-F238E27FC236}">
                <a16:creationId xmlns:a16="http://schemas.microsoft.com/office/drawing/2014/main" id="{BEF7F454-A0C6-4A47-9D46-5BCE58DCBFFA}"/>
              </a:ext>
            </a:extLst>
          </p:cNvPr>
          <p:cNvSpPr/>
          <p:nvPr userDrawn="1"/>
        </p:nvSpPr>
        <p:spPr>
          <a:xfrm>
            <a:off x="1704023" y="6216110"/>
            <a:ext cx="367284" cy="364236"/>
          </a:xfrm>
          <a:custGeom>
            <a:avLst/>
            <a:gdLst/>
            <a:ahLst/>
            <a:cxnLst/>
            <a:rect l="l" t="t" r="r" b="b"/>
            <a:pathLst>
              <a:path w="612139" h="607059">
                <a:moveTo>
                  <a:pt x="612013" y="551446"/>
                </a:moveTo>
                <a:lnTo>
                  <a:pt x="556425" y="606539"/>
                </a:lnTo>
                <a:lnTo>
                  <a:pt x="612013" y="606539"/>
                </a:lnTo>
                <a:lnTo>
                  <a:pt x="612013" y="551446"/>
                </a:lnTo>
                <a:close/>
              </a:path>
              <a:path w="612139" h="607059">
                <a:moveTo>
                  <a:pt x="612013" y="39522"/>
                </a:moveTo>
                <a:lnTo>
                  <a:pt x="384937" y="39801"/>
                </a:lnTo>
                <a:lnTo>
                  <a:pt x="384987" y="0"/>
                </a:lnTo>
                <a:lnTo>
                  <a:pt x="341655" y="0"/>
                </a:lnTo>
                <a:lnTo>
                  <a:pt x="341274" y="294906"/>
                </a:lnTo>
                <a:lnTo>
                  <a:pt x="330428" y="291973"/>
                </a:lnTo>
                <a:lnTo>
                  <a:pt x="319874" y="288645"/>
                </a:lnTo>
                <a:lnTo>
                  <a:pt x="297421" y="280555"/>
                </a:lnTo>
                <a:lnTo>
                  <a:pt x="297776" y="0"/>
                </a:lnTo>
                <a:lnTo>
                  <a:pt x="254419" y="0"/>
                </a:lnTo>
                <a:lnTo>
                  <a:pt x="254088" y="266306"/>
                </a:lnTo>
                <a:lnTo>
                  <a:pt x="243967" y="263994"/>
                </a:lnTo>
                <a:lnTo>
                  <a:pt x="233324" y="262115"/>
                </a:lnTo>
                <a:lnTo>
                  <a:pt x="222097" y="260692"/>
                </a:lnTo>
                <a:lnTo>
                  <a:pt x="210235" y="259803"/>
                </a:lnTo>
                <a:lnTo>
                  <a:pt x="210566" y="0"/>
                </a:lnTo>
                <a:lnTo>
                  <a:pt x="167208" y="0"/>
                </a:lnTo>
                <a:lnTo>
                  <a:pt x="166878" y="261962"/>
                </a:lnTo>
                <a:lnTo>
                  <a:pt x="154965" y="264236"/>
                </a:lnTo>
                <a:lnTo>
                  <a:pt x="143738" y="267055"/>
                </a:lnTo>
                <a:lnTo>
                  <a:pt x="133108" y="270319"/>
                </a:lnTo>
                <a:lnTo>
                  <a:pt x="122999" y="273900"/>
                </a:lnTo>
                <a:lnTo>
                  <a:pt x="123355" y="0"/>
                </a:lnTo>
                <a:lnTo>
                  <a:pt x="79984" y="0"/>
                </a:lnTo>
                <a:lnTo>
                  <a:pt x="79616" y="291769"/>
                </a:lnTo>
                <a:lnTo>
                  <a:pt x="69303" y="295579"/>
                </a:lnTo>
                <a:lnTo>
                  <a:pt x="58661" y="298907"/>
                </a:lnTo>
                <a:lnTo>
                  <a:pt x="47523" y="301637"/>
                </a:lnTo>
                <a:lnTo>
                  <a:pt x="35750" y="303631"/>
                </a:lnTo>
                <a:lnTo>
                  <a:pt x="36118" y="0"/>
                </a:lnTo>
                <a:lnTo>
                  <a:pt x="0" y="0"/>
                </a:lnTo>
                <a:lnTo>
                  <a:pt x="0" y="347446"/>
                </a:lnTo>
                <a:lnTo>
                  <a:pt x="10045" y="348018"/>
                </a:lnTo>
                <a:lnTo>
                  <a:pt x="71361" y="340004"/>
                </a:lnTo>
                <a:lnTo>
                  <a:pt x="134188" y="315595"/>
                </a:lnTo>
                <a:lnTo>
                  <a:pt x="153543" y="308889"/>
                </a:lnTo>
                <a:lnTo>
                  <a:pt x="174523" y="304190"/>
                </a:lnTo>
                <a:lnTo>
                  <a:pt x="198208" y="302399"/>
                </a:lnTo>
                <a:lnTo>
                  <a:pt x="222554" y="303974"/>
                </a:lnTo>
                <a:lnTo>
                  <a:pt x="244182" y="308203"/>
                </a:lnTo>
                <a:lnTo>
                  <a:pt x="264185" y="314274"/>
                </a:lnTo>
                <a:lnTo>
                  <a:pt x="298653" y="326872"/>
                </a:lnTo>
                <a:lnTo>
                  <a:pt x="314286" y="332066"/>
                </a:lnTo>
                <a:lnTo>
                  <a:pt x="330898" y="336677"/>
                </a:lnTo>
                <a:lnTo>
                  <a:pt x="348894" y="340423"/>
                </a:lnTo>
                <a:lnTo>
                  <a:pt x="393306" y="345427"/>
                </a:lnTo>
                <a:lnTo>
                  <a:pt x="426364" y="345325"/>
                </a:lnTo>
                <a:lnTo>
                  <a:pt x="446989" y="343090"/>
                </a:lnTo>
                <a:lnTo>
                  <a:pt x="454101" y="341693"/>
                </a:lnTo>
                <a:lnTo>
                  <a:pt x="414147" y="381304"/>
                </a:lnTo>
                <a:lnTo>
                  <a:pt x="384136" y="387565"/>
                </a:lnTo>
                <a:lnTo>
                  <a:pt x="362115" y="388315"/>
                </a:lnTo>
                <a:lnTo>
                  <a:pt x="337273" y="382384"/>
                </a:lnTo>
                <a:lnTo>
                  <a:pt x="298805" y="368541"/>
                </a:lnTo>
                <a:lnTo>
                  <a:pt x="276898" y="360451"/>
                </a:lnTo>
                <a:lnTo>
                  <a:pt x="253606" y="353098"/>
                </a:lnTo>
                <a:lnTo>
                  <a:pt x="227749" y="347751"/>
                </a:lnTo>
                <a:lnTo>
                  <a:pt x="198145" y="345719"/>
                </a:lnTo>
                <a:lnTo>
                  <a:pt x="168236" y="347967"/>
                </a:lnTo>
                <a:lnTo>
                  <a:pt x="142151" y="353720"/>
                </a:lnTo>
                <a:lnTo>
                  <a:pt x="119062" y="361607"/>
                </a:lnTo>
                <a:lnTo>
                  <a:pt x="79336" y="378117"/>
                </a:lnTo>
                <a:lnTo>
                  <a:pt x="59982" y="384822"/>
                </a:lnTo>
                <a:lnTo>
                  <a:pt x="39001" y="389521"/>
                </a:lnTo>
                <a:lnTo>
                  <a:pt x="15328" y="391312"/>
                </a:lnTo>
                <a:lnTo>
                  <a:pt x="9956" y="391312"/>
                </a:lnTo>
                <a:lnTo>
                  <a:pt x="0" y="390525"/>
                </a:lnTo>
                <a:lnTo>
                  <a:pt x="0" y="433717"/>
                </a:lnTo>
                <a:lnTo>
                  <a:pt x="9994" y="434276"/>
                </a:lnTo>
                <a:lnTo>
                  <a:pt x="15252" y="434276"/>
                </a:lnTo>
                <a:lnTo>
                  <a:pt x="45173" y="432028"/>
                </a:lnTo>
                <a:lnTo>
                  <a:pt x="71259" y="426288"/>
                </a:lnTo>
                <a:lnTo>
                  <a:pt x="94348" y="418401"/>
                </a:lnTo>
                <a:lnTo>
                  <a:pt x="134073" y="401891"/>
                </a:lnTo>
                <a:lnTo>
                  <a:pt x="153428" y="395173"/>
                </a:lnTo>
                <a:lnTo>
                  <a:pt x="174409" y="390474"/>
                </a:lnTo>
                <a:lnTo>
                  <a:pt x="198094" y="388683"/>
                </a:lnTo>
                <a:lnTo>
                  <a:pt x="222097" y="390321"/>
                </a:lnTo>
                <a:lnTo>
                  <a:pt x="243497" y="394741"/>
                </a:lnTo>
                <a:lnTo>
                  <a:pt x="263359" y="401091"/>
                </a:lnTo>
                <a:lnTo>
                  <a:pt x="301091" y="415544"/>
                </a:lnTo>
                <a:lnTo>
                  <a:pt x="320408" y="422008"/>
                </a:lnTo>
                <a:lnTo>
                  <a:pt x="341337" y="427202"/>
                </a:lnTo>
                <a:lnTo>
                  <a:pt x="364540" y="430466"/>
                </a:lnTo>
                <a:lnTo>
                  <a:pt x="331063" y="463638"/>
                </a:lnTo>
                <a:lnTo>
                  <a:pt x="322922" y="464019"/>
                </a:lnTo>
                <a:lnTo>
                  <a:pt x="316763" y="463384"/>
                </a:lnTo>
                <a:lnTo>
                  <a:pt x="309486" y="461048"/>
                </a:lnTo>
                <a:lnTo>
                  <a:pt x="277063" y="447751"/>
                </a:lnTo>
                <a:lnTo>
                  <a:pt x="254000" y="439902"/>
                </a:lnTo>
                <a:lnTo>
                  <a:pt x="227939" y="434200"/>
                </a:lnTo>
                <a:lnTo>
                  <a:pt x="198043" y="432015"/>
                </a:lnTo>
                <a:lnTo>
                  <a:pt x="168122" y="434251"/>
                </a:lnTo>
                <a:lnTo>
                  <a:pt x="142036" y="440004"/>
                </a:lnTo>
                <a:lnTo>
                  <a:pt x="118948" y="447890"/>
                </a:lnTo>
                <a:lnTo>
                  <a:pt x="79222" y="464400"/>
                </a:lnTo>
                <a:lnTo>
                  <a:pt x="59867" y="471119"/>
                </a:lnTo>
                <a:lnTo>
                  <a:pt x="38887" y="475805"/>
                </a:lnTo>
                <a:lnTo>
                  <a:pt x="15214" y="477596"/>
                </a:lnTo>
                <a:lnTo>
                  <a:pt x="9893" y="477596"/>
                </a:lnTo>
                <a:lnTo>
                  <a:pt x="0" y="476821"/>
                </a:lnTo>
                <a:lnTo>
                  <a:pt x="0" y="520001"/>
                </a:lnTo>
                <a:lnTo>
                  <a:pt x="9918" y="520560"/>
                </a:lnTo>
                <a:lnTo>
                  <a:pt x="15138" y="520560"/>
                </a:lnTo>
                <a:lnTo>
                  <a:pt x="45059" y="518312"/>
                </a:lnTo>
                <a:lnTo>
                  <a:pt x="71145" y="512559"/>
                </a:lnTo>
                <a:lnTo>
                  <a:pt x="94234" y="504672"/>
                </a:lnTo>
                <a:lnTo>
                  <a:pt x="133959" y="488162"/>
                </a:lnTo>
                <a:lnTo>
                  <a:pt x="153327" y="481444"/>
                </a:lnTo>
                <a:lnTo>
                  <a:pt x="174307" y="476758"/>
                </a:lnTo>
                <a:lnTo>
                  <a:pt x="197993" y="474967"/>
                </a:lnTo>
                <a:lnTo>
                  <a:pt x="221665" y="476694"/>
                </a:lnTo>
                <a:lnTo>
                  <a:pt x="242633" y="481342"/>
                </a:lnTo>
                <a:lnTo>
                  <a:pt x="261975" y="488010"/>
                </a:lnTo>
                <a:lnTo>
                  <a:pt x="293306" y="501053"/>
                </a:lnTo>
                <a:lnTo>
                  <a:pt x="264642" y="529450"/>
                </a:lnTo>
                <a:lnTo>
                  <a:pt x="250101" y="525030"/>
                </a:lnTo>
                <a:lnTo>
                  <a:pt x="234302" y="521474"/>
                </a:lnTo>
                <a:lnTo>
                  <a:pt x="216992" y="519112"/>
                </a:lnTo>
                <a:lnTo>
                  <a:pt x="197929" y="518274"/>
                </a:lnTo>
                <a:lnTo>
                  <a:pt x="168008" y="520522"/>
                </a:lnTo>
                <a:lnTo>
                  <a:pt x="141922" y="526275"/>
                </a:lnTo>
                <a:lnTo>
                  <a:pt x="118833" y="534174"/>
                </a:lnTo>
                <a:lnTo>
                  <a:pt x="79108" y="550684"/>
                </a:lnTo>
                <a:lnTo>
                  <a:pt x="59753" y="557403"/>
                </a:lnTo>
                <a:lnTo>
                  <a:pt x="38773" y="562102"/>
                </a:lnTo>
                <a:lnTo>
                  <a:pt x="15100" y="563880"/>
                </a:lnTo>
                <a:lnTo>
                  <a:pt x="9817" y="563892"/>
                </a:lnTo>
                <a:lnTo>
                  <a:pt x="0" y="563118"/>
                </a:lnTo>
                <a:lnTo>
                  <a:pt x="0" y="606298"/>
                </a:lnTo>
                <a:lnTo>
                  <a:pt x="6464" y="606539"/>
                </a:lnTo>
                <a:lnTo>
                  <a:pt x="23050" y="606539"/>
                </a:lnTo>
                <a:lnTo>
                  <a:pt x="50165" y="603592"/>
                </a:lnTo>
                <a:lnTo>
                  <a:pt x="74104" y="597852"/>
                </a:lnTo>
                <a:lnTo>
                  <a:pt x="95516" y="590384"/>
                </a:lnTo>
                <a:lnTo>
                  <a:pt x="133858" y="574446"/>
                </a:lnTo>
                <a:lnTo>
                  <a:pt x="153212" y="567728"/>
                </a:lnTo>
                <a:lnTo>
                  <a:pt x="174193" y="563029"/>
                </a:lnTo>
                <a:lnTo>
                  <a:pt x="197878" y="561251"/>
                </a:lnTo>
                <a:lnTo>
                  <a:pt x="205905" y="561454"/>
                </a:lnTo>
                <a:lnTo>
                  <a:pt x="213537" y="562063"/>
                </a:lnTo>
                <a:lnTo>
                  <a:pt x="220853" y="563016"/>
                </a:lnTo>
                <a:lnTo>
                  <a:pt x="227939" y="564248"/>
                </a:lnTo>
                <a:lnTo>
                  <a:pt x="213169" y="576300"/>
                </a:lnTo>
                <a:lnTo>
                  <a:pt x="197891" y="587362"/>
                </a:lnTo>
                <a:lnTo>
                  <a:pt x="182130" y="597446"/>
                </a:lnTo>
                <a:lnTo>
                  <a:pt x="165938" y="606539"/>
                </a:lnTo>
                <a:lnTo>
                  <a:pt x="244944" y="606539"/>
                </a:lnTo>
                <a:lnTo>
                  <a:pt x="275107" y="579780"/>
                </a:lnTo>
                <a:lnTo>
                  <a:pt x="515531" y="341515"/>
                </a:lnTo>
                <a:lnTo>
                  <a:pt x="577354" y="341630"/>
                </a:lnTo>
                <a:lnTo>
                  <a:pt x="310032" y="606539"/>
                </a:lnTo>
                <a:lnTo>
                  <a:pt x="371297" y="606539"/>
                </a:lnTo>
                <a:lnTo>
                  <a:pt x="612013" y="367969"/>
                </a:lnTo>
                <a:lnTo>
                  <a:pt x="612013" y="298335"/>
                </a:lnTo>
                <a:lnTo>
                  <a:pt x="549275" y="298538"/>
                </a:lnTo>
                <a:lnTo>
                  <a:pt x="497890" y="298297"/>
                </a:lnTo>
                <a:lnTo>
                  <a:pt x="497471" y="298716"/>
                </a:lnTo>
                <a:lnTo>
                  <a:pt x="384619" y="299059"/>
                </a:lnTo>
                <a:lnTo>
                  <a:pt x="384683" y="254457"/>
                </a:lnTo>
                <a:lnTo>
                  <a:pt x="612013" y="254685"/>
                </a:lnTo>
                <a:lnTo>
                  <a:pt x="612013" y="211162"/>
                </a:lnTo>
                <a:lnTo>
                  <a:pt x="384733" y="211442"/>
                </a:lnTo>
                <a:lnTo>
                  <a:pt x="384784" y="169202"/>
                </a:lnTo>
                <a:lnTo>
                  <a:pt x="612013" y="168922"/>
                </a:lnTo>
                <a:lnTo>
                  <a:pt x="612013" y="125958"/>
                </a:lnTo>
                <a:lnTo>
                  <a:pt x="384848" y="126238"/>
                </a:lnTo>
                <a:lnTo>
                  <a:pt x="384886" y="82778"/>
                </a:lnTo>
                <a:lnTo>
                  <a:pt x="612013" y="82486"/>
                </a:lnTo>
                <a:lnTo>
                  <a:pt x="612013" y="39522"/>
                </a:lnTo>
                <a:close/>
              </a:path>
              <a:path w="612139" h="607059">
                <a:moveTo>
                  <a:pt x="612025" y="429374"/>
                </a:moveTo>
                <a:lnTo>
                  <a:pt x="433247" y="606539"/>
                </a:lnTo>
                <a:lnTo>
                  <a:pt x="494487" y="606539"/>
                </a:lnTo>
                <a:lnTo>
                  <a:pt x="612025" y="490067"/>
                </a:lnTo>
                <a:lnTo>
                  <a:pt x="612025" y="429374"/>
                </a:lnTo>
                <a:close/>
              </a:path>
            </a:pathLst>
          </a:custGeom>
          <a:solidFill>
            <a:srgbClr val="1A3868"/>
          </a:solidFill>
        </p:spPr>
        <p:txBody>
          <a:bodyPr wrap="square" lIns="0" tIns="0" rIns="0" bIns="0" rtlCol="0"/>
          <a:lstStyle/>
          <a:p>
            <a:endParaRPr sz="487"/>
          </a:p>
        </p:txBody>
      </p:sp>
      <p:grpSp>
        <p:nvGrpSpPr>
          <p:cNvPr id="51" name="object 3">
            <a:extLst>
              <a:ext uri="{FF2B5EF4-FFF2-40B4-BE49-F238E27FC236}">
                <a16:creationId xmlns:a16="http://schemas.microsoft.com/office/drawing/2014/main" id="{1AE1905B-26FB-4A6A-AE25-86FC49646EBA}"/>
              </a:ext>
            </a:extLst>
          </p:cNvPr>
          <p:cNvGrpSpPr/>
          <p:nvPr userDrawn="1"/>
        </p:nvGrpSpPr>
        <p:grpSpPr>
          <a:xfrm>
            <a:off x="2096783" y="6216110"/>
            <a:ext cx="1076325" cy="364236"/>
            <a:chOff x="3494637" y="10328433"/>
            <a:chExt cx="1793875" cy="607060"/>
          </a:xfrm>
        </p:grpSpPr>
        <p:sp>
          <p:nvSpPr>
            <p:cNvPr id="52" name="object 4">
              <a:extLst>
                <a:ext uri="{FF2B5EF4-FFF2-40B4-BE49-F238E27FC236}">
                  <a16:creationId xmlns:a16="http://schemas.microsoft.com/office/drawing/2014/main" id="{A64A56A5-0F03-462F-BBBC-BC23AF7C9C8A}"/>
                </a:ext>
              </a:extLst>
            </p:cNvPr>
            <p:cNvSpPr/>
            <p:nvPr/>
          </p:nvSpPr>
          <p:spPr>
            <a:xfrm>
              <a:off x="4148836" y="10328446"/>
              <a:ext cx="527685" cy="607060"/>
            </a:xfrm>
            <a:custGeom>
              <a:avLst/>
              <a:gdLst/>
              <a:ahLst/>
              <a:cxnLst/>
              <a:rect l="l" t="t" r="r" b="b"/>
              <a:pathLst>
                <a:path w="527685" h="607059">
                  <a:moveTo>
                    <a:pt x="44564" y="0"/>
                  </a:moveTo>
                  <a:lnTo>
                    <a:pt x="774" y="0"/>
                  </a:lnTo>
                  <a:lnTo>
                    <a:pt x="0" y="606526"/>
                  </a:lnTo>
                  <a:lnTo>
                    <a:pt x="43802" y="606526"/>
                  </a:lnTo>
                  <a:lnTo>
                    <a:pt x="44564" y="0"/>
                  </a:lnTo>
                  <a:close/>
                </a:path>
                <a:path w="527685" h="607059">
                  <a:moveTo>
                    <a:pt x="132651" y="0"/>
                  </a:moveTo>
                  <a:lnTo>
                    <a:pt x="88861" y="0"/>
                  </a:lnTo>
                  <a:lnTo>
                    <a:pt x="88087" y="606526"/>
                  </a:lnTo>
                  <a:lnTo>
                    <a:pt x="131889" y="606526"/>
                  </a:lnTo>
                  <a:lnTo>
                    <a:pt x="132651" y="0"/>
                  </a:lnTo>
                  <a:close/>
                </a:path>
                <a:path w="527685" h="607059">
                  <a:moveTo>
                    <a:pt x="527596" y="306819"/>
                  </a:moveTo>
                  <a:lnTo>
                    <a:pt x="225171" y="606526"/>
                  </a:lnTo>
                  <a:lnTo>
                    <a:pt x="287020" y="606526"/>
                  </a:lnTo>
                  <a:lnTo>
                    <a:pt x="527596" y="368109"/>
                  </a:lnTo>
                  <a:lnTo>
                    <a:pt x="527596" y="306819"/>
                  </a:lnTo>
                  <a:close/>
                </a:path>
                <a:path w="527685" h="607059">
                  <a:moveTo>
                    <a:pt x="527596" y="0"/>
                  </a:moveTo>
                  <a:lnTo>
                    <a:pt x="520014" y="0"/>
                  </a:lnTo>
                  <a:lnTo>
                    <a:pt x="513676" y="22288"/>
                  </a:lnTo>
                  <a:lnTo>
                    <a:pt x="505726" y="44183"/>
                  </a:lnTo>
                  <a:lnTo>
                    <a:pt x="496150" y="65582"/>
                  </a:lnTo>
                  <a:lnTo>
                    <a:pt x="484962" y="86410"/>
                  </a:lnTo>
                  <a:lnTo>
                    <a:pt x="485076" y="0"/>
                  </a:lnTo>
                  <a:lnTo>
                    <a:pt x="441286" y="0"/>
                  </a:lnTo>
                  <a:lnTo>
                    <a:pt x="441109" y="145059"/>
                  </a:lnTo>
                  <a:lnTo>
                    <a:pt x="438327" y="148005"/>
                  </a:lnTo>
                  <a:lnTo>
                    <a:pt x="435838" y="151130"/>
                  </a:lnTo>
                  <a:lnTo>
                    <a:pt x="396760" y="189877"/>
                  </a:lnTo>
                  <a:lnTo>
                    <a:pt x="396989" y="0"/>
                  </a:lnTo>
                  <a:lnTo>
                    <a:pt x="353199" y="0"/>
                  </a:lnTo>
                  <a:lnTo>
                    <a:pt x="352907" y="233324"/>
                  </a:lnTo>
                  <a:lnTo>
                    <a:pt x="308546" y="277279"/>
                  </a:lnTo>
                  <a:lnTo>
                    <a:pt x="308902" y="0"/>
                  </a:lnTo>
                  <a:lnTo>
                    <a:pt x="265112" y="0"/>
                  </a:lnTo>
                  <a:lnTo>
                    <a:pt x="264706" y="320725"/>
                  </a:lnTo>
                  <a:lnTo>
                    <a:pt x="220281" y="364756"/>
                  </a:lnTo>
                  <a:lnTo>
                    <a:pt x="220738" y="0"/>
                  </a:lnTo>
                  <a:lnTo>
                    <a:pt x="176949" y="0"/>
                  </a:lnTo>
                  <a:lnTo>
                    <a:pt x="176187" y="606539"/>
                  </a:lnTo>
                  <a:lnTo>
                    <a:pt x="220002" y="606539"/>
                  </a:lnTo>
                  <a:lnTo>
                    <a:pt x="220103" y="549541"/>
                  </a:lnTo>
                  <a:lnTo>
                    <a:pt x="282016" y="488188"/>
                  </a:lnTo>
                  <a:lnTo>
                    <a:pt x="527596" y="244817"/>
                  </a:lnTo>
                  <a:lnTo>
                    <a:pt x="527596" y="179336"/>
                  </a:lnTo>
                  <a:lnTo>
                    <a:pt x="520306" y="188252"/>
                  </a:lnTo>
                  <a:lnTo>
                    <a:pt x="512737" y="197002"/>
                  </a:lnTo>
                  <a:lnTo>
                    <a:pt x="504888" y="205600"/>
                  </a:lnTo>
                  <a:lnTo>
                    <a:pt x="496735" y="214007"/>
                  </a:lnTo>
                  <a:lnTo>
                    <a:pt x="491540" y="219227"/>
                  </a:lnTo>
                  <a:lnTo>
                    <a:pt x="220167" y="488188"/>
                  </a:lnTo>
                  <a:lnTo>
                    <a:pt x="220218" y="426123"/>
                  </a:lnTo>
                  <a:lnTo>
                    <a:pt x="282143" y="364756"/>
                  </a:lnTo>
                  <a:lnTo>
                    <a:pt x="370408" y="277279"/>
                  </a:lnTo>
                  <a:lnTo>
                    <a:pt x="458597" y="189877"/>
                  </a:lnTo>
                  <a:lnTo>
                    <a:pt x="463892" y="184632"/>
                  </a:lnTo>
                  <a:lnTo>
                    <a:pt x="482384" y="164934"/>
                  </a:lnTo>
                  <a:lnTo>
                    <a:pt x="499160" y="144246"/>
                  </a:lnTo>
                  <a:lnTo>
                    <a:pt x="514223" y="122682"/>
                  </a:lnTo>
                  <a:lnTo>
                    <a:pt x="527596" y="100355"/>
                  </a:lnTo>
                  <a:lnTo>
                    <a:pt x="527596" y="86410"/>
                  </a:lnTo>
                  <a:lnTo>
                    <a:pt x="527596" y="0"/>
                  </a:lnTo>
                  <a:close/>
                </a:path>
              </a:pathLst>
            </a:custGeom>
            <a:solidFill>
              <a:srgbClr val="1A3868"/>
            </a:solidFill>
          </p:spPr>
          <p:txBody>
            <a:bodyPr wrap="square" lIns="0" tIns="0" rIns="0" bIns="0" rtlCol="0"/>
            <a:lstStyle/>
            <a:p>
              <a:endParaRPr sz="487"/>
            </a:p>
          </p:txBody>
        </p:sp>
        <p:pic>
          <p:nvPicPr>
            <p:cNvPr id="53" name="object 5">
              <a:extLst>
                <a:ext uri="{FF2B5EF4-FFF2-40B4-BE49-F238E27FC236}">
                  <a16:creationId xmlns:a16="http://schemas.microsoft.com/office/drawing/2014/main" id="{C33FF3AF-26A5-4106-BDBE-5CCF4CB60356}"/>
                </a:ext>
              </a:extLst>
            </p:cNvPr>
            <p:cNvPicPr/>
            <p:nvPr/>
          </p:nvPicPr>
          <p:blipFill>
            <a:blip r:embed="rId2" cstate="print"/>
            <a:stretch>
              <a:fillRect/>
            </a:stretch>
          </p:blipFill>
          <p:spPr>
            <a:xfrm>
              <a:off x="4498429" y="10758554"/>
              <a:ext cx="178009" cy="176413"/>
            </a:xfrm>
            <a:prstGeom prst="rect">
              <a:avLst/>
            </a:prstGeom>
          </p:spPr>
        </p:pic>
        <p:sp>
          <p:nvSpPr>
            <p:cNvPr id="54" name="object 6">
              <a:extLst>
                <a:ext uri="{FF2B5EF4-FFF2-40B4-BE49-F238E27FC236}">
                  <a16:creationId xmlns:a16="http://schemas.microsoft.com/office/drawing/2014/main" id="{A2192810-B409-4363-805F-40A0A66A816A}"/>
                </a:ext>
              </a:extLst>
            </p:cNvPr>
            <p:cNvSpPr/>
            <p:nvPr/>
          </p:nvSpPr>
          <p:spPr>
            <a:xfrm>
              <a:off x="3494633" y="10328433"/>
              <a:ext cx="1793875" cy="607060"/>
            </a:xfrm>
            <a:custGeom>
              <a:avLst/>
              <a:gdLst/>
              <a:ahLst/>
              <a:cxnLst/>
              <a:rect l="l" t="t" r="r" b="b"/>
              <a:pathLst>
                <a:path w="1793875" h="607059">
                  <a:moveTo>
                    <a:pt x="569442" y="472503"/>
                  </a:moveTo>
                  <a:lnTo>
                    <a:pt x="369531" y="273875"/>
                  </a:lnTo>
                  <a:lnTo>
                    <a:pt x="281609" y="186524"/>
                  </a:lnTo>
                  <a:lnTo>
                    <a:pt x="193611" y="99098"/>
                  </a:lnTo>
                  <a:lnTo>
                    <a:pt x="105638" y="11684"/>
                  </a:lnTo>
                  <a:lnTo>
                    <a:pt x="93878" y="0"/>
                  </a:lnTo>
                  <a:lnTo>
                    <a:pt x="0" y="0"/>
                  </a:lnTo>
                  <a:lnTo>
                    <a:pt x="63" y="596049"/>
                  </a:lnTo>
                  <a:lnTo>
                    <a:pt x="508" y="596049"/>
                  </a:lnTo>
                  <a:lnTo>
                    <a:pt x="533" y="596696"/>
                  </a:lnTo>
                  <a:lnTo>
                    <a:pt x="647" y="597890"/>
                  </a:lnTo>
                  <a:lnTo>
                    <a:pt x="787" y="601408"/>
                  </a:lnTo>
                  <a:lnTo>
                    <a:pt x="1016" y="603961"/>
                  </a:lnTo>
                  <a:lnTo>
                    <a:pt x="1168" y="606552"/>
                  </a:lnTo>
                  <a:lnTo>
                    <a:pt x="44818" y="606552"/>
                  </a:lnTo>
                  <a:lnTo>
                    <a:pt x="44462" y="599567"/>
                  </a:lnTo>
                  <a:lnTo>
                    <a:pt x="44094" y="590448"/>
                  </a:lnTo>
                  <a:lnTo>
                    <a:pt x="43929" y="583984"/>
                  </a:lnTo>
                  <a:lnTo>
                    <a:pt x="43815" y="575995"/>
                  </a:lnTo>
                  <a:lnTo>
                    <a:pt x="43738" y="11684"/>
                  </a:lnTo>
                  <a:lnTo>
                    <a:pt x="87972" y="55600"/>
                  </a:lnTo>
                  <a:lnTo>
                    <a:pt x="88023" y="596049"/>
                  </a:lnTo>
                  <a:lnTo>
                    <a:pt x="88557" y="596049"/>
                  </a:lnTo>
                  <a:lnTo>
                    <a:pt x="88760" y="599998"/>
                  </a:lnTo>
                  <a:lnTo>
                    <a:pt x="89039" y="603059"/>
                  </a:lnTo>
                  <a:lnTo>
                    <a:pt x="89281" y="606552"/>
                  </a:lnTo>
                  <a:lnTo>
                    <a:pt x="133083" y="606552"/>
                  </a:lnTo>
                  <a:lnTo>
                    <a:pt x="132549" y="597890"/>
                  </a:lnTo>
                  <a:lnTo>
                    <a:pt x="132168" y="590448"/>
                  </a:lnTo>
                  <a:lnTo>
                    <a:pt x="131940" y="583984"/>
                  </a:lnTo>
                  <a:lnTo>
                    <a:pt x="131851" y="579945"/>
                  </a:lnTo>
                  <a:lnTo>
                    <a:pt x="131749" y="571944"/>
                  </a:lnTo>
                  <a:lnTo>
                    <a:pt x="131711" y="99098"/>
                  </a:lnTo>
                  <a:lnTo>
                    <a:pt x="175958" y="143090"/>
                  </a:lnTo>
                  <a:lnTo>
                    <a:pt x="176022" y="596049"/>
                  </a:lnTo>
                  <a:lnTo>
                    <a:pt x="176606" y="596049"/>
                  </a:lnTo>
                  <a:lnTo>
                    <a:pt x="176809" y="599998"/>
                  </a:lnTo>
                  <a:lnTo>
                    <a:pt x="177152" y="603961"/>
                  </a:lnTo>
                  <a:lnTo>
                    <a:pt x="177355" y="606552"/>
                  </a:lnTo>
                  <a:lnTo>
                    <a:pt x="221335" y="606552"/>
                  </a:lnTo>
                  <a:lnTo>
                    <a:pt x="220713" y="598512"/>
                  </a:lnTo>
                  <a:lnTo>
                    <a:pt x="220230" y="590448"/>
                  </a:lnTo>
                  <a:lnTo>
                    <a:pt x="219964" y="583984"/>
                  </a:lnTo>
                  <a:lnTo>
                    <a:pt x="219862" y="579945"/>
                  </a:lnTo>
                  <a:lnTo>
                    <a:pt x="219735" y="571944"/>
                  </a:lnTo>
                  <a:lnTo>
                    <a:pt x="219697" y="186524"/>
                  </a:lnTo>
                  <a:lnTo>
                    <a:pt x="263931" y="230441"/>
                  </a:lnTo>
                  <a:lnTo>
                    <a:pt x="264045" y="580669"/>
                  </a:lnTo>
                  <a:lnTo>
                    <a:pt x="264363" y="589343"/>
                  </a:lnTo>
                  <a:lnTo>
                    <a:pt x="264947" y="598512"/>
                  </a:lnTo>
                  <a:lnTo>
                    <a:pt x="265607" y="606552"/>
                  </a:lnTo>
                  <a:lnTo>
                    <a:pt x="331000" y="606552"/>
                  </a:lnTo>
                  <a:lnTo>
                    <a:pt x="308279" y="583984"/>
                  </a:lnTo>
                  <a:lnTo>
                    <a:pt x="308140" y="579945"/>
                  </a:lnTo>
                  <a:lnTo>
                    <a:pt x="307670" y="575995"/>
                  </a:lnTo>
                  <a:lnTo>
                    <a:pt x="307670" y="521208"/>
                  </a:lnTo>
                  <a:lnTo>
                    <a:pt x="393560" y="606552"/>
                  </a:lnTo>
                  <a:lnTo>
                    <a:pt x="455422" y="606552"/>
                  </a:lnTo>
                  <a:lnTo>
                    <a:pt x="369519" y="521208"/>
                  </a:lnTo>
                  <a:lnTo>
                    <a:pt x="307670" y="459752"/>
                  </a:lnTo>
                  <a:lnTo>
                    <a:pt x="307670" y="397586"/>
                  </a:lnTo>
                  <a:lnTo>
                    <a:pt x="517994" y="606552"/>
                  </a:lnTo>
                  <a:lnTo>
                    <a:pt x="569442" y="606552"/>
                  </a:lnTo>
                  <a:lnTo>
                    <a:pt x="569442" y="596214"/>
                  </a:lnTo>
                  <a:lnTo>
                    <a:pt x="369506" y="397586"/>
                  </a:lnTo>
                  <a:lnTo>
                    <a:pt x="307670" y="336156"/>
                  </a:lnTo>
                  <a:lnTo>
                    <a:pt x="307670" y="273875"/>
                  </a:lnTo>
                  <a:lnTo>
                    <a:pt x="569442" y="533958"/>
                  </a:lnTo>
                  <a:lnTo>
                    <a:pt x="569442" y="472503"/>
                  </a:lnTo>
                  <a:close/>
                </a:path>
                <a:path w="1793875" h="607059">
                  <a:moveTo>
                    <a:pt x="569442" y="348894"/>
                  </a:moveTo>
                  <a:lnTo>
                    <a:pt x="218287" y="12"/>
                  </a:lnTo>
                  <a:lnTo>
                    <a:pt x="156425" y="12"/>
                  </a:lnTo>
                  <a:lnTo>
                    <a:pt x="569442" y="410349"/>
                  </a:lnTo>
                  <a:lnTo>
                    <a:pt x="569442" y="348894"/>
                  </a:lnTo>
                  <a:close/>
                </a:path>
                <a:path w="1793875" h="607059">
                  <a:moveTo>
                    <a:pt x="569442" y="225272"/>
                  </a:moveTo>
                  <a:lnTo>
                    <a:pt x="342722" y="0"/>
                  </a:lnTo>
                  <a:lnTo>
                    <a:pt x="280847" y="0"/>
                  </a:lnTo>
                  <a:lnTo>
                    <a:pt x="569442" y="286727"/>
                  </a:lnTo>
                  <a:lnTo>
                    <a:pt x="569442" y="225272"/>
                  </a:lnTo>
                  <a:close/>
                </a:path>
                <a:path w="1793875" h="607059">
                  <a:moveTo>
                    <a:pt x="569442" y="0"/>
                  </a:moveTo>
                  <a:lnTo>
                    <a:pt x="529704" y="0"/>
                  </a:lnTo>
                  <a:lnTo>
                    <a:pt x="569442" y="39484"/>
                  </a:lnTo>
                  <a:lnTo>
                    <a:pt x="569442" y="0"/>
                  </a:lnTo>
                  <a:close/>
                </a:path>
                <a:path w="1793875" h="607059">
                  <a:moveTo>
                    <a:pt x="569455" y="101663"/>
                  </a:moveTo>
                  <a:lnTo>
                    <a:pt x="467131" y="12"/>
                  </a:lnTo>
                  <a:lnTo>
                    <a:pt x="405282" y="12"/>
                  </a:lnTo>
                  <a:lnTo>
                    <a:pt x="569455" y="163118"/>
                  </a:lnTo>
                  <a:lnTo>
                    <a:pt x="569455" y="101663"/>
                  </a:lnTo>
                  <a:close/>
                </a:path>
                <a:path w="1793875" h="607059">
                  <a:moveTo>
                    <a:pt x="610679" y="12"/>
                  </a:moveTo>
                  <a:lnTo>
                    <a:pt x="569772" y="12"/>
                  </a:lnTo>
                  <a:lnTo>
                    <a:pt x="569772" y="606539"/>
                  </a:lnTo>
                  <a:lnTo>
                    <a:pt x="609904" y="606539"/>
                  </a:lnTo>
                  <a:lnTo>
                    <a:pt x="610679" y="12"/>
                  </a:lnTo>
                  <a:close/>
                </a:path>
                <a:path w="1793875" h="607059">
                  <a:moveTo>
                    <a:pt x="1793824" y="12"/>
                  </a:moveTo>
                  <a:lnTo>
                    <a:pt x="1755228" y="12"/>
                  </a:lnTo>
                  <a:lnTo>
                    <a:pt x="1743925" y="6654"/>
                  </a:lnTo>
                  <a:lnTo>
                    <a:pt x="1709597" y="34010"/>
                  </a:lnTo>
                  <a:lnTo>
                    <a:pt x="1675358" y="79349"/>
                  </a:lnTo>
                  <a:lnTo>
                    <a:pt x="1648079" y="141249"/>
                  </a:lnTo>
                  <a:lnTo>
                    <a:pt x="1639100" y="159753"/>
                  </a:lnTo>
                  <a:lnTo>
                    <a:pt x="1611871" y="195999"/>
                  </a:lnTo>
                  <a:lnTo>
                    <a:pt x="1574850" y="224396"/>
                  </a:lnTo>
                  <a:lnTo>
                    <a:pt x="1522501" y="249618"/>
                  </a:lnTo>
                  <a:lnTo>
                    <a:pt x="1507591" y="256959"/>
                  </a:lnTo>
                  <a:lnTo>
                    <a:pt x="1441526" y="303352"/>
                  </a:lnTo>
                  <a:lnTo>
                    <a:pt x="1404874" y="343001"/>
                  </a:lnTo>
                  <a:lnTo>
                    <a:pt x="1400797" y="349034"/>
                  </a:lnTo>
                  <a:lnTo>
                    <a:pt x="1400797" y="292481"/>
                  </a:lnTo>
                  <a:lnTo>
                    <a:pt x="1432890" y="250647"/>
                  </a:lnTo>
                  <a:lnTo>
                    <a:pt x="1492364" y="219951"/>
                  </a:lnTo>
                  <a:lnTo>
                    <a:pt x="1513840" y="210223"/>
                  </a:lnTo>
                  <a:lnTo>
                    <a:pt x="1535772" y="198996"/>
                  </a:lnTo>
                  <a:lnTo>
                    <a:pt x="1580692" y="165011"/>
                  </a:lnTo>
                  <a:lnTo>
                    <a:pt x="1614919" y="119659"/>
                  </a:lnTo>
                  <a:lnTo>
                    <a:pt x="1642198" y="57785"/>
                  </a:lnTo>
                  <a:lnTo>
                    <a:pt x="1651190" y="39281"/>
                  </a:lnTo>
                  <a:lnTo>
                    <a:pt x="1662785" y="21082"/>
                  </a:lnTo>
                  <a:lnTo>
                    <a:pt x="1679511" y="1968"/>
                  </a:lnTo>
                  <a:lnTo>
                    <a:pt x="1681721" y="12"/>
                  </a:lnTo>
                  <a:lnTo>
                    <a:pt x="1624241" y="12"/>
                  </a:lnTo>
                  <a:lnTo>
                    <a:pt x="1614385" y="15697"/>
                  </a:lnTo>
                  <a:lnTo>
                    <a:pt x="1606359" y="31127"/>
                  </a:lnTo>
                  <a:lnTo>
                    <a:pt x="1599666" y="46151"/>
                  </a:lnTo>
                  <a:lnTo>
                    <a:pt x="1585976" y="79552"/>
                  </a:lnTo>
                  <a:lnTo>
                    <a:pt x="1576997" y="98044"/>
                  </a:lnTo>
                  <a:lnTo>
                    <a:pt x="1549768" y="134289"/>
                  </a:lnTo>
                  <a:lnTo>
                    <a:pt x="1512976" y="162090"/>
                  </a:lnTo>
                  <a:lnTo>
                    <a:pt x="1456867" y="187998"/>
                  </a:lnTo>
                  <a:lnTo>
                    <a:pt x="1438414" y="197065"/>
                  </a:lnTo>
                  <a:lnTo>
                    <a:pt x="1419720" y="208165"/>
                  </a:lnTo>
                  <a:lnTo>
                    <a:pt x="1400797" y="222250"/>
                  </a:lnTo>
                  <a:lnTo>
                    <a:pt x="1400797" y="174866"/>
                  </a:lnTo>
                  <a:lnTo>
                    <a:pt x="1406334" y="168833"/>
                  </a:lnTo>
                  <a:lnTo>
                    <a:pt x="1411198" y="164934"/>
                  </a:lnTo>
                  <a:lnTo>
                    <a:pt x="1418082" y="161455"/>
                  </a:lnTo>
                  <a:lnTo>
                    <a:pt x="1450809" y="148005"/>
                  </a:lnTo>
                  <a:lnTo>
                    <a:pt x="1472933" y="137274"/>
                  </a:lnTo>
                  <a:lnTo>
                    <a:pt x="1518589" y="103301"/>
                  </a:lnTo>
                  <a:lnTo>
                    <a:pt x="1552829" y="57975"/>
                  </a:lnTo>
                  <a:lnTo>
                    <a:pt x="1578444" y="12"/>
                  </a:lnTo>
                  <a:lnTo>
                    <a:pt x="1531251" y="12"/>
                  </a:lnTo>
                  <a:lnTo>
                    <a:pt x="1523542" y="18618"/>
                  </a:lnTo>
                  <a:lnTo>
                    <a:pt x="1514614" y="36855"/>
                  </a:lnTo>
                  <a:lnTo>
                    <a:pt x="1487678" y="72580"/>
                  </a:lnTo>
                  <a:lnTo>
                    <a:pt x="1451190" y="99644"/>
                  </a:lnTo>
                  <a:lnTo>
                    <a:pt x="1400797" y="121424"/>
                  </a:lnTo>
                  <a:lnTo>
                    <a:pt x="1400797" y="80848"/>
                  </a:lnTo>
                  <a:lnTo>
                    <a:pt x="1414373" y="73723"/>
                  </a:lnTo>
                  <a:lnTo>
                    <a:pt x="1428216" y="65074"/>
                  </a:lnTo>
                  <a:lnTo>
                    <a:pt x="1466303" y="31178"/>
                  </a:lnTo>
                  <a:lnTo>
                    <a:pt x="1488592" y="12"/>
                  </a:lnTo>
                  <a:lnTo>
                    <a:pt x="1435493" y="12"/>
                  </a:lnTo>
                  <a:lnTo>
                    <a:pt x="1429219" y="7277"/>
                  </a:lnTo>
                  <a:lnTo>
                    <a:pt x="1419694" y="16433"/>
                  </a:lnTo>
                  <a:lnTo>
                    <a:pt x="1413802" y="21399"/>
                  </a:lnTo>
                  <a:lnTo>
                    <a:pt x="1407896" y="25895"/>
                  </a:lnTo>
                  <a:lnTo>
                    <a:pt x="1401940" y="30035"/>
                  </a:lnTo>
                  <a:lnTo>
                    <a:pt x="1403324" y="14922"/>
                  </a:lnTo>
                  <a:lnTo>
                    <a:pt x="1405382" y="12"/>
                  </a:lnTo>
                  <a:lnTo>
                    <a:pt x="1360843" y="12"/>
                  </a:lnTo>
                  <a:lnTo>
                    <a:pt x="1359217" y="12903"/>
                  </a:lnTo>
                  <a:lnTo>
                    <a:pt x="1358036" y="25920"/>
                  </a:lnTo>
                  <a:lnTo>
                    <a:pt x="1357312" y="39052"/>
                  </a:lnTo>
                  <a:lnTo>
                    <a:pt x="1357058" y="52311"/>
                  </a:lnTo>
                  <a:lnTo>
                    <a:pt x="1357058" y="392645"/>
                  </a:lnTo>
                  <a:lnTo>
                    <a:pt x="1312824" y="436321"/>
                  </a:lnTo>
                  <a:lnTo>
                    <a:pt x="1312849" y="50939"/>
                  </a:lnTo>
                  <a:lnTo>
                    <a:pt x="1314869" y="12585"/>
                  </a:lnTo>
                  <a:lnTo>
                    <a:pt x="1316291" y="12"/>
                  </a:lnTo>
                  <a:lnTo>
                    <a:pt x="1272133" y="12"/>
                  </a:lnTo>
                  <a:lnTo>
                    <a:pt x="1270825" y="12941"/>
                  </a:lnTo>
                  <a:lnTo>
                    <a:pt x="1269860" y="25971"/>
                  </a:lnTo>
                  <a:lnTo>
                    <a:pt x="1269276" y="39090"/>
                  </a:lnTo>
                  <a:lnTo>
                    <a:pt x="1269072" y="52311"/>
                  </a:lnTo>
                  <a:lnTo>
                    <a:pt x="1269072" y="479323"/>
                  </a:lnTo>
                  <a:lnTo>
                    <a:pt x="1224838" y="523354"/>
                  </a:lnTo>
                  <a:lnTo>
                    <a:pt x="1224889" y="50914"/>
                  </a:lnTo>
                  <a:lnTo>
                    <a:pt x="1226477" y="12611"/>
                  </a:lnTo>
                  <a:lnTo>
                    <a:pt x="1227632" y="12"/>
                  </a:lnTo>
                  <a:lnTo>
                    <a:pt x="1183690" y="12"/>
                  </a:lnTo>
                  <a:lnTo>
                    <a:pt x="1182077" y="20916"/>
                  </a:lnTo>
                  <a:lnTo>
                    <a:pt x="1181798" y="26619"/>
                  </a:lnTo>
                  <a:lnTo>
                    <a:pt x="1181798" y="606539"/>
                  </a:lnTo>
                  <a:lnTo>
                    <a:pt x="1204201" y="606539"/>
                  </a:lnTo>
                  <a:lnTo>
                    <a:pt x="1363916" y="447217"/>
                  </a:lnTo>
                  <a:lnTo>
                    <a:pt x="1400797" y="411022"/>
                  </a:lnTo>
                  <a:lnTo>
                    <a:pt x="1400797" y="410451"/>
                  </a:lnTo>
                  <a:lnTo>
                    <a:pt x="1481150" y="330301"/>
                  </a:lnTo>
                  <a:lnTo>
                    <a:pt x="1513255" y="362204"/>
                  </a:lnTo>
                  <a:lnTo>
                    <a:pt x="1266202" y="606539"/>
                  </a:lnTo>
                  <a:lnTo>
                    <a:pt x="1329258" y="606539"/>
                  </a:lnTo>
                  <a:lnTo>
                    <a:pt x="1544218" y="392963"/>
                  </a:lnTo>
                  <a:lnTo>
                    <a:pt x="1574609" y="423176"/>
                  </a:lnTo>
                  <a:lnTo>
                    <a:pt x="1390040" y="606539"/>
                  </a:lnTo>
                  <a:lnTo>
                    <a:pt x="1451889" y="606539"/>
                  </a:lnTo>
                  <a:lnTo>
                    <a:pt x="1605534" y="453885"/>
                  </a:lnTo>
                  <a:lnTo>
                    <a:pt x="1636814" y="484974"/>
                  </a:lnTo>
                  <a:lnTo>
                    <a:pt x="1514449" y="606539"/>
                  </a:lnTo>
                  <a:lnTo>
                    <a:pt x="1576324" y="606539"/>
                  </a:lnTo>
                  <a:lnTo>
                    <a:pt x="1667738" y="515708"/>
                  </a:lnTo>
                  <a:lnTo>
                    <a:pt x="1699031" y="546773"/>
                  </a:lnTo>
                  <a:lnTo>
                    <a:pt x="1638884" y="606539"/>
                  </a:lnTo>
                  <a:lnTo>
                    <a:pt x="1793824" y="606539"/>
                  </a:lnTo>
                  <a:lnTo>
                    <a:pt x="1793824" y="579526"/>
                  </a:lnTo>
                  <a:lnTo>
                    <a:pt x="1515097" y="302615"/>
                  </a:lnTo>
                  <a:lnTo>
                    <a:pt x="1524952" y="297014"/>
                  </a:lnTo>
                  <a:lnTo>
                    <a:pt x="1534883" y="291922"/>
                  </a:lnTo>
                  <a:lnTo>
                    <a:pt x="1556753" y="281813"/>
                  </a:lnTo>
                  <a:lnTo>
                    <a:pt x="1793824" y="517347"/>
                  </a:lnTo>
                  <a:lnTo>
                    <a:pt x="1793824" y="455891"/>
                  </a:lnTo>
                  <a:lnTo>
                    <a:pt x="1597977" y="261327"/>
                  </a:lnTo>
                  <a:lnTo>
                    <a:pt x="1606867" y="255803"/>
                  </a:lnTo>
                  <a:lnTo>
                    <a:pt x="1615833" y="249618"/>
                  </a:lnTo>
                  <a:lnTo>
                    <a:pt x="1624863" y="242684"/>
                  </a:lnTo>
                  <a:lnTo>
                    <a:pt x="1633982" y="234924"/>
                  </a:lnTo>
                  <a:lnTo>
                    <a:pt x="1793824" y="393738"/>
                  </a:lnTo>
                  <a:lnTo>
                    <a:pt x="1793824" y="332282"/>
                  </a:lnTo>
                  <a:lnTo>
                    <a:pt x="1663395" y="202704"/>
                  </a:lnTo>
                  <a:lnTo>
                    <a:pt x="1670253" y="192646"/>
                  </a:lnTo>
                  <a:lnTo>
                    <a:pt x="1676247" y="182676"/>
                  </a:lnTo>
                  <a:lnTo>
                    <a:pt x="1681480" y="172821"/>
                  </a:lnTo>
                  <a:lnTo>
                    <a:pt x="1686115" y="163106"/>
                  </a:lnTo>
                  <a:lnTo>
                    <a:pt x="1793824" y="270116"/>
                  </a:lnTo>
                  <a:lnTo>
                    <a:pt x="1793824" y="208661"/>
                  </a:lnTo>
                  <a:lnTo>
                    <a:pt x="1704225" y="119646"/>
                  </a:lnTo>
                  <a:lnTo>
                    <a:pt x="1708835" y="109639"/>
                  </a:lnTo>
                  <a:lnTo>
                    <a:pt x="1714042" y="99720"/>
                  </a:lnTo>
                  <a:lnTo>
                    <a:pt x="1720037" y="89890"/>
                  </a:lnTo>
                  <a:lnTo>
                    <a:pt x="1727009" y="80124"/>
                  </a:lnTo>
                  <a:lnTo>
                    <a:pt x="1793824" y="146507"/>
                  </a:lnTo>
                  <a:lnTo>
                    <a:pt x="1793824" y="85064"/>
                  </a:lnTo>
                  <a:lnTo>
                    <a:pt x="1758162" y="49618"/>
                  </a:lnTo>
                  <a:lnTo>
                    <a:pt x="1766976" y="43599"/>
                  </a:lnTo>
                  <a:lnTo>
                    <a:pt x="1775853" y="38379"/>
                  </a:lnTo>
                  <a:lnTo>
                    <a:pt x="1784807" y="33769"/>
                  </a:lnTo>
                  <a:lnTo>
                    <a:pt x="1793824" y="29629"/>
                  </a:lnTo>
                  <a:lnTo>
                    <a:pt x="1793824" y="12"/>
                  </a:lnTo>
                  <a:close/>
                </a:path>
              </a:pathLst>
            </a:custGeom>
            <a:solidFill>
              <a:srgbClr val="1A3868"/>
            </a:solidFill>
          </p:spPr>
          <p:txBody>
            <a:bodyPr wrap="square" lIns="0" tIns="0" rIns="0" bIns="0" rtlCol="0"/>
            <a:lstStyle/>
            <a:p>
              <a:endParaRPr sz="487"/>
            </a:p>
          </p:txBody>
        </p:sp>
      </p:grpSp>
      <p:sp>
        <p:nvSpPr>
          <p:cNvPr id="55" name="object 7">
            <a:extLst>
              <a:ext uri="{FF2B5EF4-FFF2-40B4-BE49-F238E27FC236}">
                <a16:creationId xmlns:a16="http://schemas.microsoft.com/office/drawing/2014/main" id="{7648E73A-AD0C-40B1-B9C7-207F23185A1C}"/>
              </a:ext>
            </a:extLst>
          </p:cNvPr>
          <p:cNvSpPr/>
          <p:nvPr userDrawn="1"/>
        </p:nvSpPr>
        <p:spPr>
          <a:xfrm>
            <a:off x="3190381" y="6216110"/>
            <a:ext cx="367284" cy="364236"/>
          </a:xfrm>
          <a:custGeom>
            <a:avLst/>
            <a:gdLst/>
            <a:ahLst/>
            <a:cxnLst/>
            <a:rect l="l" t="t" r="r" b="b"/>
            <a:pathLst>
              <a:path w="612139" h="607059">
                <a:moveTo>
                  <a:pt x="612025" y="551446"/>
                </a:moveTo>
                <a:lnTo>
                  <a:pt x="556437" y="606539"/>
                </a:lnTo>
                <a:lnTo>
                  <a:pt x="612025" y="606539"/>
                </a:lnTo>
                <a:lnTo>
                  <a:pt x="612025" y="551446"/>
                </a:lnTo>
                <a:close/>
              </a:path>
              <a:path w="612139" h="607059">
                <a:moveTo>
                  <a:pt x="612025" y="429374"/>
                </a:moveTo>
                <a:lnTo>
                  <a:pt x="433247" y="606539"/>
                </a:lnTo>
                <a:lnTo>
                  <a:pt x="494499" y="606539"/>
                </a:lnTo>
                <a:lnTo>
                  <a:pt x="612025" y="490067"/>
                </a:lnTo>
                <a:lnTo>
                  <a:pt x="612025" y="429374"/>
                </a:lnTo>
                <a:close/>
              </a:path>
              <a:path w="612139" h="607059">
                <a:moveTo>
                  <a:pt x="612025" y="39522"/>
                </a:moveTo>
                <a:lnTo>
                  <a:pt x="384949" y="39801"/>
                </a:lnTo>
                <a:lnTo>
                  <a:pt x="385000" y="0"/>
                </a:lnTo>
                <a:lnTo>
                  <a:pt x="341668" y="0"/>
                </a:lnTo>
                <a:lnTo>
                  <a:pt x="341287" y="294906"/>
                </a:lnTo>
                <a:lnTo>
                  <a:pt x="330428" y="291973"/>
                </a:lnTo>
                <a:lnTo>
                  <a:pt x="319887" y="288645"/>
                </a:lnTo>
                <a:lnTo>
                  <a:pt x="297434" y="280555"/>
                </a:lnTo>
                <a:lnTo>
                  <a:pt x="297789" y="0"/>
                </a:lnTo>
                <a:lnTo>
                  <a:pt x="254419" y="0"/>
                </a:lnTo>
                <a:lnTo>
                  <a:pt x="254101" y="266306"/>
                </a:lnTo>
                <a:lnTo>
                  <a:pt x="243979" y="263994"/>
                </a:lnTo>
                <a:lnTo>
                  <a:pt x="233337" y="262115"/>
                </a:lnTo>
                <a:lnTo>
                  <a:pt x="222110" y="260692"/>
                </a:lnTo>
                <a:lnTo>
                  <a:pt x="210248" y="259803"/>
                </a:lnTo>
                <a:lnTo>
                  <a:pt x="210566" y="0"/>
                </a:lnTo>
                <a:lnTo>
                  <a:pt x="167208" y="0"/>
                </a:lnTo>
                <a:lnTo>
                  <a:pt x="166878" y="261962"/>
                </a:lnTo>
                <a:lnTo>
                  <a:pt x="154978" y="264236"/>
                </a:lnTo>
                <a:lnTo>
                  <a:pt x="143738" y="267055"/>
                </a:lnTo>
                <a:lnTo>
                  <a:pt x="133108" y="270319"/>
                </a:lnTo>
                <a:lnTo>
                  <a:pt x="122999" y="273900"/>
                </a:lnTo>
                <a:lnTo>
                  <a:pt x="123355" y="0"/>
                </a:lnTo>
                <a:lnTo>
                  <a:pt x="79997" y="0"/>
                </a:lnTo>
                <a:lnTo>
                  <a:pt x="79616" y="291769"/>
                </a:lnTo>
                <a:lnTo>
                  <a:pt x="69316" y="295579"/>
                </a:lnTo>
                <a:lnTo>
                  <a:pt x="58674" y="298907"/>
                </a:lnTo>
                <a:lnTo>
                  <a:pt x="47536" y="301637"/>
                </a:lnTo>
                <a:lnTo>
                  <a:pt x="35750" y="303631"/>
                </a:lnTo>
                <a:lnTo>
                  <a:pt x="36131" y="0"/>
                </a:lnTo>
                <a:lnTo>
                  <a:pt x="0" y="0"/>
                </a:lnTo>
                <a:lnTo>
                  <a:pt x="0" y="347446"/>
                </a:lnTo>
                <a:lnTo>
                  <a:pt x="10058" y="348018"/>
                </a:lnTo>
                <a:lnTo>
                  <a:pt x="71374" y="340004"/>
                </a:lnTo>
                <a:lnTo>
                  <a:pt x="134188" y="315595"/>
                </a:lnTo>
                <a:lnTo>
                  <a:pt x="153543" y="308889"/>
                </a:lnTo>
                <a:lnTo>
                  <a:pt x="174536" y="304190"/>
                </a:lnTo>
                <a:lnTo>
                  <a:pt x="198221" y="302399"/>
                </a:lnTo>
                <a:lnTo>
                  <a:pt x="222554" y="303974"/>
                </a:lnTo>
                <a:lnTo>
                  <a:pt x="244195" y="308203"/>
                </a:lnTo>
                <a:lnTo>
                  <a:pt x="264198" y="314274"/>
                </a:lnTo>
                <a:lnTo>
                  <a:pt x="298665" y="326872"/>
                </a:lnTo>
                <a:lnTo>
                  <a:pt x="314286" y="332066"/>
                </a:lnTo>
                <a:lnTo>
                  <a:pt x="330911" y="336677"/>
                </a:lnTo>
                <a:lnTo>
                  <a:pt x="348894" y="340423"/>
                </a:lnTo>
                <a:lnTo>
                  <a:pt x="393319" y="345427"/>
                </a:lnTo>
                <a:lnTo>
                  <a:pt x="426377" y="345325"/>
                </a:lnTo>
                <a:lnTo>
                  <a:pt x="446989" y="343090"/>
                </a:lnTo>
                <a:lnTo>
                  <a:pt x="454113" y="341693"/>
                </a:lnTo>
                <a:lnTo>
                  <a:pt x="414147" y="381304"/>
                </a:lnTo>
                <a:lnTo>
                  <a:pt x="384136" y="387565"/>
                </a:lnTo>
                <a:lnTo>
                  <a:pt x="362127" y="388315"/>
                </a:lnTo>
                <a:lnTo>
                  <a:pt x="337286" y="382384"/>
                </a:lnTo>
                <a:lnTo>
                  <a:pt x="298818" y="368541"/>
                </a:lnTo>
                <a:lnTo>
                  <a:pt x="276910" y="360451"/>
                </a:lnTo>
                <a:lnTo>
                  <a:pt x="253619" y="353098"/>
                </a:lnTo>
                <a:lnTo>
                  <a:pt x="227761" y="347751"/>
                </a:lnTo>
                <a:lnTo>
                  <a:pt x="198158" y="345719"/>
                </a:lnTo>
                <a:lnTo>
                  <a:pt x="168249" y="347967"/>
                </a:lnTo>
                <a:lnTo>
                  <a:pt x="142163" y="353720"/>
                </a:lnTo>
                <a:lnTo>
                  <a:pt x="119075" y="361607"/>
                </a:lnTo>
                <a:lnTo>
                  <a:pt x="79336" y="378117"/>
                </a:lnTo>
                <a:lnTo>
                  <a:pt x="59982" y="384822"/>
                </a:lnTo>
                <a:lnTo>
                  <a:pt x="39014" y="389521"/>
                </a:lnTo>
                <a:lnTo>
                  <a:pt x="15341" y="391312"/>
                </a:lnTo>
                <a:lnTo>
                  <a:pt x="9956" y="391312"/>
                </a:lnTo>
                <a:lnTo>
                  <a:pt x="0" y="390525"/>
                </a:lnTo>
                <a:lnTo>
                  <a:pt x="0" y="433717"/>
                </a:lnTo>
                <a:lnTo>
                  <a:pt x="9994" y="434276"/>
                </a:lnTo>
                <a:lnTo>
                  <a:pt x="15265" y="434276"/>
                </a:lnTo>
                <a:lnTo>
                  <a:pt x="45173" y="432028"/>
                </a:lnTo>
                <a:lnTo>
                  <a:pt x="71259" y="426288"/>
                </a:lnTo>
                <a:lnTo>
                  <a:pt x="94348" y="418401"/>
                </a:lnTo>
                <a:lnTo>
                  <a:pt x="134086" y="401891"/>
                </a:lnTo>
                <a:lnTo>
                  <a:pt x="153441" y="395173"/>
                </a:lnTo>
                <a:lnTo>
                  <a:pt x="174421" y="390474"/>
                </a:lnTo>
                <a:lnTo>
                  <a:pt x="198107" y="388683"/>
                </a:lnTo>
                <a:lnTo>
                  <a:pt x="222097" y="390321"/>
                </a:lnTo>
                <a:lnTo>
                  <a:pt x="243509" y="394741"/>
                </a:lnTo>
                <a:lnTo>
                  <a:pt x="263372" y="401091"/>
                </a:lnTo>
                <a:lnTo>
                  <a:pt x="301091" y="415544"/>
                </a:lnTo>
                <a:lnTo>
                  <a:pt x="320421" y="422008"/>
                </a:lnTo>
                <a:lnTo>
                  <a:pt x="341350" y="427202"/>
                </a:lnTo>
                <a:lnTo>
                  <a:pt x="364540" y="430466"/>
                </a:lnTo>
                <a:lnTo>
                  <a:pt x="331076" y="463638"/>
                </a:lnTo>
                <a:lnTo>
                  <a:pt x="322922" y="464019"/>
                </a:lnTo>
                <a:lnTo>
                  <a:pt x="316763" y="463384"/>
                </a:lnTo>
                <a:lnTo>
                  <a:pt x="309486" y="461048"/>
                </a:lnTo>
                <a:lnTo>
                  <a:pt x="277063" y="447751"/>
                </a:lnTo>
                <a:lnTo>
                  <a:pt x="254000" y="439902"/>
                </a:lnTo>
                <a:lnTo>
                  <a:pt x="227952" y="434200"/>
                </a:lnTo>
                <a:lnTo>
                  <a:pt x="198043" y="432015"/>
                </a:lnTo>
                <a:lnTo>
                  <a:pt x="168122" y="434251"/>
                </a:lnTo>
                <a:lnTo>
                  <a:pt x="142049" y="440004"/>
                </a:lnTo>
                <a:lnTo>
                  <a:pt x="118960" y="447890"/>
                </a:lnTo>
                <a:lnTo>
                  <a:pt x="79222" y="464400"/>
                </a:lnTo>
                <a:lnTo>
                  <a:pt x="59867" y="471119"/>
                </a:lnTo>
                <a:lnTo>
                  <a:pt x="38900" y="475805"/>
                </a:lnTo>
                <a:lnTo>
                  <a:pt x="15227" y="477596"/>
                </a:lnTo>
                <a:lnTo>
                  <a:pt x="9893" y="477596"/>
                </a:lnTo>
                <a:lnTo>
                  <a:pt x="0" y="476821"/>
                </a:lnTo>
                <a:lnTo>
                  <a:pt x="0" y="520001"/>
                </a:lnTo>
                <a:lnTo>
                  <a:pt x="9918" y="520560"/>
                </a:lnTo>
                <a:lnTo>
                  <a:pt x="15151" y="520560"/>
                </a:lnTo>
                <a:lnTo>
                  <a:pt x="45059" y="518312"/>
                </a:lnTo>
                <a:lnTo>
                  <a:pt x="71158" y="512559"/>
                </a:lnTo>
                <a:lnTo>
                  <a:pt x="94246" y="504672"/>
                </a:lnTo>
                <a:lnTo>
                  <a:pt x="133972" y="488162"/>
                </a:lnTo>
                <a:lnTo>
                  <a:pt x="153327" y="481444"/>
                </a:lnTo>
                <a:lnTo>
                  <a:pt x="174307" y="476758"/>
                </a:lnTo>
                <a:lnTo>
                  <a:pt x="197993" y="474967"/>
                </a:lnTo>
                <a:lnTo>
                  <a:pt x="221665" y="476694"/>
                </a:lnTo>
                <a:lnTo>
                  <a:pt x="242646" y="481342"/>
                </a:lnTo>
                <a:lnTo>
                  <a:pt x="261988" y="488010"/>
                </a:lnTo>
                <a:lnTo>
                  <a:pt x="293306" y="501053"/>
                </a:lnTo>
                <a:lnTo>
                  <a:pt x="264655" y="529450"/>
                </a:lnTo>
                <a:lnTo>
                  <a:pt x="250101" y="525030"/>
                </a:lnTo>
                <a:lnTo>
                  <a:pt x="234302" y="521474"/>
                </a:lnTo>
                <a:lnTo>
                  <a:pt x="217004" y="519112"/>
                </a:lnTo>
                <a:lnTo>
                  <a:pt x="197929" y="518274"/>
                </a:lnTo>
                <a:lnTo>
                  <a:pt x="168021" y="520522"/>
                </a:lnTo>
                <a:lnTo>
                  <a:pt x="141935" y="526275"/>
                </a:lnTo>
                <a:lnTo>
                  <a:pt x="118846" y="534174"/>
                </a:lnTo>
                <a:lnTo>
                  <a:pt x="79121" y="550684"/>
                </a:lnTo>
                <a:lnTo>
                  <a:pt x="59766" y="557403"/>
                </a:lnTo>
                <a:lnTo>
                  <a:pt x="38785" y="562102"/>
                </a:lnTo>
                <a:lnTo>
                  <a:pt x="15125" y="563880"/>
                </a:lnTo>
                <a:lnTo>
                  <a:pt x="9817" y="563892"/>
                </a:lnTo>
                <a:lnTo>
                  <a:pt x="0" y="563118"/>
                </a:lnTo>
                <a:lnTo>
                  <a:pt x="0" y="606298"/>
                </a:lnTo>
                <a:lnTo>
                  <a:pt x="6477" y="606539"/>
                </a:lnTo>
                <a:lnTo>
                  <a:pt x="23063" y="606539"/>
                </a:lnTo>
                <a:lnTo>
                  <a:pt x="50177" y="603592"/>
                </a:lnTo>
                <a:lnTo>
                  <a:pt x="74117" y="597852"/>
                </a:lnTo>
                <a:lnTo>
                  <a:pt x="95516" y="590384"/>
                </a:lnTo>
                <a:lnTo>
                  <a:pt x="133858" y="574446"/>
                </a:lnTo>
                <a:lnTo>
                  <a:pt x="153225" y="567728"/>
                </a:lnTo>
                <a:lnTo>
                  <a:pt x="174205" y="563029"/>
                </a:lnTo>
                <a:lnTo>
                  <a:pt x="197878" y="561251"/>
                </a:lnTo>
                <a:lnTo>
                  <a:pt x="205905" y="561454"/>
                </a:lnTo>
                <a:lnTo>
                  <a:pt x="213537" y="562063"/>
                </a:lnTo>
                <a:lnTo>
                  <a:pt x="220865" y="563016"/>
                </a:lnTo>
                <a:lnTo>
                  <a:pt x="227952" y="564248"/>
                </a:lnTo>
                <a:lnTo>
                  <a:pt x="213182" y="576300"/>
                </a:lnTo>
                <a:lnTo>
                  <a:pt x="197891" y="587362"/>
                </a:lnTo>
                <a:lnTo>
                  <a:pt x="182130" y="597446"/>
                </a:lnTo>
                <a:lnTo>
                  <a:pt x="165938" y="606539"/>
                </a:lnTo>
                <a:lnTo>
                  <a:pt x="244944" y="606539"/>
                </a:lnTo>
                <a:lnTo>
                  <a:pt x="275120" y="579780"/>
                </a:lnTo>
                <a:lnTo>
                  <a:pt x="515543" y="341515"/>
                </a:lnTo>
                <a:lnTo>
                  <a:pt x="577354" y="341630"/>
                </a:lnTo>
                <a:lnTo>
                  <a:pt x="310032" y="606539"/>
                </a:lnTo>
                <a:lnTo>
                  <a:pt x="371309" y="606539"/>
                </a:lnTo>
                <a:lnTo>
                  <a:pt x="612025" y="367969"/>
                </a:lnTo>
                <a:lnTo>
                  <a:pt x="612025" y="298335"/>
                </a:lnTo>
                <a:lnTo>
                  <a:pt x="549287" y="298538"/>
                </a:lnTo>
                <a:lnTo>
                  <a:pt x="497890" y="298297"/>
                </a:lnTo>
                <a:lnTo>
                  <a:pt x="497484" y="298716"/>
                </a:lnTo>
                <a:lnTo>
                  <a:pt x="384619" y="299059"/>
                </a:lnTo>
                <a:lnTo>
                  <a:pt x="384683" y="254457"/>
                </a:lnTo>
                <a:lnTo>
                  <a:pt x="612025" y="254685"/>
                </a:lnTo>
                <a:lnTo>
                  <a:pt x="612025" y="211162"/>
                </a:lnTo>
                <a:lnTo>
                  <a:pt x="384733" y="211442"/>
                </a:lnTo>
                <a:lnTo>
                  <a:pt x="384784" y="169202"/>
                </a:lnTo>
                <a:lnTo>
                  <a:pt x="612025" y="168922"/>
                </a:lnTo>
                <a:lnTo>
                  <a:pt x="612025" y="125958"/>
                </a:lnTo>
                <a:lnTo>
                  <a:pt x="384848" y="126238"/>
                </a:lnTo>
                <a:lnTo>
                  <a:pt x="384898" y="82778"/>
                </a:lnTo>
                <a:lnTo>
                  <a:pt x="612025" y="82486"/>
                </a:lnTo>
                <a:lnTo>
                  <a:pt x="612025" y="39522"/>
                </a:lnTo>
                <a:close/>
              </a:path>
            </a:pathLst>
          </a:custGeom>
          <a:solidFill>
            <a:srgbClr val="1A3868"/>
          </a:solidFill>
        </p:spPr>
        <p:txBody>
          <a:bodyPr wrap="square" lIns="0" tIns="0" rIns="0" bIns="0" rtlCol="0"/>
          <a:lstStyle/>
          <a:p>
            <a:endParaRPr sz="487"/>
          </a:p>
        </p:txBody>
      </p:sp>
      <p:sp>
        <p:nvSpPr>
          <p:cNvPr id="56" name="object 8">
            <a:extLst>
              <a:ext uri="{FF2B5EF4-FFF2-40B4-BE49-F238E27FC236}">
                <a16:creationId xmlns:a16="http://schemas.microsoft.com/office/drawing/2014/main" id="{7C3D81AA-853E-4DB0-A4E7-76358C7BC731}"/>
              </a:ext>
            </a:extLst>
          </p:cNvPr>
          <p:cNvSpPr/>
          <p:nvPr userDrawn="1"/>
        </p:nvSpPr>
        <p:spPr>
          <a:xfrm>
            <a:off x="3583138" y="6216110"/>
            <a:ext cx="419481" cy="364236"/>
          </a:xfrm>
          <a:custGeom>
            <a:avLst/>
            <a:gdLst/>
            <a:ahLst/>
            <a:cxnLst/>
            <a:rect l="l" t="t" r="r" b="b"/>
            <a:pathLst>
              <a:path w="699134" h="607059">
                <a:moveTo>
                  <a:pt x="569455" y="472503"/>
                </a:moveTo>
                <a:lnTo>
                  <a:pt x="369531" y="273875"/>
                </a:lnTo>
                <a:lnTo>
                  <a:pt x="281622" y="186524"/>
                </a:lnTo>
                <a:lnTo>
                  <a:pt x="193624" y="99098"/>
                </a:lnTo>
                <a:lnTo>
                  <a:pt x="105638" y="11684"/>
                </a:lnTo>
                <a:lnTo>
                  <a:pt x="93891" y="0"/>
                </a:lnTo>
                <a:lnTo>
                  <a:pt x="0" y="0"/>
                </a:lnTo>
                <a:lnTo>
                  <a:pt x="63" y="596049"/>
                </a:lnTo>
                <a:lnTo>
                  <a:pt x="520" y="596049"/>
                </a:lnTo>
                <a:lnTo>
                  <a:pt x="533" y="596696"/>
                </a:lnTo>
                <a:lnTo>
                  <a:pt x="660" y="597890"/>
                </a:lnTo>
                <a:lnTo>
                  <a:pt x="800" y="601408"/>
                </a:lnTo>
                <a:lnTo>
                  <a:pt x="1028" y="603961"/>
                </a:lnTo>
                <a:lnTo>
                  <a:pt x="1168" y="606552"/>
                </a:lnTo>
                <a:lnTo>
                  <a:pt x="44818" y="606552"/>
                </a:lnTo>
                <a:lnTo>
                  <a:pt x="44462" y="599567"/>
                </a:lnTo>
                <a:lnTo>
                  <a:pt x="44094" y="590448"/>
                </a:lnTo>
                <a:lnTo>
                  <a:pt x="43929" y="583984"/>
                </a:lnTo>
                <a:lnTo>
                  <a:pt x="43827" y="575995"/>
                </a:lnTo>
                <a:lnTo>
                  <a:pt x="43738" y="11684"/>
                </a:lnTo>
                <a:lnTo>
                  <a:pt x="87985" y="55600"/>
                </a:lnTo>
                <a:lnTo>
                  <a:pt x="88036" y="596049"/>
                </a:lnTo>
                <a:lnTo>
                  <a:pt x="88557" y="596049"/>
                </a:lnTo>
                <a:lnTo>
                  <a:pt x="88760" y="599998"/>
                </a:lnTo>
                <a:lnTo>
                  <a:pt x="89052" y="603059"/>
                </a:lnTo>
                <a:lnTo>
                  <a:pt x="89293" y="606552"/>
                </a:lnTo>
                <a:lnTo>
                  <a:pt x="133096" y="606552"/>
                </a:lnTo>
                <a:lnTo>
                  <a:pt x="132549" y="597890"/>
                </a:lnTo>
                <a:lnTo>
                  <a:pt x="132168" y="590448"/>
                </a:lnTo>
                <a:lnTo>
                  <a:pt x="131953" y="583984"/>
                </a:lnTo>
                <a:lnTo>
                  <a:pt x="131864" y="579945"/>
                </a:lnTo>
                <a:lnTo>
                  <a:pt x="131762" y="571944"/>
                </a:lnTo>
                <a:lnTo>
                  <a:pt x="131724" y="99098"/>
                </a:lnTo>
                <a:lnTo>
                  <a:pt x="175971" y="143090"/>
                </a:lnTo>
                <a:lnTo>
                  <a:pt x="176034" y="596049"/>
                </a:lnTo>
                <a:lnTo>
                  <a:pt x="176606" y="596049"/>
                </a:lnTo>
                <a:lnTo>
                  <a:pt x="176822" y="599998"/>
                </a:lnTo>
                <a:lnTo>
                  <a:pt x="177165" y="603961"/>
                </a:lnTo>
                <a:lnTo>
                  <a:pt x="177355" y="606552"/>
                </a:lnTo>
                <a:lnTo>
                  <a:pt x="221335" y="606552"/>
                </a:lnTo>
                <a:lnTo>
                  <a:pt x="220713" y="598512"/>
                </a:lnTo>
                <a:lnTo>
                  <a:pt x="220230" y="590448"/>
                </a:lnTo>
                <a:lnTo>
                  <a:pt x="219976" y="583984"/>
                </a:lnTo>
                <a:lnTo>
                  <a:pt x="219862" y="579945"/>
                </a:lnTo>
                <a:lnTo>
                  <a:pt x="219748" y="571944"/>
                </a:lnTo>
                <a:lnTo>
                  <a:pt x="219710" y="186524"/>
                </a:lnTo>
                <a:lnTo>
                  <a:pt x="263931" y="230441"/>
                </a:lnTo>
                <a:lnTo>
                  <a:pt x="264045" y="580669"/>
                </a:lnTo>
                <a:lnTo>
                  <a:pt x="264375" y="589343"/>
                </a:lnTo>
                <a:lnTo>
                  <a:pt x="264947" y="598512"/>
                </a:lnTo>
                <a:lnTo>
                  <a:pt x="265620" y="606552"/>
                </a:lnTo>
                <a:lnTo>
                  <a:pt x="331000" y="606552"/>
                </a:lnTo>
                <a:lnTo>
                  <a:pt x="308292" y="583984"/>
                </a:lnTo>
                <a:lnTo>
                  <a:pt x="308152" y="579945"/>
                </a:lnTo>
                <a:lnTo>
                  <a:pt x="307670" y="575995"/>
                </a:lnTo>
                <a:lnTo>
                  <a:pt x="307670" y="521208"/>
                </a:lnTo>
                <a:lnTo>
                  <a:pt x="393573" y="606552"/>
                </a:lnTo>
                <a:lnTo>
                  <a:pt x="455422" y="606552"/>
                </a:lnTo>
                <a:lnTo>
                  <a:pt x="369531" y="521208"/>
                </a:lnTo>
                <a:lnTo>
                  <a:pt x="307670" y="459752"/>
                </a:lnTo>
                <a:lnTo>
                  <a:pt x="307670" y="397586"/>
                </a:lnTo>
                <a:lnTo>
                  <a:pt x="517994" y="606552"/>
                </a:lnTo>
                <a:lnTo>
                  <a:pt x="569455" y="606552"/>
                </a:lnTo>
                <a:lnTo>
                  <a:pt x="569455" y="596214"/>
                </a:lnTo>
                <a:lnTo>
                  <a:pt x="369506" y="397586"/>
                </a:lnTo>
                <a:lnTo>
                  <a:pt x="307670" y="336156"/>
                </a:lnTo>
                <a:lnTo>
                  <a:pt x="307670" y="273875"/>
                </a:lnTo>
                <a:lnTo>
                  <a:pt x="569455" y="533958"/>
                </a:lnTo>
                <a:lnTo>
                  <a:pt x="569455" y="472503"/>
                </a:lnTo>
                <a:close/>
              </a:path>
              <a:path w="699134" h="607059">
                <a:moveTo>
                  <a:pt x="569455" y="348894"/>
                </a:moveTo>
                <a:lnTo>
                  <a:pt x="218300" y="12"/>
                </a:lnTo>
                <a:lnTo>
                  <a:pt x="156438" y="12"/>
                </a:lnTo>
                <a:lnTo>
                  <a:pt x="569455" y="410349"/>
                </a:lnTo>
                <a:lnTo>
                  <a:pt x="569455" y="348894"/>
                </a:lnTo>
                <a:close/>
              </a:path>
              <a:path w="699134" h="607059">
                <a:moveTo>
                  <a:pt x="569455" y="225272"/>
                </a:moveTo>
                <a:lnTo>
                  <a:pt x="342722" y="0"/>
                </a:lnTo>
                <a:lnTo>
                  <a:pt x="280860" y="0"/>
                </a:lnTo>
                <a:lnTo>
                  <a:pt x="569455" y="286727"/>
                </a:lnTo>
                <a:lnTo>
                  <a:pt x="569455" y="225272"/>
                </a:lnTo>
                <a:close/>
              </a:path>
              <a:path w="699134" h="607059">
                <a:moveTo>
                  <a:pt x="569455" y="101663"/>
                </a:moveTo>
                <a:lnTo>
                  <a:pt x="467144" y="12"/>
                </a:lnTo>
                <a:lnTo>
                  <a:pt x="405282" y="12"/>
                </a:lnTo>
                <a:lnTo>
                  <a:pt x="569455" y="163118"/>
                </a:lnTo>
                <a:lnTo>
                  <a:pt x="569455" y="101663"/>
                </a:lnTo>
                <a:close/>
              </a:path>
              <a:path w="699134" h="607059">
                <a:moveTo>
                  <a:pt x="569455" y="0"/>
                </a:moveTo>
                <a:lnTo>
                  <a:pt x="529704" y="0"/>
                </a:lnTo>
                <a:lnTo>
                  <a:pt x="569455" y="39484"/>
                </a:lnTo>
                <a:lnTo>
                  <a:pt x="569455" y="0"/>
                </a:lnTo>
                <a:close/>
              </a:path>
              <a:path w="699134" h="607059">
                <a:moveTo>
                  <a:pt x="610679" y="12"/>
                </a:moveTo>
                <a:lnTo>
                  <a:pt x="569785" y="12"/>
                </a:lnTo>
                <a:lnTo>
                  <a:pt x="569785" y="606539"/>
                </a:lnTo>
                <a:lnTo>
                  <a:pt x="609917" y="606539"/>
                </a:lnTo>
                <a:lnTo>
                  <a:pt x="610679" y="12"/>
                </a:lnTo>
                <a:close/>
              </a:path>
              <a:path w="699134" h="607059">
                <a:moveTo>
                  <a:pt x="698766" y="12"/>
                </a:moveTo>
                <a:lnTo>
                  <a:pt x="654989" y="12"/>
                </a:lnTo>
                <a:lnTo>
                  <a:pt x="654202" y="606539"/>
                </a:lnTo>
                <a:lnTo>
                  <a:pt x="698004" y="606539"/>
                </a:lnTo>
                <a:lnTo>
                  <a:pt x="698766" y="12"/>
                </a:lnTo>
                <a:close/>
              </a:path>
            </a:pathLst>
          </a:custGeom>
          <a:solidFill>
            <a:srgbClr val="1A3868"/>
          </a:solidFill>
        </p:spPr>
        <p:txBody>
          <a:bodyPr wrap="square" lIns="0" tIns="0" rIns="0" bIns="0" rtlCol="0"/>
          <a:lstStyle/>
          <a:p>
            <a:endParaRPr sz="487"/>
          </a:p>
        </p:txBody>
      </p:sp>
      <p:sp>
        <p:nvSpPr>
          <p:cNvPr id="57" name="object 9">
            <a:extLst>
              <a:ext uri="{FF2B5EF4-FFF2-40B4-BE49-F238E27FC236}">
                <a16:creationId xmlns:a16="http://schemas.microsoft.com/office/drawing/2014/main" id="{F4C2BB56-CDC4-44B6-9767-8B932FD8598B}"/>
              </a:ext>
            </a:extLst>
          </p:cNvPr>
          <p:cNvSpPr/>
          <p:nvPr userDrawn="1"/>
        </p:nvSpPr>
        <p:spPr>
          <a:xfrm>
            <a:off x="4028718" y="6217459"/>
            <a:ext cx="367284" cy="364236"/>
          </a:xfrm>
          <a:custGeom>
            <a:avLst/>
            <a:gdLst/>
            <a:ahLst/>
            <a:cxnLst/>
            <a:rect l="l" t="t" r="r" b="b"/>
            <a:pathLst>
              <a:path w="612140" h="607059">
                <a:moveTo>
                  <a:pt x="612025" y="551446"/>
                </a:moveTo>
                <a:lnTo>
                  <a:pt x="556437" y="606526"/>
                </a:lnTo>
                <a:lnTo>
                  <a:pt x="612025" y="606526"/>
                </a:lnTo>
                <a:lnTo>
                  <a:pt x="612025" y="551446"/>
                </a:lnTo>
                <a:close/>
              </a:path>
              <a:path w="612140" h="607059">
                <a:moveTo>
                  <a:pt x="612025" y="429374"/>
                </a:moveTo>
                <a:lnTo>
                  <a:pt x="433247" y="606539"/>
                </a:lnTo>
                <a:lnTo>
                  <a:pt x="494487" y="606539"/>
                </a:lnTo>
                <a:lnTo>
                  <a:pt x="612025" y="490054"/>
                </a:lnTo>
                <a:lnTo>
                  <a:pt x="612025" y="429374"/>
                </a:lnTo>
                <a:close/>
              </a:path>
              <a:path w="612140" h="607059">
                <a:moveTo>
                  <a:pt x="612025" y="39509"/>
                </a:moveTo>
                <a:lnTo>
                  <a:pt x="384949" y="39801"/>
                </a:lnTo>
                <a:lnTo>
                  <a:pt x="385000" y="0"/>
                </a:lnTo>
                <a:lnTo>
                  <a:pt x="341655" y="0"/>
                </a:lnTo>
                <a:lnTo>
                  <a:pt x="341287" y="294906"/>
                </a:lnTo>
                <a:lnTo>
                  <a:pt x="330428" y="291973"/>
                </a:lnTo>
                <a:lnTo>
                  <a:pt x="319887" y="288645"/>
                </a:lnTo>
                <a:lnTo>
                  <a:pt x="297434" y="280555"/>
                </a:lnTo>
                <a:lnTo>
                  <a:pt x="297776" y="0"/>
                </a:lnTo>
                <a:lnTo>
                  <a:pt x="254419" y="0"/>
                </a:lnTo>
                <a:lnTo>
                  <a:pt x="254088" y="266306"/>
                </a:lnTo>
                <a:lnTo>
                  <a:pt x="243979" y="263994"/>
                </a:lnTo>
                <a:lnTo>
                  <a:pt x="233337" y="262102"/>
                </a:lnTo>
                <a:lnTo>
                  <a:pt x="222110" y="260692"/>
                </a:lnTo>
                <a:lnTo>
                  <a:pt x="210248" y="259803"/>
                </a:lnTo>
                <a:lnTo>
                  <a:pt x="210566" y="0"/>
                </a:lnTo>
                <a:lnTo>
                  <a:pt x="167208" y="0"/>
                </a:lnTo>
                <a:lnTo>
                  <a:pt x="166878" y="261950"/>
                </a:lnTo>
                <a:lnTo>
                  <a:pt x="154978" y="264236"/>
                </a:lnTo>
                <a:lnTo>
                  <a:pt x="143738" y="267055"/>
                </a:lnTo>
                <a:lnTo>
                  <a:pt x="133108" y="270319"/>
                </a:lnTo>
                <a:lnTo>
                  <a:pt x="122999" y="273900"/>
                </a:lnTo>
                <a:lnTo>
                  <a:pt x="123355" y="0"/>
                </a:lnTo>
                <a:lnTo>
                  <a:pt x="79997" y="0"/>
                </a:lnTo>
                <a:lnTo>
                  <a:pt x="79616" y="291769"/>
                </a:lnTo>
                <a:lnTo>
                  <a:pt x="69316" y="295579"/>
                </a:lnTo>
                <a:lnTo>
                  <a:pt x="58674" y="298907"/>
                </a:lnTo>
                <a:lnTo>
                  <a:pt x="47536" y="301637"/>
                </a:lnTo>
                <a:lnTo>
                  <a:pt x="35750" y="303631"/>
                </a:lnTo>
                <a:lnTo>
                  <a:pt x="36131" y="0"/>
                </a:lnTo>
                <a:lnTo>
                  <a:pt x="0" y="0"/>
                </a:lnTo>
                <a:lnTo>
                  <a:pt x="0" y="347446"/>
                </a:lnTo>
                <a:lnTo>
                  <a:pt x="10058" y="348018"/>
                </a:lnTo>
                <a:lnTo>
                  <a:pt x="71361" y="340004"/>
                </a:lnTo>
                <a:lnTo>
                  <a:pt x="134175" y="315595"/>
                </a:lnTo>
                <a:lnTo>
                  <a:pt x="153543" y="308876"/>
                </a:lnTo>
                <a:lnTo>
                  <a:pt x="174536" y="304190"/>
                </a:lnTo>
                <a:lnTo>
                  <a:pt x="198221" y="302399"/>
                </a:lnTo>
                <a:lnTo>
                  <a:pt x="222554" y="303974"/>
                </a:lnTo>
                <a:lnTo>
                  <a:pt x="244182" y="308203"/>
                </a:lnTo>
                <a:lnTo>
                  <a:pt x="264185" y="314274"/>
                </a:lnTo>
                <a:lnTo>
                  <a:pt x="298665" y="326872"/>
                </a:lnTo>
                <a:lnTo>
                  <a:pt x="314286" y="332066"/>
                </a:lnTo>
                <a:lnTo>
                  <a:pt x="330911" y="336677"/>
                </a:lnTo>
                <a:lnTo>
                  <a:pt x="348894" y="340423"/>
                </a:lnTo>
                <a:lnTo>
                  <a:pt x="393319" y="345414"/>
                </a:lnTo>
                <a:lnTo>
                  <a:pt x="426377"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19" y="353098"/>
                </a:lnTo>
                <a:lnTo>
                  <a:pt x="227761" y="347751"/>
                </a:lnTo>
                <a:lnTo>
                  <a:pt x="198158" y="345719"/>
                </a:lnTo>
                <a:lnTo>
                  <a:pt x="168249" y="347954"/>
                </a:lnTo>
                <a:lnTo>
                  <a:pt x="142163" y="353707"/>
                </a:lnTo>
                <a:lnTo>
                  <a:pt x="119075" y="361607"/>
                </a:lnTo>
                <a:lnTo>
                  <a:pt x="79336" y="378117"/>
                </a:lnTo>
                <a:lnTo>
                  <a:pt x="59982" y="384822"/>
                </a:lnTo>
                <a:lnTo>
                  <a:pt x="39001" y="389521"/>
                </a:lnTo>
                <a:lnTo>
                  <a:pt x="15328" y="391312"/>
                </a:lnTo>
                <a:lnTo>
                  <a:pt x="9956" y="391312"/>
                </a:lnTo>
                <a:lnTo>
                  <a:pt x="0" y="390525"/>
                </a:lnTo>
                <a:lnTo>
                  <a:pt x="0" y="433717"/>
                </a:lnTo>
                <a:lnTo>
                  <a:pt x="9994" y="434276"/>
                </a:lnTo>
                <a:lnTo>
                  <a:pt x="15252" y="434276"/>
                </a:lnTo>
                <a:lnTo>
                  <a:pt x="45173" y="432028"/>
                </a:lnTo>
                <a:lnTo>
                  <a:pt x="71259" y="426288"/>
                </a:lnTo>
                <a:lnTo>
                  <a:pt x="94348" y="418388"/>
                </a:lnTo>
                <a:lnTo>
                  <a:pt x="134073" y="401891"/>
                </a:lnTo>
                <a:lnTo>
                  <a:pt x="153428" y="395173"/>
                </a:lnTo>
                <a:lnTo>
                  <a:pt x="174421" y="390474"/>
                </a:lnTo>
                <a:lnTo>
                  <a:pt x="198107" y="388683"/>
                </a:lnTo>
                <a:lnTo>
                  <a:pt x="222097" y="390321"/>
                </a:lnTo>
                <a:lnTo>
                  <a:pt x="243509" y="394741"/>
                </a:lnTo>
                <a:lnTo>
                  <a:pt x="263372" y="401091"/>
                </a:lnTo>
                <a:lnTo>
                  <a:pt x="301091" y="415544"/>
                </a:lnTo>
                <a:lnTo>
                  <a:pt x="320408" y="421995"/>
                </a:lnTo>
                <a:lnTo>
                  <a:pt x="341337" y="427189"/>
                </a:lnTo>
                <a:lnTo>
                  <a:pt x="364540" y="430466"/>
                </a:lnTo>
                <a:lnTo>
                  <a:pt x="331063" y="463638"/>
                </a:lnTo>
                <a:lnTo>
                  <a:pt x="322922" y="464019"/>
                </a:lnTo>
                <a:lnTo>
                  <a:pt x="316763" y="463384"/>
                </a:lnTo>
                <a:lnTo>
                  <a:pt x="309486" y="461035"/>
                </a:lnTo>
                <a:lnTo>
                  <a:pt x="277063" y="447751"/>
                </a:lnTo>
                <a:lnTo>
                  <a:pt x="254000" y="439902"/>
                </a:lnTo>
                <a:lnTo>
                  <a:pt x="227939" y="434200"/>
                </a:lnTo>
                <a:lnTo>
                  <a:pt x="198043" y="432015"/>
                </a:lnTo>
                <a:lnTo>
                  <a:pt x="168122" y="434251"/>
                </a:lnTo>
                <a:lnTo>
                  <a:pt x="142036" y="440004"/>
                </a:lnTo>
                <a:lnTo>
                  <a:pt x="118948" y="447890"/>
                </a:lnTo>
                <a:lnTo>
                  <a:pt x="79222" y="464400"/>
                </a:lnTo>
                <a:lnTo>
                  <a:pt x="59867" y="471119"/>
                </a:lnTo>
                <a:lnTo>
                  <a:pt x="38887" y="475805"/>
                </a:lnTo>
                <a:lnTo>
                  <a:pt x="15214" y="477596"/>
                </a:lnTo>
                <a:lnTo>
                  <a:pt x="9893" y="477596"/>
                </a:lnTo>
                <a:lnTo>
                  <a:pt x="0" y="476821"/>
                </a:lnTo>
                <a:lnTo>
                  <a:pt x="0" y="520001"/>
                </a:lnTo>
                <a:lnTo>
                  <a:pt x="9918" y="520560"/>
                </a:lnTo>
                <a:lnTo>
                  <a:pt x="15138" y="520560"/>
                </a:lnTo>
                <a:lnTo>
                  <a:pt x="45059" y="518312"/>
                </a:lnTo>
                <a:lnTo>
                  <a:pt x="71158" y="512559"/>
                </a:lnTo>
                <a:lnTo>
                  <a:pt x="94246" y="504672"/>
                </a:lnTo>
                <a:lnTo>
                  <a:pt x="133972" y="488162"/>
                </a:lnTo>
                <a:lnTo>
                  <a:pt x="153327" y="481444"/>
                </a:lnTo>
                <a:lnTo>
                  <a:pt x="174307" y="476745"/>
                </a:lnTo>
                <a:lnTo>
                  <a:pt x="197993" y="474967"/>
                </a:lnTo>
                <a:lnTo>
                  <a:pt x="221665" y="476694"/>
                </a:lnTo>
                <a:lnTo>
                  <a:pt x="242646" y="481342"/>
                </a:lnTo>
                <a:lnTo>
                  <a:pt x="261988" y="487997"/>
                </a:lnTo>
                <a:lnTo>
                  <a:pt x="293306" y="501053"/>
                </a:lnTo>
                <a:lnTo>
                  <a:pt x="264655" y="529450"/>
                </a:lnTo>
                <a:lnTo>
                  <a:pt x="250101" y="525030"/>
                </a:lnTo>
                <a:lnTo>
                  <a:pt x="234302" y="521474"/>
                </a:lnTo>
                <a:lnTo>
                  <a:pt x="216992" y="519112"/>
                </a:lnTo>
                <a:lnTo>
                  <a:pt x="197929" y="518274"/>
                </a:lnTo>
                <a:lnTo>
                  <a:pt x="168021" y="520522"/>
                </a:lnTo>
                <a:lnTo>
                  <a:pt x="141935" y="526275"/>
                </a:lnTo>
                <a:lnTo>
                  <a:pt x="118846" y="534174"/>
                </a:lnTo>
                <a:lnTo>
                  <a:pt x="79121" y="550684"/>
                </a:lnTo>
                <a:lnTo>
                  <a:pt x="59766" y="557403"/>
                </a:lnTo>
                <a:lnTo>
                  <a:pt x="38785" y="562102"/>
                </a:lnTo>
                <a:lnTo>
                  <a:pt x="15113" y="563880"/>
                </a:lnTo>
                <a:lnTo>
                  <a:pt x="9817" y="563892"/>
                </a:lnTo>
                <a:lnTo>
                  <a:pt x="0" y="563118"/>
                </a:lnTo>
                <a:lnTo>
                  <a:pt x="0" y="606298"/>
                </a:lnTo>
                <a:lnTo>
                  <a:pt x="6477" y="606539"/>
                </a:lnTo>
                <a:lnTo>
                  <a:pt x="23063" y="606539"/>
                </a:lnTo>
                <a:lnTo>
                  <a:pt x="50177" y="603592"/>
                </a:lnTo>
                <a:lnTo>
                  <a:pt x="74117"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52" y="564248"/>
                </a:lnTo>
                <a:lnTo>
                  <a:pt x="213182" y="576300"/>
                </a:lnTo>
                <a:lnTo>
                  <a:pt x="197891" y="587362"/>
                </a:lnTo>
                <a:lnTo>
                  <a:pt x="182130" y="597446"/>
                </a:lnTo>
                <a:lnTo>
                  <a:pt x="165938" y="606539"/>
                </a:lnTo>
                <a:lnTo>
                  <a:pt x="244944" y="606539"/>
                </a:lnTo>
                <a:lnTo>
                  <a:pt x="275120" y="579780"/>
                </a:lnTo>
                <a:lnTo>
                  <a:pt x="515531" y="341515"/>
                </a:lnTo>
                <a:lnTo>
                  <a:pt x="577354" y="341630"/>
                </a:lnTo>
                <a:lnTo>
                  <a:pt x="310032" y="606539"/>
                </a:lnTo>
                <a:lnTo>
                  <a:pt x="371297" y="606539"/>
                </a:lnTo>
                <a:lnTo>
                  <a:pt x="612025" y="367969"/>
                </a:lnTo>
                <a:lnTo>
                  <a:pt x="612025" y="298335"/>
                </a:lnTo>
                <a:lnTo>
                  <a:pt x="549287" y="298526"/>
                </a:lnTo>
                <a:lnTo>
                  <a:pt x="497890" y="298297"/>
                </a:lnTo>
                <a:lnTo>
                  <a:pt x="497484" y="298704"/>
                </a:lnTo>
                <a:lnTo>
                  <a:pt x="384619" y="299059"/>
                </a:lnTo>
                <a:lnTo>
                  <a:pt x="384683" y="254457"/>
                </a:lnTo>
                <a:lnTo>
                  <a:pt x="612025" y="254685"/>
                </a:lnTo>
                <a:lnTo>
                  <a:pt x="612025" y="211150"/>
                </a:lnTo>
                <a:lnTo>
                  <a:pt x="384733" y="211442"/>
                </a:lnTo>
                <a:lnTo>
                  <a:pt x="384784" y="169202"/>
                </a:lnTo>
                <a:lnTo>
                  <a:pt x="612025" y="168922"/>
                </a:lnTo>
                <a:lnTo>
                  <a:pt x="612025" y="125945"/>
                </a:lnTo>
                <a:lnTo>
                  <a:pt x="384848" y="126238"/>
                </a:lnTo>
                <a:lnTo>
                  <a:pt x="384898" y="82778"/>
                </a:lnTo>
                <a:lnTo>
                  <a:pt x="612025" y="82486"/>
                </a:lnTo>
                <a:lnTo>
                  <a:pt x="612025" y="39509"/>
                </a:lnTo>
                <a:close/>
              </a:path>
            </a:pathLst>
          </a:custGeom>
          <a:solidFill>
            <a:srgbClr val="1A3868"/>
          </a:solidFill>
        </p:spPr>
        <p:txBody>
          <a:bodyPr wrap="square" lIns="0" tIns="0" rIns="0" bIns="0" rtlCol="0"/>
          <a:lstStyle/>
          <a:p>
            <a:endParaRPr sz="487"/>
          </a:p>
        </p:txBody>
      </p:sp>
      <p:grpSp>
        <p:nvGrpSpPr>
          <p:cNvPr id="58" name="object 10">
            <a:extLst>
              <a:ext uri="{FF2B5EF4-FFF2-40B4-BE49-F238E27FC236}">
                <a16:creationId xmlns:a16="http://schemas.microsoft.com/office/drawing/2014/main" id="{C7BE055E-FDE0-4CC3-B7B6-FF69BF2D385E}"/>
              </a:ext>
            </a:extLst>
          </p:cNvPr>
          <p:cNvGrpSpPr/>
          <p:nvPr userDrawn="1"/>
        </p:nvGrpSpPr>
        <p:grpSpPr>
          <a:xfrm>
            <a:off x="4421479" y="6217458"/>
            <a:ext cx="1076325" cy="364236"/>
            <a:chOff x="7369131" y="10330678"/>
            <a:chExt cx="1793875" cy="607060"/>
          </a:xfrm>
        </p:grpSpPr>
        <p:sp>
          <p:nvSpPr>
            <p:cNvPr id="59" name="object 11">
              <a:extLst>
                <a:ext uri="{FF2B5EF4-FFF2-40B4-BE49-F238E27FC236}">
                  <a16:creationId xmlns:a16="http://schemas.microsoft.com/office/drawing/2014/main" id="{962F0E67-6693-4DC6-9C5B-74B1EC549B3E}"/>
                </a:ext>
              </a:extLst>
            </p:cNvPr>
            <p:cNvSpPr/>
            <p:nvPr/>
          </p:nvSpPr>
          <p:spPr>
            <a:xfrm>
              <a:off x="8023327" y="10330681"/>
              <a:ext cx="527685" cy="607060"/>
            </a:xfrm>
            <a:custGeom>
              <a:avLst/>
              <a:gdLst/>
              <a:ahLst/>
              <a:cxnLst/>
              <a:rect l="l" t="t" r="r" b="b"/>
              <a:pathLst>
                <a:path w="527684" h="607059">
                  <a:moveTo>
                    <a:pt x="44564" y="12"/>
                  </a:moveTo>
                  <a:lnTo>
                    <a:pt x="774" y="12"/>
                  </a:lnTo>
                  <a:lnTo>
                    <a:pt x="0" y="606539"/>
                  </a:lnTo>
                  <a:lnTo>
                    <a:pt x="43802" y="606539"/>
                  </a:lnTo>
                  <a:lnTo>
                    <a:pt x="44564" y="12"/>
                  </a:lnTo>
                  <a:close/>
                </a:path>
                <a:path w="527684" h="607059">
                  <a:moveTo>
                    <a:pt x="132664" y="0"/>
                  </a:moveTo>
                  <a:lnTo>
                    <a:pt x="88874" y="0"/>
                  </a:lnTo>
                  <a:lnTo>
                    <a:pt x="88087" y="606539"/>
                  </a:lnTo>
                  <a:lnTo>
                    <a:pt x="131889" y="606539"/>
                  </a:lnTo>
                  <a:lnTo>
                    <a:pt x="132664" y="0"/>
                  </a:lnTo>
                  <a:close/>
                </a:path>
                <a:path w="527684" h="607059">
                  <a:moveTo>
                    <a:pt x="527596" y="306832"/>
                  </a:moveTo>
                  <a:lnTo>
                    <a:pt x="225171" y="606539"/>
                  </a:lnTo>
                  <a:lnTo>
                    <a:pt x="287032" y="606539"/>
                  </a:lnTo>
                  <a:lnTo>
                    <a:pt x="527596" y="368122"/>
                  </a:lnTo>
                  <a:lnTo>
                    <a:pt x="527596" y="306832"/>
                  </a:lnTo>
                  <a:close/>
                </a:path>
                <a:path w="527684" h="607059">
                  <a:moveTo>
                    <a:pt x="527596" y="0"/>
                  </a:moveTo>
                  <a:lnTo>
                    <a:pt x="520026" y="0"/>
                  </a:lnTo>
                  <a:lnTo>
                    <a:pt x="513676" y="22301"/>
                  </a:lnTo>
                  <a:lnTo>
                    <a:pt x="505726" y="44183"/>
                  </a:lnTo>
                  <a:lnTo>
                    <a:pt x="496163" y="65595"/>
                  </a:lnTo>
                  <a:lnTo>
                    <a:pt x="484962" y="86410"/>
                  </a:lnTo>
                  <a:lnTo>
                    <a:pt x="485076" y="0"/>
                  </a:lnTo>
                  <a:lnTo>
                    <a:pt x="441286" y="0"/>
                  </a:lnTo>
                  <a:lnTo>
                    <a:pt x="441109" y="145072"/>
                  </a:lnTo>
                  <a:lnTo>
                    <a:pt x="438340" y="148018"/>
                  </a:lnTo>
                  <a:lnTo>
                    <a:pt x="435851" y="151130"/>
                  </a:lnTo>
                  <a:lnTo>
                    <a:pt x="396748" y="189890"/>
                  </a:lnTo>
                  <a:lnTo>
                    <a:pt x="397002" y="0"/>
                  </a:lnTo>
                  <a:lnTo>
                    <a:pt x="353212" y="0"/>
                  </a:lnTo>
                  <a:lnTo>
                    <a:pt x="352907" y="233337"/>
                  </a:lnTo>
                  <a:lnTo>
                    <a:pt x="308546" y="277291"/>
                  </a:lnTo>
                  <a:lnTo>
                    <a:pt x="308902" y="0"/>
                  </a:lnTo>
                  <a:lnTo>
                    <a:pt x="265112" y="0"/>
                  </a:lnTo>
                  <a:lnTo>
                    <a:pt x="264718" y="320738"/>
                  </a:lnTo>
                  <a:lnTo>
                    <a:pt x="220281" y="364769"/>
                  </a:lnTo>
                  <a:lnTo>
                    <a:pt x="220751" y="0"/>
                  </a:lnTo>
                  <a:lnTo>
                    <a:pt x="176961" y="0"/>
                  </a:lnTo>
                  <a:lnTo>
                    <a:pt x="176187" y="606539"/>
                  </a:lnTo>
                  <a:lnTo>
                    <a:pt x="220002" y="606539"/>
                  </a:lnTo>
                  <a:lnTo>
                    <a:pt x="220103" y="549554"/>
                  </a:lnTo>
                  <a:lnTo>
                    <a:pt x="282016" y="488188"/>
                  </a:lnTo>
                  <a:lnTo>
                    <a:pt x="527596" y="244817"/>
                  </a:lnTo>
                  <a:lnTo>
                    <a:pt x="527596" y="179349"/>
                  </a:lnTo>
                  <a:lnTo>
                    <a:pt x="520306" y="188264"/>
                  </a:lnTo>
                  <a:lnTo>
                    <a:pt x="512737" y="197015"/>
                  </a:lnTo>
                  <a:lnTo>
                    <a:pt x="504888" y="205600"/>
                  </a:lnTo>
                  <a:lnTo>
                    <a:pt x="496735" y="214007"/>
                  </a:lnTo>
                  <a:lnTo>
                    <a:pt x="491553" y="219240"/>
                  </a:lnTo>
                  <a:lnTo>
                    <a:pt x="220167" y="488188"/>
                  </a:lnTo>
                  <a:lnTo>
                    <a:pt x="220218" y="426135"/>
                  </a:lnTo>
                  <a:lnTo>
                    <a:pt x="282143" y="364769"/>
                  </a:lnTo>
                  <a:lnTo>
                    <a:pt x="370408" y="277291"/>
                  </a:lnTo>
                  <a:lnTo>
                    <a:pt x="458609" y="189890"/>
                  </a:lnTo>
                  <a:lnTo>
                    <a:pt x="499160" y="144246"/>
                  </a:lnTo>
                  <a:lnTo>
                    <a:pt x="527596" y="100355"/>
                  </a:lnTo>
                  <a:lnTo>
                    <a:pt x="527596" y="86410"/>
                  </a:lnTo>
                  <a:lnTo>
                    <a:pt x="527596" y="0"/>
                  </a:lnTo>
                  <a:close/>
                </a:path>
              </a:pathLst>
            </a:custGeom>
            <a:solidFill>
              <a:srgbClr val="1A3868"/>
            </a:solidFill>
          </p:spPr>
          <p:txBody>
            <a:bodyPr wrap="square" lIns="0" tIns="0" rIns="0" bIns="0" rtlCol="0"/>
            <a:lstStyle/>
            <a:p>
              <a:endParaRPr sz="487"/>
            </a:p>
          </p:txBody>
        </p:sp>
        <p:pic>
          <p:nvPicPr>
            <p:cNvPr id="60" name="object 12">
              <a:extLst>
                <a:ext uri="{FF2B5EF4-FFF2-40B4-BE49-F238E27FC236}">
                  <a16:creationId xmlns:a16="http://schemas.microsoft.com/office/drawing/2014/main" id="{E66AC5B1-70E5-4F03-A61E-43E8AEF23C71}"/>
                </a:ext>
              </a:extLst>
            </p:cNvPr>
            <p:cNvPicPr/>
            <p:nvPr/>
          </p:nvPicPr>
          <p:blipFill>
            <a:blip r:embed="rId2" cstate="print"/>
            <a:stretch>
              <a:fillRect/>
            </a:stretch>
          </p:blipFill>
          <p:spPr>
            <a:xfrm>
              <a:off x="8372924" y="10760799"/>
              <a:ext cx="178009" cy="176413"/>
            </a:xfrm>
            <a:prstGeom prst="rect">
              <a:avLst/>
            </a:prstGeom>
          </p:spPr>
        </p:pic>
        <p:sp>
          <p:nvSpPr>
            <p:cNvPr id="61" name="object 13">
              <a:extLst>
                <a:ext uri="{FF2B5EF4-FFF2-40B4-BE49-F238E27FC236}">
                  <a16:creationId xmlns:a16="http://schemas.microsoft.com/office/drawing/2014/main" id="{57BDAD2A-959C-4A7F-8898-62AFDEC16D8F}"/>
                </a:ext>
              </a:extLst>
            </p:cNvPr>
            <p:cNvSpPr/>
            <p:nvPr/>
          </p:nvSpPr>
          <p:spPr>
            <a:xfrm>
              <a:off x="7369124" y="10330681"/>
              <a:ext cx="1793875" cy="607060"/>
            </a:xfrm>
            <a:custGeom>
              <a:avLst/>
              <a:gdLst/>
              <a:ahLst/>
              <a:cxnLst/>
              <a:rect l="l" t="t" r="r" b="b"/>
              <a:pathLst>
                <a:path w="1793875" h="607059">
                  <a:moveTo>
                    <a:pt x="569442" y="348881"/>
                  </a:moveTo>
                  <a:lnTo>
                    <a:pt x="218287" y="0"/>
                  </a:lnTo>
                  <a:lnTo>
                    <a:pt x="156438" y="0"/>
                  </a:lnTo>
                  <a:lnTo>
                    <a:pt x="569442" y="410349"/>
                  </a:lnTo>
                  <a:lnTo>
                    <a:pt x="569442" y="348881"/>
                  </a:lnTo>
                  <a:close/>
                </a:path>
                <a:path w="1793875" h="607059">
                  <a:moveTo>
                    <a:pt x="569442" y="225272"/>
                  </a:moveTo>
                  <a:lnTo>
                    <a:pt x="342722" y="0"/>
                  </a:lnTo>
                  <a:lnTo>
                    <a:pt x="280847" y="0"/>
                  </a:lnTo>
                  <a:lnTo>
                    <a:pt x="569442" y="286727"/>
                  </a:lnTo>
                  <a:lnTo>
                    <a:pt x="569442" y="225272"/>
                  </a:lnTo>
                  <a:close/>
                </a:path>
                <a:path w="1793875" h="607059">
                  <a:moveTo>
                    <a:pt x="569442" y="0"/>
                  </a:moveTo>
                  <a:lnTo>
                    <a:pt x="529704" y="0"/>
                  </a:lnTo>
                  <a:lnTo>
                    <a:pt x="569442" y="39484"/>
                  </a:lnTo>
                  <a:lnTo>
                    <a:pt x="569442" y="0"/>
                  </a:lnTo>
                  <a:close/>
                </a:path>
                <a:path w="1793875" h="607059">
                  <a:moveTo>
                    <a:pt x="569455" y="472503"/>
                  </a:moveTo>
                  <a:lnTo>
                    <a:pt x="369531" y="273875"/>
                  </a:lnTo>
                  <a:lnTo>
                    <a:pt x="281609" y="186524"/>
                  </a:lnTo>
                  <a:lnTo>
                    <a:pt x="193624" y="99098"/>
                  </a:lnTo>
                  <a:lnTo>
                    <a:pt x="105638" y="11671"/>
                  </a:lnTo>
                  <a:lnTo>
                    <a:pt x="93891" y="0"/>
                  </a:lnTo>
                  <a:lnTo>
                    <a:pt x="0" y="0"/>
                  </a:lnTo>
                  <a:lnTo>
                    <a:pt x="63" y="596049"/>
                  </a:lnTo>
                  <a:lnTo>
                    <a:pt x="520" y="596049"/>
                  </a:lnTo>
                  <a:lnTo>
                    <a:pt x="533" y="596696"/>
                  </a:lnTo>
                  <a:lnTo>
                    <a:pt x="660" y="597877"/>
                  </a:lnTo>
                  <a:lnTo>
                    <a:pt x="787" y="601408"/>
                  </a:lnTo>
                  <a:lnTo>
                    <a:pt x="1016" y="603961"/>
                  </a:lnTo>
                  <a:lnTo>
                    <a:pt x="1168" y="606539"/>
                  </a:lnTo>
                  <a:lnTo>
                    <a:pt x="44818" y="606539"/>
                  </a:lnTo>
                  <a:lnTo>
                    <a:pt x="44462" y="599567"/>
                  </a:lnTo>
                  <a:lnTo>
                    <a:pt x="44094" y="590448"/>
                  </a:lnTo>
                  <a:lnTo>
                    <a:pt x="43929" y="583971"/>
                  </a:lnTo>
                  <a:lnTo>
                    <a:pt x="43827" y="575995"/>
                  </a:lnTo>
                  <a:lnTo>
                    <a:pt x="43738" y="11671"/>
                  </a:lnTo>
                  <a:lnTo>
                    <a:pt x="87985" y="55600"/>
                  </a:lnTo>
                  <a:lnTo>
                    <a:pt x="88049" y="596049"/>
                  </a:lnTo>
                  <a:lnTo>
                    <a:pt x="88557" y="596049"/>
                  </a:lnTo>
                  <a:lnTo>
                    <a:pt x="88760" y="599998"/>
                  </a:lnTo>
                  <a:lnTo>
                    <a:pt x="89039" y="603046"/>
                  </a:lnTo>
                  <a:lnTo>
                    <a:pt x="89293" y="606539"/>
                  </a:lnTo>
                  <a:lnTo>
                    <a:pt x="133096" y="606539"/>
                  </a:lnTo>
                  <a:lnTo>
                    <a:pt x="132549" y="597877"/>
                  </a:lnTo>
                  <a:lnTo>
                    <a:pt x="132168" y="590448"/>
                  </a:lnTo>
                  <a:lnTo>
                    <a:pt x="131953" y="583971"/>
                  </a:lnTo>
                  <a:lnTo>
                    <a:pt x="131851" y="579945"/>
                  </a:lnTo>
                  <a:lnTo>
                    <a:pt x="131762" y="571944"/>
                  </a:lnTo>
                  <a:lnTo>
                    <a:pt x="131724" y="99098"/>
                  </a:lnTo>
                  <a:lnTo>
                    <a:pt x="175958" y="143090"/>
                  </a:lnTo>
                  <a:lnTo>
                    <a:pt x="176022" y="596049"/>
                  </a:lnTo>
                  <a:lnTo>
                    <a:pt x="176606" y="596049"/>
                  </a:lnTo>
                  <a:lnTo>
                    <a:pt x="176822" y="599998"/>
                  </a:lnTo>
                  <a:lnTo>
                    <a:pt x="177165" y="603961"/>
                  </a:lnTo>
                  <a:lnTo>
                    <a:pt x="177355" y="606539"/>
                  </a:lnTo>
                  <a:lnTo>
                    <a:pt x="221335" y="606539"/>
                  </a:lnTo>
                  <a:lnTo>
                    <a:pt x="220713" y="598500"/>
                  </a:lnTo>
                  <a:lnTo>
                    <a:pt x="220230" y="590448"/>
                  </a:lnTo>
                  <a:lnTo>
                    <a:pt x="219964" y="583971"/>
                  </a:lnTo>
                  <a:lnTo>
                    <a:pt x="219862" y="579945"/>
                  </a:lnTo>
                  <a:lnTo>
                    <a:pt x="219748" y="571944"/>
                  </a:lnTo>
                  <a:lnTo>
                    <a:pt x="219697" y="186524"/>
                  </a:lnTo>
                  <a:lnTo>
                    <a:pt x="263931" y="230428"/>
                  </a:lnTo>
                  <a:lnTo>
                    <a:pt x="264045" y="580669"/>
                  </a:lnTo>
                  <a:lnTo>
                    <a:pt x="264375" y="589343"/>
                  </a:lnTo>
                  <a:lnTo>
                    <a:pt x="264947" y="598500"/>
                  </a:lnTo>
                  <a:lnTo>
                    <a:pt x="265607" y="606539"/>
                  </a:lnTo>
                  <a:lnTo>
                    <a:pt x="331000" y="606539"/>
                  </a:lnTo>
                  <a:lnTo>
                    <a:pt x="308279" y="583971"/>
                  </a:lnTo>
                  <a:lnTo>
                    <a:pt x="308152" y="579945"/>
                  </a:lnTo>
                  <a:lnTo>
                    <a:pt x="307670" y="575995"/>
                  </a:lnTo>
                  <a:lnTo>
                    <a:pt x="307670" y="521208"/>
                  </a:lnTo>
                  <a:lnTo>
                    <a:pt x="393560" y="606539"/>
                  </a:lnTo>
                  <a:lnTo>
                    <a:pt x="455422" y="606539"/>
                  </a:lnTo>
                  <a:lnTo>
                    <a:pt x="369519" y="521208"/>
                  </a:lnTo>
                  <a:lnTo>
                    <a:pt x="307670" y="459752"/>
                  </a:lnTo>
                  <a:lnTo>
                    <a:pt x="307670" y="397586"/>
                  </a:lnTo>
                  <a:lnTo>
                    <a:pt x="517994" y="606539"/>
                  </a:lnTo>
                  <a:lnTo>
                    <a:pt x="569455" y="606539"/>
                  </a:lnTo>
                  <a:lnTo>
                    <a:pt x="569455" y="596214"/>
                  </a:lnTo>
                  <a:lnTo>
                    <a:pt x="369506" y="397586"/>
                  </a:lnTo>
                  <a:lnTo>
                    <a:pt x="307670" y="336156"/>
                  </a:lnTo>
                  <a:lnTo>
                    <a:pt x="307670" y="273875"/>
                  </a:lnTo>
                  <a:lnTo>
                    <a:pt x="569455" y="533958"/>
                  </a:lnTo>
                  <a:lnTo>
                    <a:pt x="569455" y="472503"/>
                  </a:lnTo>
                  <a:close/>
                </a:path>
                <a:path w="1793875" h="607059">
                  <a:moveTo>
                    <a:pt x="569455" y="101663"/>
                  </a:moveTo>
                  <a:lnTo>
                    <a:pt x="467144" y="0"/>
                  </a:lnTo>
                  <a:lnTo>
                    <a:pt x="405282" y="0"/>
                  </a:lnTo>
                  <a:lnTo>
                    <a:pt x="569455" y="163118"/>
                  </a:lnTo>
                  <a:lnTo>
                    <a:pt x="569455" y="101663"/>
                  </a:lnTo>
                  <a:close/>
                </a:path>
                <a:path w="1793875" h="607059">
                  <a:moveTo>
                    <a:pt x="610679" y="0"/>
                  </a:moveTo>
                  <a:lnTo>
                    <a:pt x="569785" y="0"/>
                  </a:lnTo>
                  <a:lnTo>
                    <a:pt x="569785" y="606539"/>
                  </a:lnTo>
                  <a:lnTo>
                    <a:pt x="609917" y="606539"/>
                  </a:lnTo>
                  <a:lnTo>
                    <a:pt x="610679" y="0"/>
                  </a:lnTo>
                  <a:close/>
                </a:path>
                <a:path w="1793875" h="607059">
                  <a:moveTo>
                    <a:pt x="1793824" y="0"/>
                  </a:moveTo>
                  <a:lnTo>
                    <a:pt x="1755241" y="0"/>
                  </a:lnTo>
                  <a:lnTo>
                    <a:pt x="1743925" y="6642"/>
                  </a:lnTo>
                  <a:lnTo>
                    <a:pt x="1709597" y="34010"/>
                  </a:lnTo>
                  <a:lnTo>
                    <a:pt x="1675371" y="79349"/>
                  </a:lnTo>
                  <a:lnTo>
                    <a:pt x="1648091" y="141249"/>
                  </a:lnTo>
                  <a:lnTo>
                    <a:pt x="1639100" y="159740"/>
                  </a:lnTo>
                  <a:lnTo>
                    <a:pt x="1611871" y="195999"/>
                  </a:lnTo>
                  <a:lnTo>
                    <a:pt x="1574850" y="224396"/>
                  </a:lnTo>
                  <a:lnTo>
                    <a:pt x="1522514" y="249605"/>
                  </a:lnTo>
                  <a:lnTo>
                    <a:pt x="1507604" y="256959"/>
                  </a:lnTo>
                  <a:lnTo>
                    <a:pt x="1441538" y="303352"/>
                  </a:lnTo>
                  <a:lnTo>
                    <a:pt x="1404874" y="343001"/>
                  </a:lnTo>
                  <a:lnTo>
                    <a:pt x="1400797" y="349034"/>
                  </a:lnTo>
                  <a:lnTo>
                    <a:pt x="1400797" y="292481"/>
                  </a:lnTo>
                  <a:lnTo>
                    <a:pt x="1432890" y="250634"/>
                  </a:lnTo>
                  <a:lnTo>
                    <a:pt x="1492364" y="219938"/>
                  </a:lnTo>
                  <a:lnTo>
                    <a:pt x="1513840" y="210223"/>
                  </a:lnTo>
                  <a:lnTo>
                    <a:pt x="1535772" y="198996"/>
                  </a:lnTo>
                  <a:lnTo>
                    <a:pt x="1580692" y="165011"/>
                  </a:lnTo>
                  <a:lnTo>
                    <a:pt x="1614932" y="119659"/>
                  </a:lnTo>
                  <a:lnTo>
                    <a:pt x="1642211" y="57785"/>
                  </a:lnTo>
                  <a:lnTo>
                    <a:pt x="1651190" y="39281"/>
                  </a:lnTo>
                  <a:lnTo>
                    <a:pt x="1662785" y="21082"/>
                  </a:lnTo>
                  <a:lnTo>
                    <a:pt x="1679524" y="1968"/>
                  </a:lnTo>
                  <a:lnTo>
                    <a:pt x="1681734" y="0"/>
                  </a:lnTo>
                  <a:lnTo>
                    <a:pt x="1624241" y="0"/>
                  </a:lnTo>
                  <a:lnTo>
                    <a:pt x="1614385" y="15697"/>
                  </a:lnTo>
                  <a:lnTo>
                    <a:pt x="1606372" y="31115"/>
                  </a:lnTo>
                  <a:lnTo>
                    <a:pt x="1599666" y="46151"/>
                  </a:lnTo>
                  <a:lnTo>
                    <a:pt x="1585988" y="79552"/>
                  </a:lnTo>
                  <a:lnTo>
                    <a:pt x="1576997" y="98044"/>
                  </a:lnTo>
                  <a:lnTo>
                    <a:pt x="1549768" y="134289"/>
                  </a:lnTo>
                  <a:lnTo>
                    <a:pt x="1512976" y="162090"/>
                  </a:lnTo>
                  <a:lnTo>
                    <a:pt x="1456867" y="187998"/>
                  </a:lnTo>
                  <a:lnTo>
                    <a:pt x="1438414" y="197065"/>
                  </a:lnTo>
                  <a:lnTo>
                    <a:pt x="1419720" y="208165"/>
                  </a:lnTo>
                  <a:lnTo>
                    <a:pt x="1400797" y="222237"/>
                  </a:lnTo>
                  <a:lnTo>
                    <a:pt x="1400797" y="174879"/>
                  </a:lnTo>
                  <a:lnTo>
                    <a:pt x="1406347" y="168833"/>
                  </a:lnTo>
                  <a:lnTo>
                    <a:pt x="1411198" y="164934"/>
                  </a:lnTo>
                  <a:lnTo>
                    <a:pt x="1418082" y="161455"/>
                  </a:lnTo>
                  <a:lnTo>
                    <a:pt x="1450809" y="147993"/>
                  </a:lnTo>
                  <a:lnTo>
                    <a:pt x="1472933" y="137274"/>
                  </a:lnTo>
                  <a:lnTo>
                    <a:pt x="1518602" y="103301"/>
                  </a:lnTo>
                  <a:lnTo>
                    <a:pt x="1552829" y="57975"/>
                  </a:lnTo>
                  <a:lnTo>
                    <a:pt x="1578444" y="0"/>
                  </a:lnTo>
                  <a:lnTo>
                    <a:pt x="1531251" y="0"/>
                  </a:lnTo>
                  <a:lnTo>
                    <a:pt x="1523555" y="18618"/>
                  </a:lnTo>
                  <a:lnTo>
                    <a:pt x="1514627" y="36842"/>
                  </a:lnTo>
                  <a:lnTo>
                    <a:pt x="1487678" y="72580"/>
                  </a:lnTo>
                  <a:lnTo>
                    <a:pt x="1451190" y="99644"/>
                  </a:lnTo>
                  <a:lnTo>
                    <a:pt x="1400797" y="121424"/>
                  </a:lnTo>
                  <a:lnTo>
                    <a:pt x="1400797" y="80848"/>
                  </a:lnTo>
                  <a:lnTo>
                    <a:pt x="1414373" y="73723"/>
                  </a:lnTo>
                  <a:lnTo>
                    <a:pt x="1428216" y="65074"/>
                  </a:lnTo>
                  <a:lnTo>
                    <a:pt x="1466303" y="31178"/>
                  </a:lnTo>
                  <a:lnTo>
                    <a:pt x="1488592" y="0"/>
                  </a:lnTo>
                  <a:lnTo>
                    <a:pt x="1435493" y="0"/>
                  </a:lnTo>
                  <a:lnTo>
                    <a:pt x="1429219" y="7277"/>
                  </a:lnTo>
                  <a:lnTo>
                    <a:pt x="1419694" y="16433"/>
                  </a:lnTo>
                  <a:lnTo>
                    <a:pt x="1413814" y="21399"/>
                  </a:lnTo>
                  <a:lnTo>
                    <a:pt x="1407896" y="25895"/>
                  </a:lnTo>
                  <a:lnTo>
                    <a:pt x="1401940" y="30035"/>
                  </a:lnTo>
                  <a:lnTo>
                    <a:pt x="1403324" y="14922"/>
                  </a:lnTo>
                  <a:lnTo>
                    <a:pt x="1405382" y="0"/>
                  </a:lnTo>
                  <a:lnTo>
                    <a:pt x="1360843" y="0"/>
                  </a:lnTo>
                  <a:lnTo>
                    <a:pt x="1359230" y="12890"/>
                  </a:lnTo>
                  <a:lnTo>
                    <a:pt x="1358036" y="25908"/>
                  </a:lnTo>
                  <a:lnTo>
                    <a:pt x="1357312" y="39052"/>
                  </a:lnTo>
                  <a:lnTo>
                    <a:pt x="1357058" y="52311"/>
                  </a:lnTo>
                  <a:lnTo>
                    <a:pt x="1357058" y="392633"/>
                  </a:lnTo>
                  <a:lnTo>
                    <a:pt x="1312837" y="436308"/>
                  </a:lnTo>
                  <a:lnTo>
                    <a:pt x="1312862" y="50927"/>
                  </a:lnTo>
                  <a:lnTo>
                    <a:pt x="1314869" y="12585"/>
                  </a:lnTo>
                  <a:lnTo>
                    <a:pt x="1316304" y="0"/>
                  </a:lnTo>
                  <a:lnTo>
                    <a:pt x="1272133" y="0"/>
                  </a:lnTo>
                  <a:lnTo>
                    <a:pt x="1270825" y="12941"/>
                  </a:lnTo>
                  <a:lnTo>
                    <a:pt x="1269873" y="25971"/>
                  </a:lnTo>
                  <a:lnTo>
                    <a:pt x="1269276" y="39090"/>
                  </a:lnTo>
                  <a:lnTo>
                    <a:pt x="1269085" y="52311"/>
                  </a:lnTo>
                  <a:lnTo>
                    <a:pt x="1269085" y="479323"/>
                  </a:lnTo>
                  <a:lnTo>
                    <a:pt x="1224838" y="523354"/>
                  </a:lnTo>
                  <a:lnTo>
                    <a:pt x="1224889" y="50901"/>
                  </a:lnTo>
                  <a:lnTo>
                    <a:pt x="1226477" y="12611"/>
                  </a:lnTo>
                  <a:lnTo>
                    <a:pt x="1227645" y="0"/>
                  </a:lnTo>
                  <a:lnTo>
                    <a:pt x="1183703" y="0"/>
                  </a:lnTo>
                  <a:lnTo>
                    <a:pt x="1182077" y="20916"/>
                  </a:lnTo>
                  <a:lnTo>
                    <a:pt x="1181798" y="26619"/>
                  </a:lnTo>
                  <a:lnTo>
                    <a:pt x="1181798" y="606539"/>
                  </a:lnTo>
                  <a:lnTo>
                    <a:pt x="1204201" y="606539"/>
                  </a:lnTo>
                  <a:lnTo>
                    <a:pt x="1363916" y="447217"/>
                  </a:lnTo>
                  <a:lnTo>
                    <a:pt x="1400797" y="411022"/>
                  </a:lnTo>
                  <a:lnTo>
                    <a:pt x="1400797" y="410438"/>
                  </a:lnTo>
                  <a:lnTo>
                    <a:pt x="1481150" y="330301"/>
                  </a:lnTo>
                  <a:lnTo>
                    <a:pt x="1513255" y="362204"/>
                  </a:lnTo>
                  <a:lnTo>
                    <a:pt x="1266202" y="606539"/>
                  </a:lnTo>
                  <a:lnTo>
                    <a:pt x="1329258" y="606539"/>
                  </a:lnTo>
                  <a:lnTo>
                    <a:pt x="1544218" y="392963"/>
                  </a:lnTo>
                  <a:lnTo>
                    <a:pt x="1574609" y="423176"/>
                  </a:lnTo>
                  <a:lnTo>
                    <a:pt x="1390040" y="606539"/>
                  </a:lnTo>
                  <a:lnTo>
                    <a:pt x="1451889" y="606539"/>
                  </a:lnTo>
                  <a:lnTo>
                    <a:pt x="1605534" y="453885"/>
                  </a:lnTo>
                  <a:lnTo>
                    <a:pt x="1636826" y="484962"/>
                  </a:lnTo>
                  <a:lnTo>
                    <a:pt x="1514449" y="606539"/>
                  </a:lnTo>
                  <a:lnTo>
                    <a:pt x="1576324" y="606539"/>
                  </a:lnTo>
                  <a:lnTo>
                    <a:pt x="1667751" y="515696"/>
                  </a:lnTo>
                  <a:lnTo>
                    <a:pt x="1699031" y="546773"/>
                  </a:lnTo>
                  <a:lnTo>
                    <a:pt x="1638884" y="606539"/>
                  </a:lnTo>
                  <a:lnTo>
                    <a:pt x="1793824" y="606539"/>
                  </a:lnTo>
                  <a:lnTo>
                    <a:pt x="1793824" y="579513"/>
                  </a:lnTo>
                  <a:lnTo>
                    <a:pt x="1515110" y="302615"/>
                  </a:lnTo>
                  <a:lnTo>
                    <a:pt x="1524965" y="297014"/>
                  </a:lnTo>
                  <a:lnTo>
                    <a:pt x="1534883" y="291922"/>
                  </a:lnTo>
                  <a:lnTo>
                    <a:pt x="1556753" y="281813"/>
                  </a:lnTo>
                  <a:lnTo>
                    <a:pt x="1793824" y="517347"/>
                  </a:lnTo>
                  <a:lnTo>
                    <a:pt x="1793824" y="455891"/>
                  </a:lnTo>
                  <a:lnTo>
                    <a:pt x="1597990" y="261315"/>
                  </a:lnTo>
                  <a:lnTo>
                    <a:pt x="1606867" y="255803"/>
                  </a:lnTo>
                  <a:lnTo>
                    <a:pt x="1615833" y="249618"/>
                  </a:lnTo>
                  <a:lnTo>
                    <a:pt x="1624876" y="242684"/>
                  </a:lnTo>
                  <a:lnTo>
                    <a:pt x="1633982" y="234924"/>
                  </a:lnTo>
                  <a:lnTo>
                    <a:pt x="1793824" y="393725"/>
                  </a:lnTo>
                  <a:lnTo>
                    <a:pt x="1793824" y="332270"/>
                  </a:lnTo>
                  <a:lnTo>
                    <a:pt x="1663395" y="202704"/>
                  </a:lnTo>
                  <a:lnTo>
                    <a:pt x="1670265" y="192646"/>
                  </a:lnTo>
                  <a:lnTo>
                    <a:pt x="1676247" y="182676"/>
                  </a:lnTo>
                  <a:lnTo>
                    <a:pt x="1681480" y="172808"/>
                  </a:lnTo>
                  <a:lnTo>
                    <a:pt x="1686115" y="163093"/>
                  </a:lnTo>
                  <a:lnTo>
                    <a:pt x="1793824" y="270116"/>
                  </a:lnTo>
                  <a:lnTo>
                    <a:pt x="1793824" y="208661"/>
                  </a:lnTo>
                  <a:lnTo>
                    <a:pt x="1704238" y="119646"/>
                  </a:lnTo>
                  <a:lnTo>
                    <a:pt x="1708848" y="109639"/>
                  </a:lnTo>
                  <a:lnTo>
                    <a:pt x="1714042" y="99720"/>
                  </a:lnTo>
                  <a:lnTo>
                    <a:pt x="1720037" y="89890"/>
                  </a:lnTo>
                  <a:lnTo>
                    <a:pt x="1727009" y="80124"/>
                  </a:lnTo>
                  <a:lnTo>
                    <a:pt x="1793824" y="146507"/>
                  </a:lnTo>
                  <a:lnTo>
                    <a:pt x="1793824" y="85051"/>
                  </a:lnTo>
                  <a:lnTo>
                    <a:pt x="1758162" y="49606"/>
                  </a:lnTo>
                  <a:lnTo>
                    <a:pt x="1766989" y="43599"/>
                  </a:lnTo>
                  <a:lnTo>
                    <a:pt x="1775866" y="38366"/>
                  </a:lnTo>
                  <a:lnTo>
                    <a:pt x="1784807" y="33769"/>
                  </a:lnTo>
                  <a:lnTo>
                    <a:pt x="1793824" y="29616"/>
                  </a:lnTo>
                  <a:lnTo>
                    <a:pt x="1793824" y="0"/>
                  </a:lnTo>
                  <a:close/>
                </a:path>
              </a:pathLst>
            </a:custGeom>
            <a:solidFill>
              <a:srgbClr val="1A3868"/>
            </a:solidFill>
          </p:spPr>
          <p:txBody>
            <a:bodyPr wrap="square" lIns="0" tIns="0" rIns="0" bIns="0" rtlCol="0"/>
            <a:lstStyle/>
            <a:p>
              <a:endParaRPr sz="487"/>
            </a:p>
          </p:txBody>
        </p:sp>
      </p:grpSp>
      <p:sp>
        <p:nvSpPr>
          <p:cNvPr id="62" name="object 14">
            <a:extLst>
              <a:ext uri="{FF2B5EF4-FFF2-40B4-BE49-F238E27FC236}">
                <a16:creationId xmlns:a16="http://schemas.microsoft.com/office/drawing/2014/main" id="{1F6A126D-3A30-40E8-8F9B-E3760E3F13B6}"/>
              </a:ext>
            </a:extLst>
          </p:cNvPr>
          <p:cNvSpPr/>
          <p:nvPr userDrawn="1"/>
        </p:nvSpPr>
        <p:spPr>
          <a:xfrm>
            <a:off x="5515082" y="6217459"/>
            <a:ext cx="367284" cy="364236"/>
          </a:xfrm>
          <a:custGeom>
            <a:avLst/>
            <a:gdLst/>
            <a:ahLst/>
            <a:cxnLst/>
            <a:rect l="l" t="t" r="r" b="b"/>
            <a:pathLst>
              <a:path w="612140" h="607059">
                <a:moveTo>
                  <a:pt x="612013" y="551446"/>
                </a:moveTo>
                <a:lnTo>
                  <a:pt x="556425" y="606526"/>
                </a:lnTo>
                <a:lnTo>
                  <a:pt x="612013" y="606526"/>
                </a:lnTo>
                <a:lnTo>
                  <a:pt x="612013" y="551446"/>
                </a:lnTo>
                <a:close/>
              </a:path>
              <a:path w="612140" h="607059">
                <a:moveTo>
                  <a:pt x="612013" y="429374"/>
                </a:moveTo>
                <a:lnTo>
                  <a:pt x="433247" y="606539"/>
                </a:lnTo>
                <a:lnTo>
                  <a:pt x="494487" y="606539"/>
                </a:lnTo>
                <a:lnTo>
                  <a:pt x="612013" y="490054"/>
                </a:lnTo>
                <a:lnTo>
                  <a:pt x="612013" y="429374"/>
                </a:lnTo>
                <a:close/>
              </a:path>
              <a:path w="612140" h="607059">
                <a:moveTo>
                  <a:pt x="612013" y="39509"/>
                </a:moveTo>
                <a:lnTo>
                  <a:pt x="384937" y="39801"/>
                </a:lnTo>
                <a:lnTo>
                  <a:pt x="384987" y="0"/>
                </a:lnTo>
                <a:lnTo>
                  <a:pt x="341655" y="0"/>
                </a:lnTo>
                <a:lnTo>
                  <a:pt x="341274" y="294906"/>
                </a:lnTo>
                <a:lnTo>
                  <a:pt x="330428" y="291973"/>
                </a:lnTo>
                <a:lnTo>
                  <a:pt x="319887" y="288645"/>
                </a:lnTo>
                <a:lnTo>
                  <a:pt x="297421" y="280555"/>
                </a:lnTo>
                <a:lnTo>
                  <a:pt x="297776" y="0"/>
                </a:lnTo>
                <a:lnTo>
                  <a:pt x="254419" y="0"/>
                </a:lnTo>
                <a:lnTo>
                  <a:pt x="254088" y="266306"/>
                </a:lnTo>
                <a:lnTo>
                  <a:pt x="243967" y="263994"/>
                </a:lnTo>
                <a:lnTo>
                  <a:pt x="233324" y="262102"/>
                </a:lnTo>
                <a:lnTo>
                  <a:pt x="222097" y="260692"/>
                </a:lnTo>
                <a:lnTo>
                  <a:pt x="210235" y="259803"/>
                </a:lnTo>
                <a:lnTo>
                  <a:pt x="210566" y="0"/>
                </a:lnTo>
                <a:lnTo>
                  <a:pt x="167195" y="0"/>
                </a:lnTo>
                <a:lnTo>
                  <a:pt x="166878" y="261950"/>
                </a:lnTo>
                <a:lnTo>
                  <a:pt x="154965" y="264236"/>
                </a:lnTo>
                <a:lnTo>
                  <a:pt x="143738" y="267055"/>
                </a:lnTo>
                <a:lnTo>
                  <a:pt x="133096" y="270319"/>
                </a:lnTo>
                <a:lnTo>
                  <a:pt x="122999" y="273900"/>
                </a:lnTo>
                <a:lnTo>
                  <a:pt x="123342" y="0"/>
                </a:lnTo>
                <a:lnTo>
                  <a:pt x="79984" y="0"/>
                </a:lnTo>
                <a:lnTo>
                  <a:pt x="79603" y="291769"/>
                </a:lnTo>
                <a:lnTo>
                  <a:pt x="69303" y="295579"/>
                </a:lnTo>
                <a:lnTo>
                  <a:pt x="58661" y="298907"/>
                </a:lnTo>
                <a:lnTo>
                  <a:pt x="47523" y="301637"/>
                </a:lnTo>
                <a:lnTo>
                  <a:pt x="35737" y="303631"/>
                </a:lnTo>
                <a:lnTo>
                  <a:pt x="36118" y="0"/>
                </a:lnTo>
                <a:lnTo>
                  <a:pt x="0" y="0"/>
                </a:lnTo>
                <a:lnTo>
                  <a:pt x="0" y="347446"/>
                </a:lnTo>
                <a:lnTo>
                  <a:pt x="10045" y="348018"/>
                </a:lnTo>
                <a:lnTo>
                  <a:pt x="71361" y="340004"/>
                </a:lnTo>
                <a:lnTo>
                  <a:pt x="134175" y="315595"/>
                </a:lnTo>
                <a:lnTo>
                  <a:pt x="153543" y="308876"/>
                </a:lnTo>
                <a:lnTo>
                  <a:pt x="174523" y="304190"/>
                </a:lnTo>
                <a:lnTo>
                  <a:pt x="198208" y="302399"/>
                </a:lnTo>
                <a:lnTo>
                  <a:pt x="222554" y="303974"/>
                </a:lnTo>
                <a:lnTo>
                  <a:pt x="244182" y="308203"/>
                </a:lnTo>
                <a:lnTo>
                  <a:pt x="264185" y="314274"/>
                </a:lnTo>
                <a:lnTo>
                  <a:pt x="298653" y="326872"/>
                </a:lnTo>
                <a:lnTo>
                  <a:pt x="314286" y="332066"/>
                </a:lnTo>
                <a:lnTo>
                  <a:pt x="330898" y="336677"/>
                </a:lnTo>
                <a:lnTo>
                  <a:pt x="348894" y="340423"/>
                </a:lnTo>
                <a:lnTo>
                  <a:pt x="393306" y="345414"/>
                </a:lnTo>
                <a:lnTo>
                  <a:pt x="426364"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06" y="353098"/>
                </a:lnTo>
                <a:lnTo>
                  <a:pt x="227749" y="347751"/>
                </a:lnTo>
                <a:lnTo>
                  <a:pt x="198145" y="345719"/>
                </a:lnTo>
                <a:lnTo>
                  <a:pt x="168236" y="347954"/>
                </a:lnTo>
                <a:lnTo>
                  <a:pt x="142151" y="353707"/>
                </a:lnTo>
                <a:lnTo>
                  <a:pt x="119062" y="361607"/>
                </a:lnTo>
                <a:lnTo>
                  <a:pt x="79336" y="378117"/>
                </a:lnTo>
                <a:lnTo>
                  <a:pt x="59982" y="384822"/>
                </a:lnTo>
                <a:lnTo>
                  <a:pt x="39001" y="389521"/>
                </a:lnTo>
                <a:lnTo>
                  <a:pt x="15328" y="391312"/>
                </a:lnTo>
                <a:lnTo>
                  <a:pt x="9944" y="391312"/>
                </a:lnTo>
                <a:lnTo>
                  <a:pt x="0" y="390525"/>
                </a:lnTo>
                <a:lnTo>
                  <a:pt x="0" y="433717"/>
                </a:lnTo>
                <a:lnTo>
                  <a:pt x="9982" y="434276"/>
                </a:lnTo>
                <a:lnTo>
                  <a:pt x="15252" y="434276"/>
                </a:lnTo>
                <a:lnTo>
                  <a:pt x="45161" y="432028"/>
                </a:lnTo>
                <a:lnTo>
                  <a:pt x="71247" y="426288"/>
                </a:lnTo>
                <a:lnTo>
                  <a:pt x="94348" y="418388"/>
                </a:lnTo>
                <a:lnTo>
                  <a:pt x="134073" y="401891"/>
                </a:lnTo>
                <a:lnTo>
                  <a:pt x="153428" y="395173"/>
                </a:lnTo>
                <a:lnTo>
                  <a:pt x="174421" y="390474"/>
                </a:lnTo>
                <a:lnTo>
                  <a:pt x="198094" y="388683"/>
                </a:lnTo>
                <a:lnTo>
                  <a:pt x="222084" y="390321"/>
                </a:lnTo>
                <a:lnTo>
                  <a:pt x="243497" y="394741"/>
                </a:lnTo>
                <a:lnTo>
                  <a:pt x="263359" y="401091"/>
                </a:lnTo>
                <a:lnTo>
                  <a:pt x="301091" y="415544"/>
                </a:lnTo>
                <a:lnTo>
                  <a:pt x="320408" y="421995"/>
                </a:lnTo>
                <a:lnTo>
                  <a:pt x="341337" y="427189"/>
                </a:lnTo>
                <a:lnTo>
                  <a:pt x="364528" y="430466"/>
                </a:lnTo>
                <a:lnTo>
                  <a:pt x="331063" y="463638"/>
                </a:lnTo>
                <a:lnTo>
                  <a:pt x="322922" y="464019"/>
                </a:lnTo>
                <a:lnTo>
                  <a:pt x="316750" y="463384"/>
                </a:lnTo>
                <a:lnTo>
                  <a:pt x="309473" y="461035"/>
                </a:lnTo>
                <a:lnTo>
                  <a:pt x="277063" y="447751"/>
                </a:lnTo>
                <a:lnTo>
                  <a:pt x="254000" y="439902"/>
                </a:lnTo>
                <a:lnTo>
                  <a:pt x="227939" y="434200"/>
                </a:lnTo>
                <a:lnTo>
                  <a:pt x="198031" y="432015"/>
                </a:lnTo>
                <a:lnTo>
                  <a:pt x="168122" y="434251"/>
                </a:lnTo>
                <a:lnTo>
                  <a:pt x="142036" y="440004"/>
                </a:lnTo>
                <a:lnTo>
                  <a:pt x="118948" y="447890"/>
                </a:lnTo>
                <a:lnTo>
                  <a:pt x="79222" y="464400"/>
                </a:lnTo>
                <a:lnTo>
                  <a:pt x="59867" y="471119"/>
                </a:lnTo>
                <a:lnTo>
                  <a:pt x="38887" y="475805"/>
                </a:lnTo>
                <a:lnTo>
                  <a:pt x="15214" y="477596"/>
                </a:lnTo>
                <a:lnTo>
                  <a:pt x="9880" y="477596"/>
                </a:lnTo>
                <a:lnTo>
                  <a:pt x="0" y="476821"/>
                </a:lnTo>
                <a:lnTo>
                  <a:pt x="0" y="520001"/>
                </a:lnTo>
                <a:lnTo>
                  <a:pt x="9906" y="520560"/>
                </a:lnTo>
                <a:lnTo>
                  <a:pt x="15138" y="520560"/>
                </a:lnTo>
                <a:lnTo>
                  <a:pt x="45059" y="518312"/>
                </a:lnTo>
                <a:lnTo>
                  <a:pt x="71145" y="512559"/>
                </a:lnTo>
                <a:lnTo>
                  <a:pt x="94246" y="504672"/>
                </a:lnTo>
                <a:lnTo>
                  <a:pt x="133959" y="488162"/>
                </a:lnTo>
                <a:lnTo>
                  <a:pt x="153314" y="481444"/>
                </a:lnTo>
                <a:lnTo>
                  <a:pt x="174307" y="476745"/>
                </a:lnTo>
                <a:lnTo>
                  <a:pt x="197980" y="474967"/>
                </a:lnTo>
                <a:lnTo>
                  <a:pt x="221665" y="476694"/>
                </a:lnTo>
                <a:lnTo>
                  <a:pt x="242633" y="481342"/>
                </a:lnTo>
                <a:lnTo>
                  <a:pt x="261975" y="487997"/>
                </a:lnTo>
                <a:lnTo>
                  <a:pt x="293306" y="501053"/>
                </a:lnTo>
                <a:lnTo>
                  <a:pt x="264642" y="529450"/>
                </a:lnTo>
                <a:lnTo>
                  <a:pt x="250101" y="525030"/>
                </a:lnTo>
                <a:lnTo>
                  <a:pt x="234302" y="521474"/>
                </a:lnTo>
                <a:lnTo>
                  <a:pt x="216992" y="519112"/>
                </a:lnTo>
                <a:lnTo>
                  <a:pt x="197916" y="518274"/>
                </a:lnTo>
                <a:lnTo>
                  <a:pt x="168008" y="520522"/>
                </a:lnTo>
                <a:lnTo>
                  <a:pt x="141922" y="526275"/>
                </a:lnTo>
                <a:lnTo>
                  <a:pt x="118833" y="534174"/>
                </a:lnTo>
                <a:lnTo>
                  <a:pt x="79108" y="550684"/>
                </a:lnTo>
                <a:lnTo>
                  <a:pt x="59753" y="557403"/>
                </a:lnTo>
                <a:lnTo>
                  <a:pt x="38773" y="562102"/>
                </a:lnTo>
                <a:lnTo>
                  <a:pt x="15113" y="563880"/>
                </a:lnTo>
                <a:lnTo>
                  <a:pt x="9804" y="563892"/>
                </a:lnTo>
                <a:lnTo>
                  <a:pt x="0" y="563118"/>
                </a:lnTo>
                <a:lnTo>
                  <a:pt x="0" y="606298"/>
                </a:lnTo>
                <a:lnTo>
                  <a:pt x="6464" y="606539"/>
                </a:lnTo>
                <a:lnTo>
                  <a:pt x="23050" y="606539"/>
                </a:lnTo>
                <a:lnTo>
                  <a:pt x="50165" y="603592"/>
                </a:lnTo>
                <a:lnTo>
                  <a:pt x="74104"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39" y="564248"/>
                </a:lnTo>
                <a:lnTo>
                  <a:pt x="213169" y="576300"/>
                </a:lnTo>
                <a:lnTo>
                  <a:pt x="197891" y="587362"/>
                </a:lnTo>
                <a:lnTo>
                  <a:pt x="182130" y="597446"/>
                </a:lnTo>
                <a:lnTo>
                  <a:pt x="165925" y="606539"/>
                </a:lnTo>
                <a:lnTo>
                  <a:pt x="244944" y="606539"/>
                </a:lnTo>
                <a:lnTo>
                  <a:pt x="275107" y="579780"/>
                </a:lnTo>
                <a:lnTo>
                  <a:pt x="515531" y="341515"/>
                </a:lnTo>
                <a:lnTo>
                  <a:pt x="577354" y="341630"/>
                </a:lnTo>
                <a:lnTo>
                  <a:pt x="310032" y="606539"/>
                </a:lnTo>
                <a:lnTo>
                  <a:pt x="371297" y="606539"/>
                </a:lnTo>
                <a:lnTo>
                  <a:pt x="612013" y="367969"/>
                </a:lnTo>
                <a:lnTo>
                  <a:pt x="612013" y="298335"/>
                </a:lnTo>
                <a:lnTo>
                  <a:pt x="549275" y="298526"/>
                </a:lnTo>
                <a:lnTo>
                  <a:pt x="497890" y="298297"/>
                </a:lnTo>
                <a:lnTo>
                  <a:pt x="497484" y="298704"/>
                </a:lnTo>
                <a:lnTo>
                  <a:pt x="384606" y="299059"/>
                </a:lnTo>
                <a:lnTo>
                  <a:pt x="384670" y="254457"/>
                </a:lnTo>
                <a:lnTo>
                  <a:pt x="612013" y="254685"/>
                </a:lnTo>
                <a:lnTo>
                  <a:pt x="612013" y="211150"/>
                </a:lnTo>
                <a:lnTo>
                  <a:pt x="384721" y="211442"/>
                </a:lnTo>
                <a:lnTo>
                  <a:pt x="384771" y="169202"/>
                </a:lnTo>
                <a:lnTo>
                  <a:pt x="612013" y="168922"/>
                </a:lnTo>
                <a:lnTo>
                  <a:pt x="612013" y="125945"/>
                </a:lnTo>
                <a:lnTo>
                  <a:pt x="384835" y="126238"/>
                </a:lnTo>
                <a:lnTo>
                  <a:pt x="384886" y="82778"/>
                </a:lnTo>
                <a:lnTo>
                  <a:pt x="612013" y="82486"/>
                </a:lnTo>
                <a:lnTo>
                  <a:pt x="612013" y="39509"/>
                </a:lnTo>
                <a:close/>
              </a:path>
            </a:pathLst>
          </a:custGeom>
          <a:solidFill>
            <a:srgbClr val="1A3868"/>
          </a:solidFill>
        </p:spPr>
        <p:txBody>
          <a:bodyPr wrap="square" lIns="0" tIns="0" rIns="0" bIns="0" rtlCol="0"/>
          <a:lstStyle/>
          <a:p>
            <a:endParaRPr sz="487"/>
          </a:p>
        </p:txBody>
      </p:sp>
      <p:sp>
        <p:nvSpPr>
          <p:cNvPr id="63" name="object 15">
            <a:extLst>
              <a:ext uri="{FF2B5EF4-FFF2-40B4-BE49-F238E27FC236}">
                <a16:creationId xmlns:a16="http://schemas.microsoft.com/office/drawing/2014/main" id="{273A8B58-0FE1-4893-ACB4-20FCC81FB125}"/>
              </a:ext>
            </a:extLst>
          </p:cNvPr>
          <p:cNvSpPr/>
          <p:nvPr userDrawn="1"/>
        </p:nvSpPr>
        <p:spPr>
          <a:xfrm>
            <a:off x="5907840" y="6217459"/>
            <a:ext cx="419481" cy="364236"/>
          </a:xfrm>
          <a:custGeom>
            <a:avLst/>
            <a:gdLst/>
            <a:ahLst/>
            <a:cxnLst/>
            <a:rect l="l" t="t" r="r" b="b"/>
            <a:pathLst>
              <a:path w="699134" h="607059">
                <a:moveTo>
                  <a:pt x="569442" y="472503"/>
                </a:moveTo>
                <a:lnTo>
                  <a:pt x="369531" y="273875"/>
                </a:lnTo>
                <a:lnTo>
                  <a:pt x="281609" y="186524"/>
                </a:lnTo>
                <a:lnTo>
                  <a:pt x="193611" y="99098"/>
                </a:lnTo>
                <a:lnTo>
                  <a:pt x="105625" y="11671"/>
                </a:lnTo>
                <a:lnTo>
                  <a:pt x="93878" y="0"/>
                </a:lnTo>
                <a:lnTo>
                  <a:pt x="0" y="0"/>
                </a:lnTo>
                <a:lnTo>
                  <a:pt x="63" y="596049"/>
                </a:lnTo>
                <a:lnTo>
                  <a:pt x="508" y="596049"/>
                </a:lnTo>
                <a:lnTo>
                  <a:pt x="533" y="596696"/>
                </a:lnTo>
                <a:lnTo>
                  <a:pt x="647" y="597877"/>
                </a:lnTo>
                <a:lnTo>
                  <a:pt x="787" y="601408"/>
                </a:lnTo>
                <a:lnTo>
                  <a:pt x="1016" y="603961"/>
                </a:lnTo>
                <a:lnTo>
                  <a:pt x="1168" y="606539"/>
                </a:lnTo>
                <a:lnTo>
                  <a:pt x="44818" y="606539"/>
                </a:lnTo>
                <a:lnTo>
                  <a:pt x="44450" y="599567"/>
                </a:lnTo>
                <a:lnTo>
                  <a:pt x="44094" y="590448"/>
                </a:lnTo>
                <a:lnTo>
                  <a:pt x="43929" y="583971"/>
                </a:lnTo>
                <a:lnTo>
                  <a:pt x="43815" y="575995"/>
                </a:lnTo>
                <a:lnTo>
                  <a:pt x="43738" y="11671"/>
                </a:lnTo>
                <a:lnTo>
                  <a:pt x="87972" y="55600"/>
                </a:lnTo>
                <a:lnTo>
                  <a:pt x="88023" y="596049"/>
                </a:lnTo>
                <a:lnTo>
                  <a:pt x="88557" y="596049"/>
                </a:lnTo>
                <a:lnTo>
                  <a:pt x="88760" y="599998"/>
                </a:lnTo>
                <a:lnTo>
                  <a:pt x="89039" y="603046"/>
                </a:lnTo>
                <a:lnTo>
                  <a:pt x="89281" y="606539"/>
                </a:lnTo>
                <a:lnTo>
                  <a:pt x="133083" y="606539"/>
                </a:lnTo>
                <a:lnTo>
                  <a:pt x="132537" y="597877"/>
                </a:lnTo>
                <a:lnTo>
                  <a:pt x="132168" y="590448"/>
                </a:lnTo>
                <a:lnTo>
                  <a:pt x="131940" y="583971"/>
                </a:lnTo>
                <a:lnTo>
                  <a:pt x="131851" y="579945"/>
                </a:lnTo>
                <a:lnTo>
                  <a:pt x="131749" y="571944"/>
                </a:lnTo>
                <a:lnTo>
                  <a:pt x="131711" y="99098"/>
                </a:lnTo>
                <a:lnTo>
                  <a:pt x="175958" y="143090"/>
                </a:lnTo>
                <a:lnTo>
                  <a:pt x="176022" y="596049"/>
                </a:lnTo>
                <a:lnTo>
                  <a:pt x="176593" y="596049"/>
                </a:lnTo>
                <a:lnTo>
                  <a:pt x="176809" y="599998"/>
                </a:lnTo>
                <a:lnTo>
                  <a:pt x="177152" y="603961"/>
                </a:lnTo>
                <a:lnTo>
                  <a:pt x="177355" y="606539"/>
                </a:lnTo>
                <a:lnTo>
                  <a:pt x="221322" y="606539"/>
                </a:lnTo>
                <a:lnTo>
                  <a:pt x="220713" y="598500"/>
                </a:lnTo>
                <a:lnTo>
                  <a:pt x="220218" y="590448"/>
                </a:lnTo>
                <a:lnTo>
                  <a:pt x="219964" y="583971"/>
                </a:lnTo>
                <a:lnTo>
                  <a:pt x="219849" y="579945"/>
                </a:lnTo>
                <a:lnTo>
                  <a:pt x="219735" y="571944"/>
                </a:lnTo>
                <a:lnTo>
                  <a:pt x="219697" y="186524"/>
                </a:lnTo>
                <a:lnTo>
                  <a:pt x="263918" y="230428"/>
                </a:lnTo>
                <a:lnTo>
                  <a:pt x="264033" y="580669"/>
                </a:lnTo>
                <a:lnTo>
                  <a:pt x="264363" y="589343"/>
                </a:lnTo>
                <a:lnTo>
                  <a:pt x="264934" y="598500"/>
                </a:lnTo>
                <a:lnTo>
                  <a:pt x="265607" y="606539"/>
                </a:lnTo>
                <a:lnTo>
                  <a:pt x="331000" y="606539"/>
                </a:lnTo>
                <a:lnTo>
                  <a:pt x="308279" y="583971"/>
                </a:lnTo>
                <a:lnTo>
                  <a:pt x="308140" y="579945"/>
                </a:lnTo>
                <a:lnTo>
                  <a:pt x="307657" y="575995"/>
                </a:lnTo>
                <a:lnTo>
                  <a:pt x="307657" y="521208"/>
                </a:lnTo>
                <a:lnTo>
                  <a:pt x="393560" y="606539"/>
                </a:lnTo>
                <a:lnTo>
                  <a:pt x="455409" y="606539"/>
                </a:lnTo>
                <a:lnTo>
                  <a:pt x="369519" y="521208"/>
                </a:lnTo>
                <a:lnTo>
                  <a:pt x="307657" y="459752"/>
                </a:lnTo>
                <a:lnTo>
                  <a:pt x="307657" y="397586"/>
                </a:lnTo>
                <a:lnTo>
                  <a:pt x="517994" y="606539"/>
                </a:lnTo>
                <a:lnTo>
                  <a:pt x="569442" y="606539"/>
                </a:lnTo>
                <a:lnTo>
                  <a:pt x="569442" y="596214"/>
                </a:lnTo>
                <a:lnTo>
                  <a:pt x="369506" y="397586"/>
                </a:lnTo>
                <a:lnTo>
                  <a:pt x="307657" y="336156"/>
                </a:lnTo>
                <a:lnTo>
                  <a:pt x="307657" y="273875"/>
                </a:lnTo>
                <a:lnTo>
                  <a:pt x="569442" y="533958"/>
                </a:lnTo>
                <a:lnTo>
                  <a:pt x="569442" y="472503"/>
                </a:lnTo>
                <a:close/>
              </a:path>
              <a:path w="699134" h="607059">
                <a:moveTo>
                  <a:pt x="569442" y="348881"/>
                </a:moveTo>
                <a:lnTo>
                  <a:pt x="218287" y="0"/>
                </a:lnTo>
                <a:lnTo>
                  <a:pt x="156425" y="0"/>
                </a:lnTo>
                <a:lnTo>
                  <a:pt x="569442" y="410349"/>
                </a:lnTo>
                <a:lnTo>
                  <a:pt x="569442" y="348881"/>
                </a:lnTo>
                <a:close/>
              </a:path>
              <a:path w="699134" h="607059">
                <a:moveTo>
                  <a:pt x="569442" y="225272"/>
                </a:moveTo>
                <a:lnTo>
                  <a:pt x="342722" y="0"/>
                </a:lnTo>
                <a:lnTo>
                  <a:pt x="280847" y="0"/>
                </a:lnTo>
                <a:lnTo>
                  <a:pt x="569442" y="286727"/>
                </a:lnTo>
                <a:lnTo>
                  <a:pt x="569442" y="225272"/>
                </a:lnTo>
                <a:close/>
              </a:path>
              <a:path w="699134" h="607059">
                <a:moveTo>
                  <a:pt x="569442" y="0"/>
                </a:moveTo>
                <a:lnTo>
                  <a:pt x="529704" y="0"/>
                </a:lnTo>
                <a:lnTo>
                  <a:pt x="569442" y="39484"/>
                </a:lnTo>
                <a:lnTo>
                  <a:pt x="569442" y="0"/>
                </a:lnTo>
                <a:close/>
              </a:path>
              <a:path w="699134" h="607059">
                <a:moveTo>
                  <a:pt x="569455" y="101663"/>
                </a:moveTo>
                <a:lnTo>
                  <a:pt x="467131" y="0"/>
                </a:lnTo>
                <a:lnTo>
                  <a:pt x="405269" y="0"/>
                </a:lnTo>
                <a:lnTo>
                  <a:pt x="569455" y="163118"/>
                </a:lnTo>
                <a:lnTo>
                  <a:pt x="569455" y="101663"/>
                </a:lnTo>
                <a:close/>
              </a:path>
              <a:path w="699134" h="607059">
                <a:moveTo>
                  <a:pt x="610679" y="0"/>
                </a:moveTo>
                <a:lnTo>
                  <a:pt x="569772" y="0"/>
                </a:lnTo>
                <a:lnTo>
                  <a:pt x="569772" y="606539"/>
                </a:lnTo>
                <a:lnTo>
                  <a:pt x="609904" y="606539"/>
                </a:lnTo>
                <a:lnTo>
                  <a:pt x="610679" y="0"/>
                </a:lnTo>
                <a:close/>
              </a:path>
              <a:path w="699134" h="607059">
                <a:moveTo>
                  <a:pt x="698766" y="12"/>
                </a:moveTo>
                <a:lnTo>
                  <a:pt x="654977" y="12"/>
                </a:lnTo>
                <a:lnTo>
                  <a:pt x="654189" y="606539"/>
                </a:lnTo>
                <a:lnTo>
                  <a:pt x="697992" y="606539"/>
                </a:lnTo>
                <a:lnTo>
                  <a:pt x="698766" y="12"/>
                </a:lnTo>
                <a:close/>
              </a:path>
            </a:pathLst>
          </a:custGeom>
          <a:solidFill>
            <a:srgbClr val="1A3868"/>
          </a:solidFill>
        </p:spPr>
        <p:txBody>
          <a:bodyPr wrap="square" lIns="0" tIns="0" rIns="0" bIns="0" rtlCol="0"/>
          <a:lstStyle/>
          <a:p>
            <a:endParaRPr sz="487"/>
          </a:p>
        </p:txBody>
      </p:sp>
      <p:sp>
        <p:nvSpPr>
          <p:cNvPr id="64" name="object 16">
            <a:extLst>
              <a:ext uri="{FF2B5EF4-FFF2-40B4-BE49-F238E27FC236}">
                <a16:creationId xmlns:a16="http://schemas.microsoft.com/office/drawing/2014/main" id="{7927B151-67D5-41FB-95FC-49CBA5A74B5D}"/>
              </a:ext>
            </a:extLst>
          </p:cNvPr>
          <p:cNvSpPr/>
          <p:nvPr userDrawn="1"/>
        </p:nvSpPr>
        <p:spPr>
          <a:xfrm>
            <a:off x="6350745" y="6217459"/>
            <a:ext cx="367284" cy="364236"/>
          </a:xfrm>
          <a:custGeom>
            <a:avLst/>
            <a:gdLst/>
            <a:ahLst/>
            <a:cxnLst/>
            <a:rect l="l" t="t" r="r" b="b"/>
            <a:pathLst>
              <a:path w="612140" h="607059">
                <a:moveTo>
                  <a:pt x="612013" y="551446"/>
                </a:moveTo>
                <a:lnTo>
                  <a:pt x="556425" y="606526"/>
                </a:lnTo>
                <a:lnTo>
                  <a:pt x="612013" y="606526"/>
                </a:lnTo>
                <a:lnTo>
                  <a:pt x="612013" y="551446"/>
                </a:lnTo>
                <a:close/>
              </a:path>
              <a:path w="612140" h="607059">
                <a:moveTo>
                  <a:pt x="612013" y="429374"/>
                </a:moveTo>
                <a:lnTo>
                  <a:pt x="433247" y="606539"/>
                </a:lnTo>
                <a:lnTo>
                  <a:pt x="494487" y="606539"/>
                </a:lnTo>
                <a:lnTo>
                  <a:pt x="612013" y="490054"/>
                </a:lnTo>
                <a:lnTo>
                  <a:pt x="612013" y="429374"/>
                </a:lnTo>
                <a:close/>
              </a:path>
              <a:path w="612140" h="607059">
                <a:moveTo>
                  <a:pt x="612013" y="39509"/>
                </a:moveTo>
                <a:lnTo>
                  <a:pt x="384937" y="39801"/>
                </a:lnTo>
                <a:lnTo>
                  <a:pt x="384987" y="0"/>
                </a:lnTo>
                <a:lnTo>
                  <a:pt x="341655" y="0"/>
                </a:lnTo>
                <a:lnTo>
                  <a:pt x="341274" y="294906"/>
                </a:lnTo>
                <a:lnTo>
                  <a:pt x="330428" y="291973"/>
                </a:lnTo>
                <a:lnTo>
                  <a:pt x="319874" y="288645"/>
                </a:lnTo>
                <a:lnTo>
                  <a:pt x="297421" y="280555"/>
                </a:lnTo>
                <a:lnTo>
                  <a:pt x="297776" y="0"/>
                </a:lnTo>
                <a:lnTo>
                  <a:pt x="254419" y="0"/>
                </a:lnTo>
                <a:lnTo>
                  <a:pt x="254088" y="266306"/>
                </a:lnTo>
                <a:lnTo>
                  <a:pt x="243967" y="263994"/>
                </a:lnTo>
                <a:lnTo>
                  <a:pt x="233324" y="262102"/>
                </a:lnTo>
                <a:lnTo>
                  <a:pt x="222097" y="260692"/>
                </a:lnTo>
                <a:lnTo>
                  <a:pt x="210235" y="259803"/>
                </a:lnTo>
                <a:lnTo>
                  <a:pt x="210566" y="0"/>
                </a:lnTo>
                <a:lnTo>
                  <a:pt x="167195" y="0"/>
                </a:lnTo>
                <a:lnTo>
                  <a:pt x="166878" y="261950"/>
                </a:lnTo>
                <a:lnTo>
                  <a:pt x="154965" y="264236"/>
                </a:lnTo>
                <a:lnTo>
                  <a:pt x="143738" y="267055"/>
                </a:lnTo>
                <a:lnTo>
                  <a:pt x="133096" y="270319"/>
                </a:lnTo>
                <a:lnTo>
                  <a:pt x="122999" y="273900"/>
                </a:lnTo>
                <a:lnTo>
                  <a:pt x="123342" y="0"/>
                </a:lnTo>
                <a:lnTo>
                  <a:pt x="79984" y="0"/>
                </a:lnTo>
                <a:lnTo>
                  <a:pt x="79603" y="291769"/>
                </a:lnTo>
                <a:lnTo>
                  <a:pt x="69303" y="295579"/>
                </a:lnTo>
                <a:lnTo>
                  <a:pt x="58661" y="298907"/>
                </a:lnTo>
                <a:lnTo>
                  <a:pt x="47523" y="301637"/>
                </a:lnTo>
                <a:lnTo>
                  <a:pt x="35750" y="303631"/>
                </a:lnTo>
                <a:lnTo>
                  <a:pt x="36118" y="0"/>
                </a:lnTo>
                <a:lnTo>
                  <a:pt x="0" y="0"/>
                </a:lnTo>
                <a:lnTo>
                  <a:pt x="0" y="347446"/>
                </a:lnTo>
                <a:lnTo>
                  <a:pt x="10045" y="348018"/>
                </a:lnTo>
                <a:lnTo>
                  <a:pt x="71361" y="340004"/>
                </a:lnTo>
                <a:lnTo>
                  <a:pt x="134175" y="315595"/>
                </a:lnTo>
                <a:lnTo>
                  <a:pt x="153543" y="308876"/>
                </a:lnTo>
                <a:lnTo>
                  <a:pt x="174523" y="304190"/>
                </a:lnTo>
                <a:lnTo>
                  <a:pt x="198208" y="302399"/>
                </a:lnTo>
                <a:lnTo>
                  <a:pt x="222554" y="303974"/>
                </a:lnTo>
                <a:lnTo>
                  <a:pt x="244182" y="308203"/>
                </a:lnTo>
                <a:lnTo>
                  <a:pt x="264185" y="314274"/>
                </a:lnTo>
                <a:lnTo>
                  <a:pt x="298653" y="326872"/>
                </a:lnTo>
                <a:lnTo>
                  <a:pt x="314286" y="332066"/>
                </a:lnTo>
                <a:lnTo>
                  <a:pt x="330898" y="336677"/>
                </a:lnTo>
                <a:lnTo>
                  <a:pt x="348894" y="340423"/>
                </a:lnTo>
                <a:lnTo>
                  <a:pt x="393306" y="345414"/>
                </a:lnTo>
                <a:lnTo>
                  <a:pt x="426364" y="345325"/>
                </a:lnTo>
                <a:lnTo>
                  <a:pt x="446989" y="343090"/>
                </a:lnTo>
                <a:lnTo>
                  <a:pt x="454101" y="341693"/>
                </a:lnTo>
                <a:lnTo>
                  <a:pt x="414147" y="381292"/>
                </a:lnTo>
                <a:lnTo>
                  <a:pt x="384136" y="387553"/>
                </a:lnTo>
                <a:lnTo>
                  <a:pt x="362115" y="388315"/>
                </a:lnTo>
                <a:lnTo>
                  <a:pt x="337273" y="382371"/>
                </a:lnTo>
                <a:lnTo>
                  <a:pt x="298792" y="368541"/>
                </a:lnTo>
                <a:lnTo>
                  <a:pt x="276898" y="360451"/>
                </a:lnTo>
                <a:lnTo>
                  <a:pt x="253606" y="353098"/>
                </a:lnTo>
                <a:lnTo>
                  <a:pt x="227749" y="347751"/>
                </a:lnTo>
                <a:lnTo>
                  <a:pt x="198145" y="345719"/>
                </a:lnTo>
                <a:lnTo>
                  <a:pt x="168236" y="347954"/>
                </a:lnTo>
                <a:lnTo>
                  <a:pt x="142151" y="353707"/>
                </a:lnTo>
                <a:lnTo>
                  <a:pt x="119062" y="361607"/>
                </a:lnTo>
                <a:lnTo>
                  <a:pt x="79336" y="378117"/>
                </a:lnTo>
                <a:lnTo>
                  <a:pt x="59982" y="384822"/>
                </a:lnTo>
                <a:lnTo>
                  <a:pt x="39001" y="389521"/>
                </a:lnTo>
                <a:lnTo>
                  <a:pt x="15328" y="391312"/>
                </a:lnTo>
                <a:lnTo>
                  <a:pt x="9944" y="391312"/>
                </a:lnTo>
                <a:lnTo>
                  <a:pt x="0" y="390525"/>
                </a:lnTo>
                <a:lnTo>
                  <a:pt x="0" y="433717"/>
                </a:lnTo>
                <a:lnTo>
                  <a:pt x="9982" y="434276"/>
                </a:lnTo>
                <a:lnTo>
                  <a:pt x="15252" y="434276"/>
                </a:lnTo>
                <a:lnTo>
                  <a:pt x="45161" y="432028"/>
                </a:lnTo>
                <a:lnTo>
                  <a:pt x="71259" y="426288"/>
                </a:lnTo>
                <a:lnTo>
                  <a:pt x="94348" y="418388"/>
                </a:lnTo>
                <a:lnTo>
                  <a:pt x="134073" y="401891"/>
                </a:lnTo>
                <a:lnTo>
                  <a:pt x="153428" y="395173"/>
                </a:lnTo>
                <a:lnTo>
                  <a:pt x="174409" y="390474"/>
                </a:lnTo>
                <a:lnTo>
                  <a:pt x="198094" y="388683"/>
                </a:lnTo>
                <a:lnTo>
                  <a:pt x="222084" y="390321"/>
                </a:lnTo>
                <a:lnTo>
                  <a:pt x="243497" y="394741"/>
                </a:lnTo>
                <a:lnTo>
                  <a:pt x="263359" y="401091"/>
                </a:lnTo>
                <a:lnTo>
                  <a:pt x="301091" y="415544"/>
                </a:lnTo>
                <a:lnTo>
                  <a:pt x="320408" y="421995"/>
                </a:lnTo>
                <a:lnTo>
                  <a:pt x="341337" y="427189"/>
                </a:lnTo>
                <a:lnTo>
                  <a:pt x="364540" y="430466"/>
                </a:lnTo>
                <a:lnTo>
                  <a:pt x="331063" y="463638"/>
                </a:lnTo>
                <a:lnTo>
                  <a:pt x="322922" y="464019"/>
                </a:lnTo>
                <a:lnTo>
                  <a:pt x="316763" y="463384"/>
                </a:lnTo>
                <a:lnTo>
                  <a:pt x="309473" y="461035"/>
                </a:lnTo>
                <a:lnTo>
                  <a:pt x="277063" y="447751"/>
                </a:lnTo>
                <a:lnTo>
                  <a:pt x="254000" y="439902"/>
                </a:lnTo>
                <a:lnTo>
                  <a:pt x="227939" y="434200"/>
                </a:lnTo>
                <a:lnTo>
                  <a:pt x="198031" y="432015"/>
                </a:lnTo>
                <a:lnTo>
                  <a:pt x="168122" y="434251"/>
                </a:lnTo>
                <a:lnTo>
                  <a:pt x="142036" y="440004"/>
                </a:lnTo>
                <a:lnTo>
                  <a:pt x="118948" y="447890"/>
                </a:lnTo>
                <a:lnTo>
                  <a:pt x="79222" y="464400"/>
                </a:lnTo>
                <a:lnTo>
                  <a:pt x="59867" y="471119"/>
                </a:lnTo>
                <a:lnTo>
                  <a:pt x="38887" y="475805"/>
                </a:lnTo>
                <a:lnTo>
                  <a:pt x="15214" y="477596"/>
                </a:lnTo>
                <a:lnTo>
                  <a:pt x="9880" y="477596"/>
                </a:lnTo>
                <a:lnTo>
                  <a:pt x="0" y="476821"/>
                </a:lnTo>
                <a:lnTo>
                  <a:pt x="0" y="520001"/>
                </a:lnTo>
                <a:lnTo>
                  <a:pt x="9906" y="520560"/>
                </a:lnTo>
                <a:lnTo>
                  <a:pt x="15138" y="520560"/>
                </a:lnTo>
                <a:lnTo>
                  <a:pt x="45059" y="518312"/>
                </a:lnTo>
                <a:lnTo>
                  <a:pt x="71145" y="512559"/>
                </a:lnTo>
                <a:lnTo>
                  <a:pt x="94234" y="504672"/>
                </a:lnTo>
                <a:lnTo>
                  <a:pt x="133959" y="488162"/>
                </a:lnTo>
                <a:lnTo>
                  <a:pt x="153314" y="481444"/>
                </a:lnTo>
                <a:lnTo>
                  <a:pt x="174307" y="476745"/>
                </a:lnTo>
                <a:lnTo>
                  <a:pt x="197980" y="474967"/>
                </a:lnTo>
                <a:lnTo>
                  <a:pt x="221665" y="476694"/>
                </a:lnTo>
                <a:lnTo>
                  <a:pt x="242633" y="481342"/>
                </a:lnTo>
                <a:lnTo>
                  <a:pt x="261975" y="487997"/>
                </a:lnTo>
                <a:lnTo>
                  <a:pt x="293306" y="501053"/>
                </a:lnTo>
                <a:lnTo>
                  <a:pt x="264642" y="529450"/>
                </a:lnTo>
                <a:lnTo>
                  <a:pt x="250101" y="525030"/>
                </a:lnTo>
                <a:lnTo>
                  <a:pt x="234302" y="521474"/>
                </a:lnTo>
                <a:lnTo>
                  <a:pt x="216992" y="519112"/>
                </a:lnTo>
                <a:lnTo>
                  <a:pt x="197916" y="518274"/>
                </a:lnTo>
                <a:lnTo>
                  <a:pt x="168008" y="520522"/>
                </a:lnTo>
                <a:lnTo>
                  <a:pt x="141922" y="526275"/>
                </a:lnTo>
                <a:lnTo>
                  <a:pt x="118833" y="534174"/>
                </a:lnTo>
                <a:lnTo>
                  <a:pt x="79108" y="550684"/>
                </a:lnTo>
                <a:lnTo>
                  <a:pt x="59753" y="557403"/>
                </a:lnTo>
                <a:lnTo>
                  <a:pt x="38773" y="562102"/>
                </a:lnTo>
                <a:lnTo>
                  <a:pt x="15100" y="563880"/>
                </a:lnTo>
                <a:lnTo>
                  <a:pt x="9804" y="563892"/>
                </a:lnTo>
                <a:lnTo>
                  <a:pt x="0" y="563118"/>
                </a:lnTo>
                <a:lnTo>
                  <a:pt x="0" y="606298"/>
                </a:lnTo>
                <a:lnTo>
                  <a:pt x="6464" y="606539"/>
                </a:lnTo>
                <a:lnTo>
                  <a:pt x="23050" y="606539"/>
                </a:lnTo>
                <a:lnTo>
                  <a:pt x="50165" y="603592"/>
                </a:lnTo>
                <a:lnTo>
                  <a:pt x="74104" y="597852"/>
                </a:lnTo>
                <a:lnTo>
                  <a:pt x="95516" y="590384"/>
                </a:lnTo>
                <a:lnTo>
                  <a:pt x="133858" y="574446"/>
                </a:lnTo>
                <a:lnTo>
                  <a:pt x="153212" y="567728"/>
                </a:lnTo>
                <a:lnTo>
                  <a:pt x="174193" y="563029"/>
                </a:lnTo>
                <a:lnTo>
                  <a:pt x="197866" y="561238"/>
                </a:lnTo>
                <a:lnTo>
                  <a:pt x="205905" y="561454"/>
                </a:lnTo>
                <a:lnTo>
                  <a:pt x="213537" y="562063"/>
                </a:lnTo>
                <a:lnTo>
                  <a:pt x="220853" y="563016"/>
                </a:lnTo>
                <a:lnTo>
                  <a:pt x="227939" y="564248"/>
                </a:lnTo>
                <a:lnTo>
                  <a:pt x="213169" y="576300"/>
                </a:lnTo>
                <a:lnTo>
                  <a:pt x="197891" y="587362"/>
                </a:lnTo>
                <a:lnTo>
                  <a:pt x="182130" y="597446"/>
                </a:lnTo>
                <a:lnTo>
                  <a:pt x="165925" y="606539"/>
                </a:lnTo>
                <a:lnTo>
                  <a:pt x="244944" y="606539"/>
                </a:lnTo>
                <a:lnTo>
                  <a:pt x="275107" y="579780"/>
                </a:lnTo>
                <a:lnTo>
                  <a:pt x="515531" y="341515"/>
                </a:lnTo>
                <a:lnTo>
                  <a:pt x="577354" y="341630"/>
                </a:lnTo>
                <a:lnTo>
                  <a:pt x="310032" y="606539"/>
                </a:lnTo>
                <a:lnTo>
                  <a:pt x="371297" y="606539"/>
                </a:lnTo>
                <a:lnTo>
                  <a:pt x="612013" y="367969"/>
                </a:lnTo>
                <a:lnTo>
                  <a:pt x="612013" y="298335"/>
                </a:lnTo>
                <a:lnTo>
                  <a:pt x="549275" y="298526"/>
                </a:lnTo>
                <a:lnTo>
                  <a:pt x="497890" y="298297"/>
                </a:lnTo>
                <a:lnTo>
                  <a:pt x="497471" y="298704"/>
                </a:lnTo>
                <a:lnTo>
                  <a:pt x="384619" y="299059"/>
                </a:lnTo>
                <a:lnTo>
                  <a:pt x="384683" y="254457"/>
                </a:lnTo>
                <a:lnTo>
                  <a:pt x="612013" y="254685"/>
                </a:lnTo>
                <a:lnTo>
                  <a:pt x="612013" y="211150"/>
                </a:lnTo>
                <a:lnTo>
                  <a:pt x="384721" y="211442"/>
                </a:lnTo>
                <a:lnTo>
                  <a:pt x="384771" y="169202"/>
                </a:lnTo>
                <a:lnTo>
                  <a:pt x="612013" y="168922"/>
                </a:lnTo>
                <a:lnTo>
                  <a:pt x="612013" y="125945"/>
                </a:lnTo>
                <a:lnTo>
                  <a:pt x="384835" y="126238"/>
                </a:lnTo>
                <a:lnTo>
                  <a:pt x="384886" y="82778"/>
                </a:lnTo>
                <a:lnTo>
                  <a:pt x="612013" y="82486"/>
                </a:lnTo>
                <a:lnTo>
                  <a:pt x="612013" y="39509"/>
                </a:lnTo>
                <a:close/>
              </a:path>
            </a:pathLst>
          </a:custGeom>
          <a:solidFill>
            <a:srgbClr val="1A3868"/>
          </a:solidFill>
        </p:spPr>
        <p:txBody>
          <a:bodyPr wrap="square" lIns="0" tIns="0" rIns="0" bIns="0" rtlCol="0"/>
          <a:lstStyle/>
          <a:p>
            <a:endParaRPr sz="487"/>
          </a:p>
        </p:txBody>
      </p:sp>
      <p:grpSp>
        <p:nvGrpSpPr>
          <p:cNvPr id="65" name="object 17">
            <a:extLst>
              <a:ext uri="{FF2B5EF4-FFF2-40B4-BE49-F238E27FC236}">
                <a16:creationId xmlns:a16="http://schemas.microsoft.com/office/drawing/2014/main" id="{BD5A8597-75AB-4B73-9447-E76DEB2EC54D}"/>
              </a:ext>
            </a:extLst>
          </p:cNvPr>
          <p:cNvGrpSpPr/>
          <p:nvPr userDrawn="1"/>
        </p:nvGrpSpPr>
        <p:grpSpPr>
          <a:xfrm>
            <a:off x="6743503" y="6217458"/>
            <a:ext cx="1076325" cy="364236"/>
            <a:chOff x="11239170" y="10330678"/>
            <a:chExt cx="1793875" cy="607060"/>
          </a:xfrm>
        </p:grpSpPr>
        <p:sp>
          <p:nvSpPr>
            <p:cNvPr id="66" name="object 18">
              <a:extLst>
                <a:ext uri="{FF2B5EF4-FFF2-40B4-BE49-F238E27FC236}">
                  <a16:creationId xmlns:a16="http://schemas.microsoft.com/office/drawing/2014/main" id="{1CE070D8-6C59-454B-A031-E7B6822F664C}"/>
                </a:ext>
              </a:extLst>
            </p:cNvPr>
            <p:cNvSpPr/>
            <p:nvPr/>
          </p:nvSpPr>
          <p:spPr>
            <a:xfrm>
              <a:off x="11893359" y="10330681"/>
              <a:ext cx="527685" cy="607060"/>
            </a:xfrm>
            <a:custGeom>
              <a:avLst/>
              <a:gdLst/>
              <a:ahLst/>
              <a:cxnLst/>
              <a:rect l="l" t="t" r="r" b="b"/>
              <a:pathLst>
                <a:path w="527684" h="607059">
                  <a:moveTo>
                    <a:pt x="44577" y="12"/>
                  </a:moveTo>
                  <a:lnTo>
                    <a:pt x="787" y="12"/>
                  </a:lnTo>
                  <a:lnTo>
                    <a:pt x="0" y="606539"/>
                  </a:lnTo>
                  <a:lnTo>
                    <a:pt x="43802" y="606539"/>
                  </a:lnTo>
                  <a:lnTo>
                    <a:pt x="44577" y="12"/>
                  </a:lnTo>
                  <a:close/>
                </a:path>
                <a:path w="527684" h="607059">
                  <a:moveTo>
                    <a:pt x="132664" y="0"/>
                  </a:moveTo>
                  <a:lnTo>
                    <a:pt x="88874" y="0"/>
                  </a:lnTo>
                  <a:lnTo>
                    <a:pt x="88099" y="606539"/>
                  </a:lnTo>
                  <a:lnTo>
                    <a:pt x="131902" y="606539"/>
                  </a:lnTo>
                  <a:lnTo>
                    <a:pt x="132664" y="0"/>
                  </a:lnTo>
                  <a:close/>
                </a:path>
                <a:path w="527684" h="607059">
                  <a:moveTo>
                    <a:pt x="527608" y="306832"/>
                  </a:moveTo>
                  <a:lnTo>
                    <a:pt x="225183" y="606539"/>
                  </a:lnTo>
                  <a:lnTo>
                    <a:pt x="287032" y="606539"/>
                  </a:lnTo>
                  <a:lnTo>
                    <a:pt x="527608" y="368122"/>
                  </a:lnTo>
                  <a:lnTo>
                    <a:pt x="527608" y="306832"/>
                  </a:lnTo>
                  <a:close/>
                </a:path>
                <a:path w="527684" h="607059">
                  <a:moveTo>
                    <a:pt x="527608" y="0"/>
                  </a:moveTo>
                  <a:lnTo>
                    <a:pt x="520026" y="0"/>
                  </a:lnTo>
                  <a:lnTo>
                    <a:pt x="513689" y="22301"/>
                  </a:lnTo>
                  <a:lnTo>
                    <a:pt x="505726" y="44183"/>
                  </a:lnTo>
                  <a:lnTo>
                    <a:pt x="496163" y="65595"/>
                  </a:lnTo>
                  <a:lnTo>
                    <a:pt x="484974" y="86410"/>
                  </a:lnTo>
                  <a:lnTo>
                    <a:pt x="485089" y="0"/>
                  </a:lnTo>
                  <a:lnTo>
                    <a:pt x="441299" y="0"/>
                  </a:lnTo>
                  <a:lnTo>
                    <a:pt x="441121" y="145072"/>
                  </a:lnTo>
                  <a:lnTo>
                    <a:pt x="438340" y="148018"/>
                  </a:lnTo>
                  <a:lnTo>
                    <a:pt x="435851" y="151130"/>
                  </a:lnTo>
                  <a:lnTo>
                    <a:pt x="396748" y="189890"/>
                  </a:lnTo>
                  <a:lnTo>
                    <a:pt x="397002" y="0"/>
                  </a:lnTo>
                  <a:lnTo>
                    <a:pt x="353212" y="0"/>
                  </a:lnTo>
                  <a:lnTo>
                    <a:pt x="352907" y="233337"/>
                  </a:lnTo>
                  <a:lnTo>
                    <a:pt x="308559" y="277291"/>
                  </a:lnTo>
                  <a:lnTo>
                    <a:pt x="308914" y="0"/>
                  </a:lnTo>
                  <a:lnTo>
                    <a:pt x="265125" y="0"/>
                  </a:lnTo>
                  <a:lnTo>
                    <a:pt x="264718" y="320738"/>
                  </a:lnTo>
                  <a:lnTo>
                    <a:pt x="220294" y="364769"/>
                  </a:lnTo>
                  <a:lnTo>
                    <a:pt x="220751" y="0"/>
                  </a:lnTo>
                  <a:lnTo>
                    <a:pt x="176961" y="0"/>
                  </a:lnTo>
                  <a:lnTo>
                    <a:pt x="176199" y="606539"/>
                  </a:lnTo>
                  <a:lnTo>
                    <a:pt x="220014" y="606539"/>
                  </a:lnTo>
                  <a:lnTo>
                    <a:pt x="220116" y="549554"/>
                  </a:lnTo>
                  <a:lnTo>
                    <a:pt x="282028" y="488188"/>
                  </a:lnTo>
                  <a:lnTo>
                    <a:pt x="527608" y="244817"/>
                  </a:lnTo>
                  <a:lnTo>
                    <a:pt x="527608" y="179349"/>
                  </a:lnTo>
                  <a:lnTo>
                    <a:pt x="520306" y="188264"/>
                  </a:lnTo>
                  <a:lnTo>
                    <a:pt x="512749" y="197015"/>
                  </a:lnTo>
                  <a:lnTo>
                    <a:pt x="504888" y="205600"/>
                  </a:lnTo>
                  <a:lnTo>
                    <a:pt x="496747" y="214007"/>
                  </a:lnTo>
                  <a:lnTo>
                    <a:pt x="491553" y="219240"/>
                  </a:lnTo>
                  <a:lnTo>
                    <a:pt x="220179" y="488188"/>
                  </a:lnTo>
                  <a:lnTo>
                    <a:pt x="220230" y="426135"/>
                  </a:lnTo>
                  <a:lnTo>
                    <a:pt x="282155" y="364769"/>
                  </a:lnTo>
                  <a:lnTo>
                    <a:pt x="370420" y="277291"/>
                  </a:lnTo>
                  <a:lnTo>
                    <a:pt x="458609" y="189890"/>
                  </a:lnTo>
                  <a:lnTo>
                    <a:pt x="463905" y="184645"/>
                  </a:lnTo>
                  <a:lnTo>
                    <a:pt x="482396" y="164934"/>
                  </a:lnTo>
                  <a:lnTo>
                    <a:pt x="499173" y="144246"/>
                  </a:lnTo>
                  <a:lnTo>
                    <a:pt x="514235" y="122694"/>
                  </a:lnTo>
                  <a:lnTo>
                    <a:pt x="527608" y="100355"/>
                  </a:lnTo>
                  <a:lnTo>
                    <a:pt x="527608" y="86410"/>
                  </a:lnTo>
                  <a:lnTo>
                    <a:pt x="527608" y="0"/>
                  </a:lnTo>
                  <a:close/>
                </a:path>
              </a:pathLst>
            </a:custGeom>
            <a:solidFill>
              <a:srgbClr val="1A3868"/>
            </a:solidFill>
          </p:spPr>
          <p:txBody>
            <a:bodyPr wrap="square" lIns="0" tIns="0" rIns="0" bIns="0" rtlCol="0"/>
            <a:lstStyle/>
            <a:p>
              <a:endParaRPr sz="487"/>
            </a:p>
          </p:txBody>
        </p:sp>
        <p:pic>
          <p:nvPicPr>
            <p:cNvPr id="67" name="object 19">
              <a:extLst>
                <a:ext uri="{FF2B5EF4-FFF2-40B4-BE49-F238E27FC236}">
                  <a16:creationId xmlns:a16="http://schemas.microsoft.com/office/drawing/2014/main" id="{8E97B67A-C645-44B3-8404-7DA1E0A0DAA5}"/>
                </a:ext>
              </a:extLst>
            </p:cNvPr>
            <p:cNvPicPr/>
            <p:nvPr/>
          </p:nvPicPr>
          <p:blipFill>
            <a:blip r:embed="rId2" cstate="print"/>
            <a:stretch>
              <a:fillRect/>
            </a:stretch>
          </p:blipFill>
          <p:spPr>
            <a:xfrm>
              <a:off x="12242963" y="10760799"/>
              <a:ext cx="178009" cy="176413"/>
            </a:xfrm>
            <a:prstGeom prst="rect">
              <a:avLst/>
            </a:prstGeom>
          </p:spPr>
        </p:pic>
        <p:sp>
          <p:nvSpPr>
            <p:cNvPr id="68" name="object 20">
              <a:extLst>
                <a:ext uri="{FF2B5EF4-FFF2-40B4-BE49-F238E27FC236}">
                  <a16:creationId xmlns:a16="http://schemas.microsoft.com/office/drawing/2014/main" id="{179ACA5F-5B41-4A64-955C-6AEDC20BC18F}"/>
                </a:ext>
              </a:extLst>
            </p:cNvPr>
            <p:cNvSpPr/>
            <p:nvPr/>
          </p:nvSpPr>
          <p:spPr>
            <a:xfrm>
              <a:off x="11239170" y="10330681"/>
              <a:ext cx="1793875" cy="607060"/>
            </a:xfrm>
            <a:custGeom>
              <a:avLst/>
              <a:gdLst/>
              <a:ahLst/>
              <a:cxnLst/>
              <a:rect l="l" t="t" r="r" b="b"/>
              <a:pathLst>
                <a:path w="1793875" h="607059">
                  <a:moveTo>
                    <a:pt x="569442" y="472503"/>
                  </a:moveTo>
                  <a:lnTo>
                    <a:pt x="369531" y="273875"/>
                  </a:lnTo>
                  <a:lnTo>
                    <a:pt x="281609" y="186524"/>
                  </a:lnTo>
                  <a:lnTo>
                    <a:pt x="193611" y="99098"/>
                  </a:lnTo>
                  <a:lnTo>
                    <a:pt x="105625" y="11671"/>
                  </a:lnTo>
                  <a:lnTo>
                    <a:pt x="93878" y="0"/>
                  </a:lnTo>
                  <a:lnTo>
                    <a:pt x="0" y="0"/>
                  </a:lnTo>
                  <a:lnTo>
                    <a:pt x="63" y="596049"/>
                  </a:lnTo>
                  <a:lnTo>
                    <a:pt x="508" y="596049"/>
                  </a:lnTo>
                  <a:lnTo>
                    <a:pt x="533" y="596696"/>
                  </a:lnTo>
                  <a:lnTo>
                    <a:pt x="647" y="597877"/>
                  </a:lnTo>
                  <a:lnTo>
                    <a:pt x="787" y="601408"/>
                  </a:lnTo>
                  <a:lnTo>
                    <a:pt x="1016" y="603961"/>
                  </a:lnTo>
                  <a:lnTo>
                    <a:pt x="1168" y="606539"/>
                  </a:lnTo>
                  <a:lnTo>
                    <a:pt x="44818" y="606539"/>
                  </a:lnTo>
                  <a:lnTo>
                    <a:pt x="44450" y="599567"/>
                  </a:lnTo>
                  <a:lnTo>
                    <a:pt x="44094" y="590448"/>
                  </a:lnTo>
                  <a:lnTo>
                    <a:pt x="43929" y="583971"/>
                  </a:lnTo>
                  <a:lnTo>
                    <a:pt x="43815" y="575995"/>
                  </a:lnTo>
                  <a:lnTo>
                    <a:pt x="43738" y="11671"/>
                  </a:lnTo>
                  <a:lnTo>
                    <a:pt x="87972" y="55600"/>
                  </a:lnTo>
                  <a:lnTo>
                    <a:pt x="88036" y="596049"/>
                  </a:lnTo>
                  <a:lnTo>
                    <a:pt x="88557" y="596049"/>
                  </a:lnTo>
                  <a:lnTo>
                    <a:pt x="88760" y="599998"/>
                  </a:lnTo>
                  <a:lnTo>
                    <a:pt x="89039" y="603046"/>
                  </a:lnTo>
                  <a:lnTo>
                    <a:pt x="89281" y="606539"/>
                  </a:lnTo>
                  <a:lnTo>
                    <a:pt x="133083" y="606539"/>
                  </a:lnTo>
                  <a:lnTo>
                    <a:pt x="132537" y="597877"/>
                  </a:lnTo>
                  <a:lnTo>
                    <a:pt x="132168" y="590448"/>
                  </a:lnTo>
                  <a:lnTo>
                    <a:pt x="131940" y="583971"/>
                  </a:lnTo>
                  <a:lnTo>
                    <a:pt x="131851" y="579945"/>
                  </a:lnTo>
                  <a:lnTo>
                    <a:pt x="131749" y="571944"/>
                  </a:lnTo>
                  <a:lnTo>
                    <a:pt x="131711" y="99098"/>
                  </a:lnTo>
                  <a:lnTo>
                    <a:pt x="175958" y="143090"/>
                  </a:lnTo>
                  <a:lnTo>
                    <a:pt x="176022" y="596049"/>
                  </a:lnTo>
                  <a:lnTo>
                    <a:pt x="176593" y="596049"/>
                  </a:lnTo>
                  <a:lnTo>
                    <a:pt x="176809" y="599998"/>
                  </a:lnTo>
                  <a:lnTo>
                    <a:pt x="177152" y="603961"/>
                  </a:lnTo>
                  <a:lnTo>
                    <a:pt x="177355" y="606539"/>
                  </a:lnTo>
                  <a:lnTo>
                    <a:pt x="221322" y="606539"/>
                  </a:lnTo>
                  <a:lnTo>
                    <a:pt x="220713" y="598500"/>
                  </a:lnTo>
                  <a:lnTo>
                    <a:pt x="220218" y="590448"/>
                  </a:lnTo>
                  <a:lnTo>
                    <a:pt x="219964" y="583971"/>
                  </a:lnTo>
                  <a:lnTo>
                    <a:pt x="219849" y="579945"/>
                  </a:lnTo>
                  <a:lnTo>
                    <a:pt x="219735" y="571944"/>
                  </a:lnTo>
                  <a:lnTo>
                    <a:pt x="219697" y="186524"/>
                  </a:lnTo>
                  <a:lnTo>
                    <a:pt x="263918" y="230428"/>
                  </a:lnTo>
                  <a:lnTo>
                    <a:pt x="264033" y="580669"/>
                  </a:lnTo>
                  <a:lnTo>
                    <a:pt x="264363" y="589343"/>
                  </a:lnTo>
                  <a:lnTo>
                    <a:pt x="264934" y="598500"/>
                  </a:lnTo>
                  <a:lnTo>
                    <a:pt x="265607" y="606539"/>
                  </a:lnTo>
                  <a:lnTo>
                    <a:pt x="331000" y="606539"/>
                  </a:lnTo>
                  <a:lnTo>
                    <a:pt x="308279" y="583971"/>
                  </a:lnTo>
                  <a:lnTo>
                    <a:pt x="308140" y="579945"/>
                  </a:lnTo>
                  <a:lnTo>
                    <a:pt x="307657" y="575995"/>
                  </a:lnTo>
                  <a:lnTo>
                    <a:pt x="307657" y="521208"/>
                  </a:lnTo>
                  <a:lnTo>
                    <a:pt x="393560" y="606539"/>
                  </a:lnTo>
                  <a:lnTo>
                    <a:pt x="455409" y="606539"/>
                  </a:lnTo>
                  <a:lnTo>
                    <a:pt x="369519" y="521208"/>
                  </a:lnTo>
                  <a:lnTo>
                    <a:pt x="307657" y="459752"/>
                  </a:lnTo>
                  <a:lnTo>
                    <a:pt x="307657" y="397586"/>
                  </a:lnTo>
                  <a:lnTo>
                    <a:pt x="517994" y="606539"/>
                  </a:lnTo>
                  <a:lnTo>
                    <a:pt x="569442" y="606539"/>
                  </a:lnTo>
                  <a:lnTo>
                    <a:pt x="569442" y="596214"/>
                  </a:lnTo>
                  <a:lnTo>
                    <a:pt x="369493" y="397586"/>
                  </a:lnTo>
                  <a:lnTo>
                    <a:pt x="307657" y="336156"/>
                  </a:lnTo>
                  <a:lnTo>
                    <a:pt x="307657" y="273875"/>
                  </a:lnTo>
                  <a:lnTo>
                    <a:pt x="569442" y="533958"/>
                  </a:lnTo>
                  <a:lnTo>
                    <a:pt x="569442" y="472503"/>
                  </a:lnTo>
                  <a:close/>
                </a:path>
                <a:path w="1793875" h="607059">
                  <a:moveTo>
                    <a:pt x="569442" y="348881"/>
                  </a:moveTo>
                  <a:lnTo>
                    <a:pt x="218287" y="0"/>
                  </a:lnTo>
                  <a:lnTo>
                    <a:pt x="156425" y="0"/>
                  </a:lnTo>
                  <a:lnTo>
                    <a:pt x="569442" y="410349"/>
                  </a:lnTo>
                  <a:lnTo>
                    <a:pt x="569442" y="348881"/>
                  </a:lnTo>
                  <a:close/>
                </a:path>
                <a:path w="1793875" h="607059">
                  <a:moveTo>
                    <a:pt x="569442" y="225272"/>
                  </a:moveTo>
                  <a:lnTo>
                    <a:pt x="342722" y="0"/>
                  </a:lnTo>
                  <a:lnTo>
                    <a:pt x="280847" y="0"/>
                  </a:lnTo>
                  <a:lnTo>
                    <a:pt x="569442" y="286727"/>
                  </a:lnTo>
                  <a:lnTo>
                    <a:pt x="569442" y="225272"/>
                  </a:lnTo>
                  <a:close/>
                </a:path>
                <a:path w="1793875" h="607059">
                  <a:moveTo>
                    <a:pt x="569442" y="0"/>
                  </a:moveTo>
                  <a:lnTo>
                    <a:pt x="529704" y="0"/>
                  </a:lnTo>
                  <a:lnTo>
                    <a:pt x="569442" y="39484"/>
                  </a:lnTo>
                  <a:lnTo>
                    <a:pt x="569442" y="0"/>
                  </a:lnTo>
                  <a:close/>
                </a:path>
                <a:path w="1793875" h="607059">
                  <a:moveTo>
                    <a:pt x="569455" y="101663"/>
                  </a:moveTo>
                  <a:lnTo>
                    <a:pt x="467131" y="0"/>
                  </a:lnTo>
                  <a:lnTo>
                    <a:pt x="405269" y="0"/>
                  </a:lnTo>
                  <a:lnTo>
                    <a:pt x="569455" y="163118"/>
                  </a:lnTo>
                  <a:lnTo>
                    <a:pt x="569455" y="101663"/>
                  </a:lnTo>
                  <a:close/>
                </a:path>
                <a:path w="1793875" h="607059">
                  <a:moveTo>
                    <a:pt x="610666" y="0"/>
                  </a:moveTo>
                  <a:lnTo>
                    <a:pt x="569772" y="0"/>
                  </a:lnTo>
                  <a:lnTo>
                    <a:pt x="569772" y="606539"/>
                  </a:lnTo>
                  <a:lnTo>
                    <a:pt x="609904" y="606539"/>
                  </a:lnTo>
                  <a:lnTo>
                    <a:pt x="610666" y="0"/>
                  </a:lnTo>
                  <a:close/>
                </a:path>
                <a:path w="1793875" h="607059">
                  <a:moveTo>
                    <a:pt x="1793811" y="0"/>
                  </a:moveTo>
                  <a:lnTo>
                    <a:pt x="1755228" y="0"/>
                  </a:lnTo>
                  <a:lnTo>
                    <a:pt x="1743925" y="6642"/>
                  </a:lnTo>
                  <a:lnTo>
                    <a:pt x="1709597" y="34010"/>
                  </a:lnTo>
                  <a:lnTo>
                    <a:pt x="1675358" y="79349"/>
                  </a:lnTo>
                  <a:lnTo>
                    <a:pt x="1648079" y="141249"/>
                  </a:lnTo>
                  <a:lnTo>
                    <a:pt x="1639100" y="159740"/>
                  </a:lnTo>
                  <a:lnTo>
                    <a:pt x="1611858" y="195999"/>
                  </a:lnTo>
                  <a:lnTo>
                    <a:pt x="1574850" y="224396"/>
                  </a:lnTo>
                  <a:lnTo>
                    <a:pt x="1522501" y="249605"/>
                  </a:lnTo>
                  <a:lnTo>
                    <a:pt x="1507591" y="256959"/>
                  </a:lnTo>
                  <a:lnTo>
                    <a:pt x="1441526" y="303352"/>
                  </a:lnTo>
                  <a:lnTo>
                    <a:pt x="1404861" y="343001"/>
                  </a:lnTo>
                  <a:lnTo>
                    <a:pt x="1400797" y="349034"/>
                  </a:lnTo>
                  <a:lnTo>
                    <a:pt x="1400797" y="292481"/>
                  </a:lnTo>
                  <a:lnTo>
                    <a:pt x="1432890" y="250634"/>
                  </a:lnTo>
                  <a:lnTo>
                    <a:pt x="1492351" y="219938"/>
                  </a:lnTo>
                  <a:lnTo>
                    <a:pt x="1513840" y="210223"/>
                  </a:lnTo>
                  <a:lnTo>
                    <a:pt x="1535772" y="198996"/>
                  </a:lnTo>
                  <a:lnTo>
                    <a:pt x="1580692" y="165011"/>
                  </a:lnTo>
                  <a:lnTo>
                    <a:pt x="1614919" y="119659"/>
                  </a:lnTo>
                  <a:lnTo>
                    <a:pt x="1642198" y="57785"/>
                  </a:lnTo>
                  <a:lnTo>
                    <a:pt x="1651190" y="39281"/>
                  </a:lnTo>
                  <a:lnTo>
                    <a:pt x="1662785" y="21082"/>
                  </a:lnTo>
                  <a:lnTo>
                    <a:pt x="1679511" y="1968"/>
                  </a:lnTo>
                  <a:lnTo>
                    <a:pt x="1681721" y="0"/>
                  </a:lnTo>
                  <a:lnTo>
                    <a:pt x="1624241" y="0"/>
                  </a:lnTo>
                  <a:lnTo>
                    <a:pt x="1614373" y="15697"/>
                  </a:lnTo>
                  <a:lnTo>
                    <a:pt x="1606359" y="31115"/>
                  </a:lnTo>
                  <a:lnTo>
                    <a:pt x="1599666" y="46151"/>
                  </a:lnTo>
                  <a:lnTo>
                    <a:pt x="1585976" y="79552"/>
                  </a:lnTo>
                  <a:lnTo>
                    <a:pt x="1576984" y="98044"/>
                  </a:lnTo>
                  <a:lnTo>
                    <a:pt x="1549768" y="134289"/>
                  </a:lnTo>
                  <a:lnTo>
                    <a:pt x="1512976" y="162090"/>
                  </a:lnTo>
                  <a:lnTo>
                    <a:pt x="1456855" y="187998"/>
                  </a:lnTo>
                  <a:lnTo>
                    <a:pt x="1438414" y="197065"/>
                  </a:lnTo>
                  <a:lnTo>
                    <a:pt x="1419720" y="208165"/>
                  </a:lnTo>
                  <a:lnTo>
                    <a:pt x="1400797" y="222237"/>
                  </a:lnTo>
                  <a:lnTo>
                    <a:pt x="1400797" y="174879"/>
                  </a:lnTo>
                  <a:lnTo>
                    <a:pt x="1406334" y="168833"/>
                  </a:lnTo>
                  <a:lnTo>
                    <a:pt x="1411185" y="164934"/>
                  </a:lnTo>
                  <a:lnTo>
                    <a:pt x="1418069" y="161455"/>
                  </a:lnTo>
                  <a:lnTo>
                    <a:pt x="1450809" y="147993"/>
                  </a:lnTo>
                  <a:lnTo>
                    <a:pt x="1472933" y="137274"/>
                  </a:lnTo>
                  <a:lnTo>
                    <a:pt x="1518589" y="103301"/>
                  </a:lnTo>
                  <a:lnTo>
                    <a:pt x="1552829" y="57975"/>
                  </a:lnTo>
                  <a:lnTo>
                    <a:pt x="1578444" y="0"/>
                  </a:lnTo>
                  <a:lnTo>
                    <a:pt x="1531239" y="0"/>
                  </a:lnTo>
                  <a:lnTo>
                    <a:pt x="1523542" y="18618"/>
                  </a:lnTo>
                  <a:lnTo>
                    <a:pt x="1514614" y="36842"/>
                  </a:lnTo>
                  <a:lnTo>
                    <a:pt x="1487665" y="72580"/>
                  </a:lnTo>
                  <a:lnTo>
                    <a:pt x="1451190" y="99644"/>
                  </a:lnTo>
                  <a:lnTo>
                    <a:pt x="1400797" y="121424"/>
                  </a:lnTo>
                  <a:lnTo>
                    <a:pt x="1400797" y="80848"/>
                  </a:lnTo>
                  <a:lnTo>
                    <a:pt x="1414373" y="73723"/>
                  </a:lnTo>
                  <a:lnTo>
                    <a:pt x="1428216" y="65074"/>
                  </a:lnTo>
                  <a:lnTo>
                    <a:pt x="1466291" y="31178"/>
                  </a:lnTo>
                  <a:lnTo>
                    <a:pt x="1488592" y="0"/>
                  </a:lnTo>
                  <a:lnTo>
                    <a:pt x="1435481" y="0"/>
                  </a:lnTo>
                  <a:lnTo>
                    <a:pt x="1429219" y="7277"/>
                  </a:lnTo>
                  <a:lnTo>
                    <a:pt x="1419694" y="16433"/>
                  </a:lnTo>
                  <a:lnTo>
                    <a:pt x="1413802" y="21399"/>
                  </a:lnTo>
                  <a:lnTo>
                    <a:pt x="1407883" y="25895"/>
                  </a:lnTo>
                  <a:lnTo>
                    <a:pt x="1401940" y="30035"/>
                  </a:lnTo>
                  <a:lnTo>
                    <a:pt x="1403324" y="14922"/>
                  </a:lnTo>
                  <a:lnTo>
                    <a:pt x="1405382" y="0"/>
                  </a:lnTo>
                  <a:lnTo>
                    <a:pt x="1360843" y="0"/>
                  </a:lnTo>
                  <a:lnTo>
                    <a:pt x="1359217" y="12890"/>
                  </a:lnTo>
                  <a:lnTo>
                    <a:pt x="1358036" y="25908"/>
                  </a:lnTo>
                  <a:lnTo>
                    <a:pt x="1357299" y="39052"/>
                  </a:lnTo>
                  <a:lnTo>
                    <a:pt x="1357058" y="52311"/>
                  </a:lnTo>
                  <a:lnTo>
                    <a:pt x="1357058" y="392633"/>
                  </a:lnTo>
                  <a:lnTo>
                    <a:pt x="1312824" y="436308"/>
                  </a:lnTo>
                  <a:lnTo>
                    <a:pt x="1312849" y="50927"/>
                  </a:lnTo>
                  <a:lnTo>
                    <a:pt x="1314869" y="12585"/>
                  </a:lnTo>
                  <a:lnTo>
                    <a:pt x="1316291" y="0"/>
                  </a:lnTo>
                  <a:lnTo>
                    <a:pt x="1272133" y="0"/>
                  </a:lnTo>
                  <a:lnTo>
                    <a:pt x="1270812" y="12941"/>
                  </a:lnTo>
                  <a:lnTo>
                    <a:pt x="1269860" y="25971"/>
                  </a:lnTo>
                  <a:lnTo>
                    <a:pt x="1269276" y="39090"/>
                  </a:lnTo>
                  <a:lnTo>
                    <a:pt x="1269072" y="52311"/>
                  </a:lnTo>
                  <a:lnTo>
                    <a:pt x="1269072" y="479323"/>
                  </a:lnTo>
                  <a:lnTo>
                    <a:pt x="1224838" y="523354"/>
                  </a:lnTo>
                  <a:lnTo>
                    <a:pt x="1224889" y="50901"/>
                  </a:lnTo>
                  <a:lnTo>
                    <a:pt x="1226464" y="12611"/>
                  </a:lnTo>
                  <a:lnTo>
                    <a:pt x="1227632" y="0"/>
                  </a:lnTo>
                  <a:lnTo>
                    <a:pt x="1183690" y="0"/>
                  </a:lnTo>
                  <a:lnTo>
                    <a:pt x="1182077" y="20916"/>
                  </a:lnTo>
                  <a:lnTo>
                    <a:pt x="1181798" y="26619"/>
                  </a:lnTo>
                  <a:lnTo>
                    <a:pt x="1181798" y="606539"/>
                  </a:lnTo>
                  <a:lnTo>
                    <a:pt x="1204201" y="606539"/>
                  </a:lnTo>
                  <a:lnTo>
                    <a:pt x="1363916" y="447217"/>
                  </a:lnTo>
                  <a:lnTo>
                    <a:pt x="1400797" y="411022"/>
                  </a:lnTo>
                  <a:lnTo>
                    <a:pt x="1400797" y="410438"/>
                  </a:lnTo>
                  <a:lnTo>
                    <a:pt x="1481150" y="330301"/>
                  </a:lnTo>
                  <a:lnTo>
                    <a:pt x="1513255" y="362204"/>
                  </a:lnTo>
                  <a:lnTo>
                    <a:pt x="1266202" y="606539"/>
                  </a:lnTo>
                  <a:lnTo>
                    <a:pt x="1329245" y="606539"/>
                  </a:lnTo>
                  <a:lnTo>
                    <a:pt x="1544205" y="392963"/>
                  </a:lnTo>
                  <a:lnTo>
                    <a:pt x="1574609" y="423176"/>
                  </a:lnTo>
                  <a:lnTo>
                    <a:pt x="1390040" y="606539"/>
                  </a:lnTo>
                  <a:lnTo>
                    <a:pt x="1451889" y="606539"/>
                  </a:lnTo>
                  <a:lnTo>
                    <a:pt x="1605534" y="453885"/>
                  </a:lnTo>
                  <a:lnTo>
                    <a:pt x="1636814" y="484962"/>
                  </a:lnTo>
                  <a:lnTo>
                    <a:pt x="1514449" y="606539"/>
                  </a:lnTo>
                  <a:lnTo>
                    <a:pt x="1576311" y="606539"/>
                  </a:lnTo>
                  <a:lnTo>
                    <a:pt x="1667738" y="515696"/>
                  </a:lnTo>
                  <a:lnTo>
                    <a:pt x="1699031" y="546773"/>
                  </a:lnTo>
                  <a:lnTo>
                    <a:pt x="1638871" y="606539"/>
                  </a:lnTo>
                  <a:lnTo>
                    <a:pt x="1793811" y="606539"/>
                  </a:lnTo>
                  <a:lnTo>
                    <a:pt x="1793811" y="579513"/>
                  </a:lnTo>
                  <a:lnTo>
                    <a:pt x="1515097" y="302615"/>
                  </a:lnTo>
                  <a:lnTo>
                    <a:pt x="1524952" y="297014"/>
                  </a:lnTo>
                  <a:lnTo>
                    <a:pt x="1534883" y="291922"/>
                  </a:lnTo>
                  <a:lnTo>
                    <a:pt x="1556753" y="281813"/>
                  </a:lnTo>
                  <a:lnTo>
                    <a:pt x="1793811" y="517347"/>
                  </a:lnTo>
                  <a:lnTo>
                    <a:pt x="1793811" y="455891"/>
                  </a:lnTo>
                  <a:lnTo>
                    <a:pt x="1597977" y="261315"/>
                  </a:lnTo>
                  <a:lnTo>
                    <a:pt x="1606867" y="255803"/>
                  </a:lnTo>
                  <a:lnTo>
                    <a:pt x="1615821" y="249618"/>
                  </a:lnTo>
                  <a:lnTo>
                    <a:pt x="1624863" y="242684"/>
                  </a:lnTo>
                  <a:lnTo>
                    <a:pt x="1633982" y="234924"/>
                  </a:lnTo>
                  <a:lnTo>
                    <a:pt x="1793811" y="393725"/>
                  </a:lnTo>
                  <a:lnTo>
                    <a:pt x="1793811" y="332270"/>
                  </a:lnTo>
                  <a:lnTo>
                    <a:pt x="1663395" y="202704"/>
                  </a:lnTo>
                  <a:lnTo>
                    <a:pt x="1670253" y="192646"/>
                  </a:lnTo>
                  <a:lnTo>
                    <a:pt x="1676234" y="182676"/>
                  </a:lnTo>
                  <a:lnTo>
                    <a:pt x="1681480" y="172808"/>
                  </a:lnTo>
                  <a:lnTo>
                    <a:pt x="1686102" y="163093"/>
                  </a:lnTo>
                  <a:lnTo>
                    <a:pt x="1793811" y="270116"/>
                  </a:lnTo>
                  <a:lnTo>
                    <a:pt x="1793811" y="208661"/>
                  </a:lnTo>
                  <a:lnTo>
                    <a:pt x="1704225" y="119646"/>
                  </a:lnTo>
                  <a:lnTo>
                    <a:pt x="1708835" y="109639"/>
                  </a:lnTo>
                  <a:lnTo>
                    <a:pt x="1714042" y="99720"/>
                  </a:lnTo>
                  <a:lnTo>
                    <a:pt x="1720024" y="89890"/>
                  </a:lnTo>
                  <a:lnTo>
                    <a:pt x="1727009" y="80124"/>
                  </a:lnTo>
                  <a:lnTo>
                    <a:pt x="1793811" y="146507"/>
                  </a:lnTo>
                  <a:lnTo>
                    <a:pt x="1793811" y="85051"/>
                  </a:lnTo>
                  <a:lnTo>
                    <a:pt x="1758162" y="49606"/>
                  </a:lnTo>
                  <a:lnTo>
                    <a:pt x="1766976" y="43599"/>
                  </a:lnTo>
                  <a:lnTo>
                    <a:pt x="1775853" y="38366"/>
                  </a:lnTo>
                  <a:lnTo>
                    <a:pt x="1784794" y="33769"/>
                  </a:lnTo>
                  <a:lnTo>
                    <a:pt x="1793811" y="29616"/>
                  </a:lnTo>
                  <a:lnTo>
                    <a:pt x="1793811" y="0"/>
                  </a:lnTo>
                  <a:close/>
                </a:path>
              </a:pathLst>
            </a:custGeom>
            <a:solidFill>
              <a:srgbClr val="1A3868"/>
            </a:solidFill>
          </p:spPr>
          <p:txBody>
            <a:bodyPr wrap="square" lIns="0" tIns="0" rIns="0" bIns="0" rtlCol="0"/>
            <a:lstStyle/>
            <a:p>
              <a:endParaRPr sz="487"/>
            </a:p>
          </p:txBody>
        </p:sp>
      </p:grpSp>
      <p:sp>
        <p:nvSpPr>
          <p:cNvPr id="69" name="object 21">
            <a:extLst>
              <a:ext uri="{FF2B5EF4-FFF2-40B4-BE49-F238E27FC236}">
                <a16:creationId xmlns:a16="http://schemas.microsoft.com/office/drawing/2014/main" id="{FA6BFA1B-7767-4951-B275-9F56CF79C77D}"/>
              </a:ext>
            </a:extLst>
          </p:cNvPr>
          <p:cNvSpPr/>
          <p:nvPr userDrawn="1"/>
        </p:nvSpPr>
        <p:spPr>
          <a:xfrm>
            <a:off x="7837102" y="6217459"/>
            <a:ext cx="367284" cy="364236"/>
          </a:xfrm>
          <a:custGeom>
            <a:avLst/>
            <a:gdLst/>
            <a:ahLst/>
            <a:cxnLst/>
            <a:rect l="l" t="t" r="r" b="b"/>
            <a:pathLst>
              <a:path w="612140" h="607059">
                <a:moveTo>
                  <a:pt x="612025" y="551446"/>
                </a:moveTo>
                <a:lnTo>
                  <a:pt x="556437" y="606526"/>
                </a:lnTo>
                <a:lnTo>
                  <a:pt x="612025" y="606526"/>
                </a:lnTo>
                <a:lnTo>
                  <a:pt x="612025" y="551446"/>
                </a:lnTo>
                <a:close/>
              </a:path>
              <a:path w="612140" h="607059">
                <a:moveTo>
                  <a:pt x="612025" y="429374"/>
                </a:moveTo>
                <a:lnTo>
                  <a:pt x="433247" y="606539"/>
                </a:lnTo>
                <a:lnTo>
                  <a:pt x="494487" y="606539"/>
                </a:lnTo>
                <a:lnTo>
                  <a:pt x="612025" y="490054"/>
                </a:lnTo>
                <a:lnTo>
                  <a:pt x="612025" y="429374"/>
                </a:lnTo>
                <a:close/>
              </a:path>
              <a:path w="612140" h="607059">
                <a:moveTo>
                  <a:pt x="612025" y="39509"/>
                </a:moveTo>
                <a:lnTo>
                  <a:pt x="384949" y="39801"/>
                </a:lnTo>
                <a:lnTo>
                  <a:pt x="385000" y="0"/>
                </a:lnTo>
                <a:lnTo>
                  <a:pt x="341655" y="0"/>
                </a:lnTo>
                <a:lnTo>
                  <a:pt x="341287" y="294906"/>
                </a:lnTo>
                <a:lnTo>
                  <a:pt x="330428" y="291973"/>
                </a:lnTo>
                <a:lnTo>
                  <a:pt x="319887" y="288645"/>
                </a:lnTo>
                <a:lnTo>
                  <a:pt x="297434" y="280555"/>
                </a:lnTo>
                <a:lnTo>
                  <a:pt x="297789" y="0"/>
                </a:lnTo>
                <a:lnTo>
                  <a:pt x="254419" y="0"/>
                </a:lnTo>
                <a:lnTo>
                  <a:pt x="254088" y="266306"/>
                </a:lnTo>
                <a:lnTo>
                  <a:pt x="243967" y="263994"/>
                </a:lnTo>
                <a:lnTo>
                  <a:pt x="233324" y="262102"/>
                </a:lnTo>
                <a:lnTo>
                  <a:pt x="222110" y="260692"/>
                </a:lnTo>
                <a:lnTo>
                  <a:pt x="210248" y="259803"/>
                </a:lnTo>
                <a:lnTo>
                  <a:pt x="210566" y="0"/>
                </a:lnTo>
                <a:lnTo>
                  <a:pt x="167208" y="0"/>
                </a:lnTo>
                <a:lnTo>
                  <a:pt x="166878" y="261950"/>
                </a:lnTo>
                <a:lnTo>
                  <a:pt x="154978" y="264236"/>
                </a:lnTo>
                <a:lnTo>
                  <a:pt x="143738" y="267055"/>
                </a:lnTo>
                <a:lnTo>
                  <a:pt x="133108" y="270319"/>
                </a:lnTo>
                <a:lnTo>
                  <a:pt x="122999" y="273900"/>
                </a:lnTo>
                <a:lnTo>
                  <a:pt x="123355" y="0"/>
                </a:lnTo>
                <a:lnTo>
                  <a:pt x="79997" y="0"/>
                </a:lnTo>
                <a:lnTo>
                  <a:pt x="79616" y="291769"/>
                </a:lnTo>
                <a:lnTo>
                  <a:pt x="69316" y="295579"/>
                </a:lnTo>
                <a:lnTo>
                  <a:pt x="58674" y="298907"/>
                </a:lnTo>
                <a:lnTo>
                  <a:pt x="47536" y="301637"/>
                </a:lnTo>
                <a:lnTo>
                  <a:pt x="35750" y="303631"/>
                </a:lnTo>
                <a:lnTo>
                  <a:pt x="36131" y="0"/>
                </a:lnTo>
                <a:lnTo>
                  <a:pt x="0" y="0"/>
                </a:lnTo>
                <a:lnTo>
                  <a:pt x="0" y="347446"/>
                </a:lnTo>
                <a:lnTo>
                  <a:pt x="10058" y="348018"/>
                </a:lnTo>
                <a:lnTo>
                  <a:pt x="71361" y="340004"/>
                </a:lnTo>
                <a:lnTo>
                  <a:pt x="134175" y="315595"/>
                </a:lnTo>
                <a:lnTo>
                  <a:pt x="153543" y="308876"/>
                </a:lnTo>
                <a:lnTo>
                  <a:pt x="174536" y="304190"/>
                </a:lnTo>
                <a:lnTo>
                  <a:pt x="198221" y="302399"/>
                </a:lnTo>
                <a:lnTo>
                  <a:pt x="222554" y="303974"/>
                </a:lnTo>
                <a:lnTo>
                  <a:pt x="244182" y="308203"/>
                </a:lnTo>
                <a:lnTo>
                  <a:pt x="264185" y="314274"/>
                </a:lnTo>
                <a:lnTo>
                  <a:pt x="298665" y="326872"/>
                </a:lnTo>
                <a:lnTo>
                  <a:pt x="314286" y="332066"/>
                </a:lnTo>
                <a:lnTo>
                  <a:pt x="330911" y="336677"/>
                </a:lnTo>
                <a:lnTo>
                  <a:pt x="348894" y="340423"/>
                </a:lnTo>
                <a:lnTo>
                  <a:pt x="393319" y="345414"/>
                </a:lnTo>
                <a:lnTo>
                  <a:pt x="426377"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19" y="353098"/>
                </a:lnTo>
                <a:lnTo>
                  <a:pt x="227761" y="347751"/>
                </a:lnTo>
                <a:lnTo>
                  <a:pt x="198158" y="345719"/>
                </a:lnTo>
                <a:lnTo>
                  <a:pt x="168249" y="347954"/>
                </a:lnTo>
                <a:lnTo>
                  <a:pt x="142163" y="353707"/>
                </a:lnTo>
                <a:lnTo>
                  <a:pt x="119075" y="361607"/>
                </a:lnTo>
                <a:lnTo>
                  <a:pt x="79336" y="378117"/>
                </a:lnTo>
                <a:lnTo>
                  <a:pt x="59982" y="384822"/>
                </a:lnTo>
                <a:lnTo>
                  <a:pt x="39001" y="389521"/>
                </a:lnTo>
                <a:lnTo>
                  <a:pt x="15328" y="391312"/>
                </a:lnTo>
                <a:lnTo>
                  <a:pt x="9956" y="391312"/>
                </a:lnTo>
                <a:lnTo>
                  <a:pt x="0" y="390525"/>
                </a:lnTo>
                <a:lnTo>
                  <a:pt x="0" y="433717"/>
                </a:lnTo>
                <a:lnTo>
                  <a:pt x="9994" y="434276"/>
                </a:lnTo>
                <a:lnTo>
                  <a:pt x="15252" y="434276"/>
                </a:lnTo>
                <a:lnTo>
                  <a:pt x="45173" y="432028"/>
                </a:lnTo>
                <a:lnTo>
                  <a:pt x="71259" y="426288"/>
                </a:lnTo>
                <a:lnTo>
                  <a:pt x="94348" y="418388"/>
                </a:lnTo>
                <a:lnTo>
                  <a:pt x="134073" y="401891"/>
                </a:lnTo>
                <a:lnTo>
                  <a:pt x="153428" y="395173"/>
                </a:lnTo>
                <a:lnTo>
                  <a:pt x="174421" y="390474"/>
                </a:lnTo>
                <a:lnTo>
                  <a:pt x="198107" y="388683"/>
                </a:lnTo>
                <a:lnTo>
                  <a:pt x="222097" y="390321"/>
                </a:lnTo>
                <a:lnTo>
                  <a:pt x="243497" y="394741"/>
                </a:lnTo>
                <a:lnTo>
                  <a:pt x="263359" y="401091"/>
                </a:lnTo>
                <a:lnTo>
                  <a:pt x="301091" y="415544"/>
                </a:lnTo>
                <a:lnTo>
                  <a:pt x="320408" y="421995"/>
                </a:lnTo>
                <a:lnTo>
                  <a:pt x="341337" y="427189"/>
                </a:lnTo>
                <a:lnTo>
                  <a:pt x="364540" y="430466"/>
                </a:lnTo>
                <a:lnTo>
                  <a:pt x="331063" y="463638"/>
                </a:lnTo>
                <a:lnTo>
                  <a:pt x="322922" y="464019"/>
                </a:lnTo>
                <a:lnTo>
                  <a:pt x="316763" y="463384"/>
                </a:lnTo>
                <a:lnTo>
                  <a:pt x="309486" y="461035"/>
                </a:lnTo>
                <a:lnTo>
                  <a:pt x="277063" y="447751"/>
                </a:lnTo>
                <a:lnTo>
                  <a:pt x="254000" y="439902"/>
                </a:lnTo>
                <a:lnTo>
                  <a:pt x="227939" y="434200"/>
                </a:lnTo>
                <a:lnTo>
                  <a:pt x="198043" y="432015"/>
                </a:lnTo>
                <a:lnTo>
                  <a:pt x="168122" y="434251"/>
                </a:lnTo>
                <a:lnTo>
                  <a:pt x="142036" y="440004"/>
                </a:lnTo>
                <a:lnTo>
                  <a:pt x="118960" y="447890"/>
                </a:lnTo>
                <a:lnTo>
                  <a:pt x="79222" y="464400"/>
                </a:lnTo>
                <a:lnTo>
                  <a:pt x="59867" y="471119"/>
                </a:lnTo>
                <a:lnTo>
                  <a:pt x="38887" y="475805"/>
                </a:lnTo>
                <a:lnTo>
                  <a:pt x="15214" y="477596"/>
                </a:lnTo>
                <a:lnTo>
                  <a:pt x="9880" y="477596"/>
                </a:lnTo>
                <a:lnTo>
                  <a:pt x="0" y="476821"/>
                </a:lnTo>
                <a:lnTo>
                  <a:pt x="0" y="520001"/>
                </a:lnTo>
                <a:lnTo>
                  <a:pt x="9918" y="520560"/>
                </a:lnTo>
                <a:lnTo>
                  <a:pt x="15151" y="520560"/>
                </a:lnTo>
                <a:lnTo>
                  <a:pt x="45059" y="518312"/>
                </a:lnTo>
                <a:lnTo>
                  <a:pt x="71158" y="512559"/>
                </a:lnTo>
                <a:lnTo>
                  <a:pt x="94246" y="504672"/>
                </a:lnTo>
                <a:lnTo>
                  <a:pt x="133972" y="488162"/>
                </a:lnTo>
                <a:lnTo>
                  <a:pt x="153327" y="481444"/>
                </a:lnTo>
                <a:lnTo>
                  <a:pt x="174307" y="476745"/>
                </a:lnTo>
                <a:lnTo>
                  <a:pt x="197993" y="474967"/>
                </a:lnTo>
                <a:lnTo>
                  <a:pt x="221665" y="476694"/>
                </a:lnTo>
                <a:lnTo>
                  <a:pt x="242646" y="481342"/>
                </a:lnTo>
                <a:lnTo>
                  <a:pt x="261988" y="487997"/>
                </a:lnTo>
                <a:lnTo>
                  <a:pt x="293306" y="501053"/>
                </a:lnTo>
                <a:lnTo>
                  <a:pt x="264655" y="529450"/>
                </a:lnTo>
                <a:lnTo>
                  <a:pt x="250101" y="525030"/>
                </a:lnTo>
                <a:lnTo>
                  <a:pt x="234302" y="521474"/>
                </a:lnTo>
                <a:lnTo>
                  <a:pt x="216992" y="519112"/>
                </a:lnTo>
                <a:lnTo>
                  <a:pt x="197929" y="518274"/>
                </a:lnTo>
                <a:lnTo>
                  <a:pt x="168021" y="520522"/>
                </a:lnTo>
                <a:lnTo>
                  <a:pt x="141935" y="526275"/>
                </a:lnTo>
                <a:lnTo>
                  <a:pt x="118846" y="534174"/>
                </a:lnTo>
                <a:lnTo>
                  <a:pt x="79121" y="550684"/>
                </a:lnTo>
                <a:lnTo>
                  <a:pt x="59766" y="557403"/>
                </a:lnTo>
                <a:lnTo>
                  <a:pt x="38785" y="562102"/>
                </a:lnTo>
                <a:lnTo>
                  <a:pt x="15125" y="563880"/>
                </a:lnTo>
                <a:lnTo>
                  <a:pt x="9817" y="563892"/>
                </a:lnTo>
                <a:lnTo>
                  <a:pt x="0" y="563118"/>
                </a:lnTo>
                <a:lnTo>
                  <a:pt x="0" y="606298"/>
                </a:lnTo>
                <a:lnTo>
                  <a:pt x="6477" y="606539"/>
                </a:lnTo>
                <a:lnTo>
                  <a:pt x="23063" y="606539"/>
                </a:lnTo>
                <a:lnTo>
                  <a:pt x="50177" y="603592"/>
                </a:lnTo>
                <a:lnTo>
                  <a:pt x="74117"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52" y="564248"/>
                </a:lnTo>
                <a:lnTo>
                  <a:pt x="213182" y="576300"/>
                </a:lnTo>
                <a:lnTo>
                  <a:pt x="197891" y="587362"/>
                </a:lnTo>
                <a:lnTo>
                  <a:pt x="182130" y="597446"/>
                </a:lnTo>
                <a:lnTo>
                  <a:pt x="165938" y="606539"/>
                </a:lnTo>
                <a:lnTo>
                  <a:pt x="244944" y="606539"/>
                </a:lnTo>
                <a:lnTo>
                  <a:pt x="275120" y="579780"/>
                </a:lnTo>
                <a:lnTo>
                  <a:pt x="515531" y="341515"/>
                </a:lnTo>
                <a:lnTo>
                  <a:pt x="577354" y="341630"/>
                </a:lnTo>
                <a:lnTo>
                  <a:pt x="310019" y="606539"/>
                </a:lnTo>
                <a:lnTo>
                  <a:pt x="371297" y="606539"/>
                </a:lnTo>
                <a:lnTo>
                  <a:pt x="612025" y="367969"/>
                </a:lnTo>
                <a:lnTo>
                  <a:pt x="612025" y="298335"/>
                </a:lnTo>
                <a:lnTo>
                  <a:pt x="549287" y="298526"/>
                </a:lnTo>
                <a:lnTo>
                  <a:pt x="497890" y="298297"/>
                </a:lnTo>
                <a:lnTo>
                  <a:pt x="497484" y="298704"/>
                </a:lnTo>
                <a:lnTo>
                  <a:pt x="384619" y="299059"/>
                </a:lnTo>
                <a:lnTo>
                  <a:pt x="384683" y="254457"/>
                </a:lnTo>
                <a:lnTo>
                  <a:pt x="612025" y="254685"/>
                </a:lnTo>
                <a:lnTo>
                  <a:pt x="612025" y="211150"/>
                </a:lnTo>
                <a:lnTo>
                  <a:pt x="384733" y="211442"/>
                </a:lnTo>
                <a:lnTo>
                  <a:pt x="384784" y="169202"/>
                </a:lnTo>
                <a:lnTo>
                  <a:pt x="612025" y="168922"/>
                </a:lnTo>
                <a:lnTo>
                  <a:pt x="612025" y="125945"/>
                </a:lnTo>
                <a:lnTo>
                  <a:pt x="384848" y="126238"/>
                </a:lnTo>
                <a:lnTo>
                  <a:pt x="384898" y="82778"/>
                </a:lnTo>
                <a:lnTo>
                  <a:pt x="612025" y="82486"/>
                </a:lnTo>
                <a:lnTo>
                  <a:pt x="612025" y="39509"/>
                </a:lnTo>
                <a:close/>
              </a:path>
            </a:pathLst>
          </a:custGeom>
          <a:solidFill>
            <a:srgbClr val="1A3868"/>
          </a:solidFill>
        </p:spPr>
        <p:txBody>
          <a:bodyPr wrap="square" lIns="0" tIns="0" rIns="0" bIns="0" rtlCol="0"/>
          <a:lstStyle/>
          <a:p>
            <a:endParaRPr sz="487"/>
          </a:p>
        </p:txBody>
      </p:sp>
      <p:sp>
        <p:nvSpPr>
          <p:cNvPr id="70" name="object 22">
            <a:extLst>
              <a:ext uri="{FF2B5EF4-FFF2-40B4-BE49-F238E27FC236}">
                <a16:creationId xmlns:a16="http://schemas.microsoft.com/office/drawing/2014/main" id="{AF2B0179-5C17-437A-B6C1-52E0F29774FB}"/>
              </a:ext>
            </a:extLst>
          </p:cNvPr>
          <p:cNvSpPr/>
          <p:nvPr userDrawn="1"/>
        </p:nvSpPr>
        <p:spPr>
          <a:xfrm>
            <a:off x="8229861" y="6217459"/>
            <a:ext cx="419481" cy="364236"/>
          </a:xfrm>
          <a:custGeom>
            <a:avLst/>
            <a:gdLst/>
            <a:ahLst/>
            <a:cxnLst/>
            <a:rect l="l" t="t" r="r" b="b"/>
            <a:pathLst>
              <a:path w="699134" h="607059">
                <a:moveTo>
                  <a:pt x="569442" y="472503"/>
                </a:moveTo>
                <a:lnTo>
                  <a:pt x="369531" y="273875"/>
                </a:lnTo>
                <a:lnTo>
                  <a:pt x="281609" y="186524"/>
                </a:lnTo>
                <a:lnTo>
                  <a:pt x="193611" y="99098"/>
                </a:lnTo>
                <a:lnTo>
                  <a:pt x="105638" y="11671"/>
                </a:lnTo>
                <a:lnTo>
                  <a:pt x="93891" y="0"/>
                </a:lnTo>
                <a:lnTo>
                  <a:pt x="0" y="0"/>
                </a:lnTo>
                <a:lnTo>
                  <a:pt x="63" y="596049"/>
                </a:lnTo>
                <a:lnTo>
                  <a:pt x="520" y="596049"/>
                </a:lnTo>
                <a:lnTo>
                  <a:pt x="546" y="596976"/>
                </a:lnTo>
                <a:lnTo>
                  <a:pt x="647" y="597877"/>
                </a:lnTo>
                <a:lnTo>
                  <a:pt x="787" y="601408"/>
                </a:lnTo>
                <a:lnTo>
                  <a:pt x="1016" y="603961"/>
                </a:lnTo>
                <a:lnTo>
                  <a:pt x="1168" y="606539"/>
                </a:lnTo>
                <a:lnTo>
                  <a:pt x="44831" y="606539"/>
                </a:lnTo>
                <a:lnTo>
                  <a:pt x="44462" y="599567"/>
                </a:lnTo>
                <a:lnTo>
                  <a:pt x="44094" y="590448"/>
                </a:lnTo>
                <a:lnTo>
                  <a:pt x="43929" y="583971"/>
                </a:lnTo>
                <a:lnTo>
                  <a:pt x="43815" y="575995"/>
                </a:lnTo>
                <a:lnTo>
                  <a:pt x="43738" y="11671"/>
                </a:lnTo>
                <a:lnTo>
                  <a:pt x="87985" y="55600"/>
                </a:lnTo>
                <a:lnTo>
                  <a:pt x="88049" y="596049"/>
                </a:lnTo>
                <a:lnTo>
                  <a:pt x="88569" y="596049"/>
                </a:lnTo>
                <a:lnTo>
                  <a:pt x="88760" y="599998"/>
                </a:lnTo>
                <a:lnTo>
                  <a:pt x="89039" y="603046"/>
                </a:lnTo>
                <a:lnTo>
                  <a:pt x="89281" y="606539"/>
                </a:lnTo>
                <a:lnTo>
                  <a:pt x="133083" y="606539"/>
                </a:lnTo>
                <a:lnTo>
                  <a:pt x="132549" y="597877"/>
                </a:lnTo>
                <a:lnTo>
                  <a:pt x="132168" y="590448"/>
                </a:lnTo>
                <a:lnTo>
                  <a:pt x="131953" y="583971"/>
                </a:lnTo>
                <a:lnTo>
                  <a:pt x="131851" y="579945"/>
                </a:lnTo>
                <a:lnTo>
                  <a:pt x="131749" y="571944"/>
                </a:lnTo>
                <a:lnTo>
                  <a:pt x="131724" y="99098"/>
                </a:lnTo>
                <a:lnTo>
                  <a:pt x="175958" y="143090"/>
                </a:lnTo>
                <a:lnTo>
                  <a:pt x="176022" y="596049"/>
                </a:lnTo>
                <a:lnTo>
                  <a:pt x="176606" y="596049"/>
                </a:lnTo>
                <a:lnTo>
                  <a:pt x="176822" y="599998"/>
                </a:lnTo>
                <a:lnTo>
                  <a:pt x="177165" y="603961"/>
                </a:lnTo>
                <a:lnTo>
                  <a:pt x="177368" y="606539"/>
                </a:lnTo>
                <a:lnTo>
                  <a:pt x="221335" y="606539"/>
                </a:lnTo>
                <a:lnTo>
                  <a:pt x="220713" y="598500"/>
                </a:lnTo>
                <a:lnTo>
                  <a:pt x="220230" y="590448"/>
                </a:lnTo>
                <a:lnTo>
                  <a:pt x="219976" y="583971"/>
                </a:lnTo>
                <a:lnTo>
                  <a:pt x="219862" y="579945"/>
                </a:lnTo>
                <a:lnTo>
                  <a:pt x="219748" y="571944"/>
                </a:lnTo>
                <a:lnTo>
                  <a:pt x="219697" y="186524"/>
                </a:lnTo>
                <a:lnTo>
                  <a:pt x="263944" y="230428"/>
                </a:lnTo>
                <a:lnTo>
                  <a:pt x="264058" y="580669"/>
                </a:lnTo>
                <a:lnTo>
                  <a:pt x="264375" y="589343"/>
                </a:lnTo>
                <a:lnTo>
                  <a:pt x="264947" y="598500"/>
                </a:lnTo>
                <a:lnTo>
                  <a:pt x="265607" y="606539"/>
                </a:lnTo>
                <a:lnTo>
                  <a:pt x="331000" y="606539"/>
                </a:lnTo>
                <a:lnTo>
                  <a:pt x="308279" y="583971"/>
                </a:lnTo>
                <a:lnTo>
                  <a:pt x="308140" y="579945"/>
                </a:lnTo>
                <a:lnTo>
                  <a:pt x="307670" y="575995"/>
                </a:lnTo>
                <a:lnTo>
                  <a:pt x="307670" y="521208"/>
                </a:lnTo>
                <a:lnTo>
                  <a:pt x="393560" y="606539"/>
                </a:lnTo>
                <a:lnTo>
                  <a:pt x="455422" y="606539"/>
                </a:lnTo>
                <a:lnTo>
                  <a:pt x="369519" y="521208"/>
                </a:lnTo>
                <a:lnTo>
                  <a:pt x="307670" y="459752"/>
                </a:lnTo>
                <a:lnTo>
                  <a:pt x="307670" y="397586"/>
                </a:lnTo>
                <a:lnTo>
                  <a:pt x="517994" y="606539"/>
                </a:lnTo>
                <a:lnTo>
                  <a:pt x="569442" y="606539"/>
                </a:lnTo>
                <a:lnTo>
                  <a:pt x="569442" y="596214"/>
                </a:lnTo>
                <a:lnTo>
                  <a:pt x="369506" y="397586"/>
                </a:lnTo>
                <a:lnTo>
                  <a:pt x="307670" y="336156"/>
                </a:lnTo>
                <a:lnTo>
                  <a:pt x="307670" y="273875"/>
                </a:lnTo>
                <a:lnTo>
                  <a:pt x="569442" y="533958"/>
                </a:lnTo>
                <a:lnTo>
                  <a:pt x="569442" y="472503"/>
                </a:lnTo>
                <a:close/>
              </a:path>
              <a:path w="699134" h="607059">
                <a:moveTo>
                  <a:pt x="569442" y="348881"/>
                </a:moveTo>
                <a:lnTo>
                  <a:pt x="218287" y="0"/>
                </a:lnTo>
                <a:lnTo>
                  <a:pt x="156438" y="0"/>
                </a:lnTo>
                <a:lnTo>
                  <a:pt x="569442" y="410349"/>
                </a:lnTo>
                <a:lnTo>
                  <a:pt x="569442" y="348881"/>
                </a:lnTo>
                <a:close/>
              </a:path>
              <a:path w="699134" h="607059">
                <a:moveTo>
                  <a:pt x="569442" y="225272"/>
                </a:moveTo>
                <a:lnTo>
                  <a:pt x="342722" y="0"/>
                </a:lnTo>
                <a:lnTo>
                  <a:pt x="280860" y="0"/>
                </a:lnTo>
                <a:lnTo>
                  <a:pt x="569442" y="286727"/>
                </a:lnTo>
                <a:lnTo>
                  <a:pt x="569442" y="225272"/>
                </a:lnTo>
                <a:close/>
              </a:path>
              <a:path w="699134" h="607059">
                <a:moveTo>
                  <a:pt x="569442" y="0"/>
                </a:moveTo>
                <a:lnTo>
                  <a:pt x="529704" y="0"/>
                </a:lnTo>
                <a:lnTo>
                  <a:pt x="569442" y="39484"/>
                </a:lnTo>
                <a:lnTo>
                  <a:pt x="569442" y="0"/>
                </a:lnTo>
                <a:close/>
              </a:path>
              <a:path w="699134" h="607059">
                <a:moveTo>
                  <a:pt x="569455" y="101663"/>
                </a:moveTo>
                <a:lnTo>
                  <a:pt x="467144" y="0"/>
                </a:lnTo>
                <a:lnTo>
                  <a:pt x="405282" y="0"/>
                </a:lnTo>
                <a:lnTo>
                  <a:pt x="569455" y="163118"/>
                </a:lnTo>
                <a:lnTo>
                  <a:pt x="569455" y="101663"/>
                </a:lnTo>
                <a:close/>
              </a:path>
              <a:path w="699134" h="607059">
                <a:moveTo>
                  <a:pt x="610679" y="0"/>
                </a:moveTo>
                <a:lnTo>
                  <a:pt x="569785" y="0"/>
                </a:lnTo>
                <a:lnTo>
                  <a:pt x="569785" y="606539"/>
                </a:lnTo>
                <a:lnTo>
                  <a:pt x="609917" y="606539"/>
                </a:lnTo>
                <a:lnTo>
                  <a:pt x="610679" y="0"/>
                </a:lnTo>
                <a:close/>
              </a:path>
              <a:path w="699134" h="607059">
                <a:moveTo>
                  <a:pt x="698766" y="12"/>
                </a:moveTo>
                <a:lnTo>
                  <a:pt x="654977" y="12"/>
                </a:lnTo>
                <a:lnTo>
                  <a:pt x="654202" y="606539"/>
                </a:lnTo>
                <a:lnTo>
                  <a:pt x="698004" y="606539"/>
                </a:lnTo>
                <a:lnTo>
                  <a:pt x="698766" y="12"/>
                </a:lnTo>
                <a:close/>
              </a:path>
            </a:pathLst>
          </a:custGeom>
          <a:solidFill>
            <a:srgbClr val="1A3868"/>
          </a:solidFill>
        </p:spPr>
        <p:txBody>
          <a:bodyPr wrap="square" lIns="0" tIns="0" rIns="0" bIns="0" rtlCol="0"/>
          <a:lstStyle/>
          <a:p>
            <a:endParaRPr sz="487"/>
          </a:p>
        </p:txBody>
      </p:sp>
      <p:sp>
        <p:nvSpPr>
          <p:cNvPr id="71" name="object 23">
            <a:extLst>
              <a:ext uri="{FF2B5EF4-FFF2-40B4-BE49-F238E27FC236}">
                <a16:creationId xmlns:a16="http://schemas.microsoft.com/office/drawing/2014/main" id="{349B2245-76DA-4CE4-A0EA-9E04713DDCC4}"/>
              </a:ext>
            </a:extLst>
          </p:cNvPr>
          <p:cNvSpPr/>
          <p:nvPr userDrawn="1"/>
        </p:nvSpPr>
        <p:spPr>
          <a:xfrm>
            <a:off x="8680309" y="6217459"/>
            <a:ext cx="367284" cy="364236"/>
          </a:xfrm>
          <a:custGeom>
            <a:avLst/>
            <a:gdLst/>
            <a:ahLst/>
            <a:cxnLst/>
            <a:rect l="l" t="t" r="r" b="b"/>
            <a:pathLst>
              <a:path w="612140" h="607059">
                <a:moveTo>
                  <a:pt x="612013" y="551446"/>
                </a:moveTo>
                <a:lnTo>
                  <a:pt x="556425" y="606526"/>
                </a:lnTo>
                <a:lnTo>
                  <a:pt x="612013" y="606526"/>
                </a:lnTo>
                <a:lnTo>
                  <a:pt x="612013" y="551446"/>
                </a:lnTo>
                <a:close/>
              </a:path>
              <a:path w="612140" h="607059">
                <a:moveTo>
                  <a:pt x="612013" y="429374"/>
                </a:moveTo>
                <a:lnTo>
                  <a:pt x="433235" y="606539"/>
                </a:lnTo>
                <a:lnTo>
                  <a:pt x="494487" y="606539"/>
                </a:lnTo>
                <a:lnTo>
                  <a:pt x="612013" y="490054"/>
                </a:lnTo>
                <a:lnTo>
                  <a:pt x="612013" y="429374"/>
                </a:lnTo>
                <a:close/>
              </a:path>
              <a:path w="612140" h="607059">
                <a:moveTo>
                  <a:pt x="612013" y="39509"/>
                </a:moveTo>
                <a:lnTo>
                  <a:pt x="384937" y="39801"/>
                </a:lnTo>
                <a:lnTo>
                  <a:pt x="384987" y="0"/>
                </a:lnTo>
                <a:lnTo>
                  <a:pt x="341655" y="0"/>
                </a:lnTo>
                <a:lnTo>
                  <a:pt x="341274" y="294906"/>
                </a:lnTo>
                <a:lnTo>
                  <a:pt x="330428" y="291973"/>
                </a:lnTo>
                <a:lnTo>
                  <a:pt x="319874" y="288645"/>
                </a:lnTo>
                <a:lnTo>
                  <a:pt x="297421" y="280555"/>
                </a:lnTo>
                <a:lnTo>
                  <a:pt x="297776" y="0"/>
                </a:lnTo>
                <a:lnTo>
                  <a:pt x="254406" y="0"/>
                </a:lnTo>
                <a:lnTo>
                  <a:pt x="254088" y="266306"/>
                </a:lnTo>
                <a:lnTo>
                  <a:pt x="243967" y="263994"/>
                </a:lnTo>
                <a:lnTo>
                  <a:pt x="233324" y="262102"/>
                </a:lnTo>
                <a:lnTo>
                  <a:pt x="222097" y="260692"/>
                </a:lnTo>
                <a:lnTo>
                  <a:pt x="210235" y="259803"/>
                </a:lnTo>
                <a:lnTo>
                  <a:pt x="210566" y="0"/>
                </a:lnTo>
                <a:lnTo>
                  <a:pt x="167195" y="0"/>
                </a:lnTo>
                <a:lnTo>
                  <a:pt x="166865" y="261950"/>
                </a:lnTo>
                <a:lnTo>
                  <a:pt x="154965" y="264236"/>
                </a:lnTo>
                <a:lnTo>
                  <a:pt x="143725" y="267055"/>
                </a:lnTo>
                <a:lnTo>
                  <a:pt x="133096" y="270319"/>
                </a:lnTo>
                <a:lnTo>
                  <a:pt x="122999" y="273900"/>
                </a:lnTo>
                <a:lnTo>
                  <a:pt x="123342" y="0"/>
                </a:lnTo>
                <a:lnTo>
                  <a:pt x="79984" y="0"/>
                </a:lnTo>
                <a:lnTo>
                  <a:pt x="79603" y="291769"/>
                </a:lnTo>
                <a:lnTo>
                  <a:pt x="69303" y="295579"/>
                </a:lnTo>
                <a:lnTo>
                  <a:pt x="58661" y="298907"/>
                </a:lnTo>
                <a:lnTo>
                  <a:pt x="47523" y="301637"/>
                </a:lnTo>
                <a:lnTo>
                  <a:pt x="35737" y="303631"/>
                </a:lnTo>
                <a:lnTo>
                  <a:pt x="36118" y="0"/>
                </a:lnTo>
                <a:lnTo>
                  <a:pt x="0" y="0"/>
                </a:lnTo>
                <a:lnTo>
                  <a:pt x="0" y="347446"/>
                </a:lnTo>
                <a:lnTo>
                  <a:pt x="10045" y="348018"/>
                </a:lnTo>
                <a:lnTo>
                  <a:pt x="71361" y="340004"/>
                </a:lnTo>
                <a:lnTo>
                  <a:pt x="134175" y="315595"/>
                </a:lnTo>
                <a:lnTo>
                  <a:pt x="153530" y="308876"/>
                </a:lnTo>
                <a:lnTo>
                  <a:pt x="174523" y="304190"/>
                </a:lnTo>
                <a:lnTo>
                  <a:pt x="198208" y="302399"/>
                </a:lnTo>
                <a:lnTo>
                  <a:pt x="222554" y="303974"/>
                </a:lnTo>
                <a:lnTo>
                  <a:pt x="244182" y="308203"/>
                </a:lnTo>
                <a:lnTo>
                  <a:pt x="264185" y="314274"/>
                </a:lnTo>
                <a:lnTo>
                  <a:pt x="298653" y="326872"/>
                </a:lnTo>
                <a:lnTo>
                  <a:pt x="314274" y="332066"/>
                </a:lnTo>
                <a:lnTo>
                  <a:pt x="330898" y="336677"/>
                </a:lnTo>
                <a:lnTo>
                  <a:pt x="348894" y="340423"/>
                </a:lnTo>
                <a:lnTo>
                  <a:pt x="393306" y="345414"/>
                </a:lnTo>
                <a:lnTo>
                  <a:pt x="426364" y="345325"/>
                </a:lnTo>
                <a:lnTo>
                  <a:pt x="446989" y="343090"/>
                </a:lnTo>
                <a:lnTo>
                  <a:pt x="454101" y="341693"/>
                </a:lnTo>
                <a:lnTo>
                  <a:pt x="414134" y="381292"/>
                </a:lnTo>
                <a:lnTo>
                  <a:pt x="384124" y="387553"/>
                </a:lnTo>
                <a:lnTo>
                  <a:pt x="362115" y="388315"/>
                </a:lnTo>
                <a:lnTo>
                  <a:pt x="337273" y="382371"/>
                </a:lnTo>
                <a:lnTo>
                  <a:pt x="298792" y="368541"/>
                </a:lnTo>
                <a:lnTo>
                  <a:pt x="276898" y="360451"/>
                </a:lnTo>
                <a:lnTo>
                  <a:pt x="253606" y="353098"/>
                </a:lnTo>
                <a:lnTo>
                  <a:pt x="227749" y="347751"/>
                </a:lnTo>
                <a:lnTo>
                  <a:pt x="198145" y="345719"/>
                </a:lnTo>
                <a:lnTo>
                  <a:pt x="168236" y="347954"/>
                </a:lnTo>
                <a:lnTo>
                  <a:pt x="142151" y="353707"/>
                </a:lnTo>
                <a:lnTo>
                  <a:pt x="119062" y="361607"/>
                </a:lnTo>
                <a:lnTo>
                  <a:pt x="79324" y="378117"/>
                </a:lnTo>
                <a:lnTo>
                  <a:pt x="59969" y="384822"/>
                </a:lnTo>
                <a:lnTo>
                  <a:pt x="39001" y="389521"/>
                </a:lnTo>
                <a:lnTo>
                  <a:pt x="15328" y="391312"/>
                </a:lnTo>
                <a:lnTo>
                  <a:pt x="9944" y="391312"/>
                </a:lnTo>
                <a:lnTo>
                  <a:pt x="0" y="390525"/>
                </a:lnTo>
                <a:lnTo>
                  <a:pt x="0" y="433717"/>
                </a:lnTo>
                <a:lnTo>
                  <a:pt x="9982" y="434276"/>
                </a:lnTo>
                <a:lnTo>
                  <a:pt x="15252" y="434276"/>
                </a:lnTo>
                <a:lnTo>
                  <a:pt x="45161" y="432028"/>
                </a:lnTo>
                <a:lnTo>
                  <a:pt x="71247" y="426288"/>
                </a:lnTo>
                <a:lnTo>
                  <a:pt x="94335" y="418388"/>
                </a:lnTo>
                <a:lnTo>
                  <a:pt x="134073" y="401891"/>
                </a:lnTo>
                <a:lnTo>
                  <a:pt x="153428" y="395173"/>
                </a:lnTo>
                <a:lnTo>
                  <a:pt x="174409" y="390474"/>
                </a:lnTo>
                <a:lnTo>
                  <a:pt x="198094" y="388683"/>
                </a:lnTo>
                <a:lnTo>
                  <a:pt x="222084" y="390321"/>
                </a:lnTo>
                <a:lnTo>
                  <a:pt x="243497" y="394741"/>
                </a:lnTo>
                <a:lnTo>
                  <a:pt x="263359" y="401091"/>
                </a:lnTo>
                <a:lnTo>
                  <a:pt x="301078" y="415544"/>
                </a:lnTo>
                <a:lnTo>
                  <a:pt x="320408" y="421995"/>
                </a:lnTo>
                <a:lnTo>
                  <a:pt x="341337" y="427189"/>
                </a:lnTo>
                <a:lnTo>
                  <a:pt x="364528" y="430466"/>
                </a:lnTo>
                <a:lnTo>
                  <a:pt x="331063" y="463638"/>
                </a:lnTo>
                <a:lnTo>
                  <a:pt x="322910" y="464019"/>
                </a:lnTo>
                <a:lnTo>
                  <a:pt x="316750" y="463384"/>
                </a:lnTo>
                <a:lnTo>
                  <a:pt x="309473" y="461035"/>
                </a:lnTo>
                <a:lnTo>
                  <a:pt x="277050" y="447751"/>
                </a:lnTo>
                <a:lnTo>
                  <a:pt x="253987" y="439902"/>
                </a:lnTo>
                <a:lnTo>
                  <a:pt x="227939" y="434200"/>
                </a:lnTo>
                <a:lnTo>
                  <a:pt x="198031" y="432015"/>
                </a:lnTo>
                <a:lnTo>
                  <a:pt x="168122" y="434251"/>
                </a:lnTo>
                <a:lnTo>
                  <a:pt x="142036" y="440004"/>
                </a:lnTo>
                <a:lnTo>
                  <a:pt x="118948" y="447890"/>
                </a:lnTo>
                <a:lnTo>
                  <a:pt x="79222" y="464400"/>
                </a:lnTo>
                <a:lnTo>
                  <a:pt x="59855" y="471119"/>
                </a:lnTo>
                <a:lnTo>
                  <a:pt x="38887" y="475805"/>
                </a:lnTo>
                <a:lnTo>
                  <a:pt x="15214" y="477596"/>
                </a:lnTo>
                <a:lnTo>
                  <a:pt x="9880" y="477596"/>
                </a:lnTo>
                <a:lnTo>
                  <a:pt x="0" y="476821"/>
                </a:lnTo>
                <a:lnTo>
                  <a:pt x="0" y="520001"/>
                </a:lnTo>
                <a:lnTo>
                  <a:pt x="9906" y="520560"/>
                </a:lnTo>
                <a:lnTo>
                  <a:pt x="15138" y="520560"/>
                </a:lnTo>
                <a:lnTo>
                  <a:pt x="45046" y="518312"/>
                </a:lnTo>
                <a:lnTo>
                  <a:pt x="71145" y="512559"/>
                </a:lnTo>
                <a:lnTo>
                  <a:pt x="94234" y="504672"/>
                </a:lnTo>
                <a:lnTo>
                  <a:pt x="133959" y="488162"/>
                </a:lnTo>
                <a:lnTo>
                  <a:pt x="153314" y="481444"/>
                </a:lnTo>
                <a:lnTo>
                  <a:pt x="174294" y="476745"/>
                </a:lnTo>
                <a:lnTo>
                  <a:pt x="197980" y="474967"/>
                </a:lnTo>
                <a:lnTo>
                  <a:pt x="221665" y="476694"/>
                </a:lnTo>
                <a:lnTo>
                  <a:pt x="242633" y="481342"/>
                </a:lnTo>
                <a:lnTo>
                  <a:pt x="261975" y="487997"/>
                </a:lnTo>
                <a:lnTo>
                  <a:pt x="293306" y="501053"/>
                </a:lnTo>
                <a:lnTo>
                  <a:pt x="264642" y="529450"/>
                </a:lnTo>
                <a:lnTo>
                  <a:pt x="250088" y="525030"/>
                </a:lnTo>
                <a:lnTo>
                  <a:pt x="234289" y="521474"/>
                </a:lnTo>
                <a:lnTo>
                  <a:pt x="216992" y="519112"/>
                </a:lnTo>
                <a:lnTo>
                  <a:pt x="197916" y="518274"/>
                </a:lnTo>
                <a:lnTo>
                  <a:pt x="168008" y="520522"/>
                </a:lnTo>
                <a:lnTo>
                  <a:pt x="141922" y="526275"/>
                </a:lnTo>
                <a:lnTo>
                  <a:pt x="118833" y="534174"/>
                </a:lnTo>
                <a:lnTo>
                  <a:pt x="79108" y="550684"/>
                </a:lnTo>
                <a:lnTo>
                  <a:pt x="59753" y="557403"/>
                </a:lnTo>
                <a:lnTo>
                  <a:pt x="38773" y="562102"/>
                </a:lnTo>
                <a:lnTo>
                  <a:pt x="15100" y="563880"/>
                </a:lnTo>
                <a:lnTo>
                  <a:pt x="9804" y="563892"/>
                </a:lnTo>
                <a:lnTo>
                  <a:pt x="0" y="563118"/>
                </a:lnTo>
                <a:lnTo>
                  <a:pt x="0" y="606298"/>
                </a:lnTo>
                <a:lnTo>
                  <a:pt x="6464" y="606539"/>
                </a:lnTo>
                <a:lnTo>
                  <a:pt x="23050" y="606539"/>
                </a:lnTo>
                <a:lnTo>
                  <a:pt x="50165" y="603592"/>
                </a:lnTo>
                <a:lnTo>
                  <a:pt x="74104" y="597852"/>
                </a:lnTo>
                <a:lnTo>
                  <a:pt x="95504" y="590384"/>
                </a:lnTo>
                <a:lnTo>
                  <a:pt x="133845" y="574446"/>
                </a:lnTo>
                <a:lnTo>
                  <a:pt x="153212" y="567728"/>
                </a:lnTo>
                <a:lnTo>
                  <a:pt x="174193" y="563029"/>
                </a:lnTo>
                <a:lnTo>
                  <a:pt x="197878" y="561238"/>
                </a:lnTo>
                <a:lnTo>
                  <a:pt x="205905" y="561454"/>
                </a:lnTo>
                <a:lnTo>
                  <a:pt x="213537" y="562063"/>
                </a:lnTo>
                <a:lnTo>
                  <a:pt x="220853" y="563016"/>
                </a:lnTo>
                <a:lnTo>
                  <a:pt x="227939" y="564248"/>
                </a:lnTo>
                <a:lnTo>
                  <a:pt x="213169" y="576300"/>
                </a:lnTo>
                <a:lnTo>
                  <a:pt x="197878" y="587362"/>
                </a:lnTo>
                <a:lnTo>
                  <a:pt x="182118" y="597446"/>
                </a:lnTo>
                <a:lnTo>
                  <a:pt x="165925" y="606539"/>
                </a:lnTo>
                <a:lnTo>
                  <a:pt x="244932" y="606539"/>
                </a:lnTo>
                <a:lnTo>
                  <a:pt x="275107" y="579780"/>
                </a:lnTo>
                <a:lnTo>
                  <a:pt x="515531" y="341515"/>
                </a:lnTo>
                <a:lnTo>
                  <a:pt x="577342" y="341630"/>
                </a:lnTo>
                <a:lnTo>
                  <a:pt x="310019" y="606539"/>
                </a:lnTo>
                <a:lnTo>
                  <a:pt x="371297" y="606539"/>
                </a:lnTo>
                <a:lnTo>
                  <a:pt x="612013" y="367969"/>
                </a:lnTo>
                <a:lnTo>
                  <a:pt x="612013" y="298335"/>
                </a:lnTo>
                <a:lnTo>
                  <a:pt x="549275" y="298526"/>
                </a:lnTo>
                <a:lnTo>
                  <a:pt x="497890" y="298297"/>
                </a:lnTo>
                <a:lnTo>
                  <a:pt x="497484" y="298704"/>
                </a:lnTo>
                <a:lnTo>
                  <a:pt x="384606" y="299059"/>
                </a:lnTo>
                <a:lnTo>
                  <a:pt x="384670" y="254457"/>
                </a:lnTo>
                <a:lnTo>
                  <a:pt x="612013" y="254685"/>
                </a:lnTo>
                <a:lnTo>
                  <a:pt x="612013" y="211150"/>
                </a:lnTo>
                <a:lnTo>
                  <a:pt x="384721" y="211442"/>
                </a:lnTo>
                <a:lnTo>
                  <a:pt x="384771" y="169202"/>
                </a:lnTo>
                <a:lnTo>
                  <a:pt x="612013" y="168922"/>
                </a:lnTo>
                <a:lnTo>
                  <a:pt x="612013" y="125945"/>
                </a:lnTo>
                <a:lnTo>
                  <a:pt x="384835" y="126238"/>
                </a:lnTo>
                <a:lnTo>
                  <a:pt x="384886" y="82778"/>
                </a:lnTo>
                <a:lnTo>
                  <a:pt x="612013" y="82486"/>
                </a:lnTo>
                <a:lnTo>
                  <a:pt x="612013" y="39509"/>
                </a:lnTo>
                <a:close/>
              </a:path>
            </a:pathLst>
          </a:custGeom>
          <a:solidFill>
            <a:srgbClr val="1A3868"/>
          </a:solidFill>
        </p:spPr>
        <p:txBody>
          <a:bodyPr wrap="square" lIns="0" tIns="0" rIns="0" bIns="0" rtlCol="0"/>
          <a:lstStyle/>
          <a:p>
            <a:endParaRPr sz="487"/>
          </a:p>
        </p:txBody>
      </p:sp>
      <p:grpSp>
        <p:nvGrpSpPr>
          <p:cNvPr id="72" name="object 24">
            <a:extLst>
              <a:ext uri="{FF2B5EF4-FFF2-40B4-BE49-F238E27FC236}">
                <a16:creationId xmlns:a16="http://schemas.microsoft.com/office/drawing/2014/main" id="{E69B2E51-E046-429C-AA8B-6DD7D1DF4AB8}"/>
              </a:ext>
            </a:extLst>
          </p:cNvPr>
          <p:cNvGrpSpPr/>
          <p:nvPr userDrawn="1"/>
        </p:nvGrpSpPr>
        <p:grpSpPr>
          <a:xfrm>
            <a:off x="9073064" y="6217458"/>
            <a:ext cx="1076325" cy="364236"/>
            <a:chOff x="15121774" y="10330678"/>
            <a:chExt cx="1793875" cy="607060"/>
          </a:xfrm>
        </p:grpSpPr>
        <p:sp>
          <p:nvSpPr>
            <p:cNvPr id="73" name="object 25">
              <a:extLst>
                <a:ext uri="{FF2B5EF4-FFF2-40B4-BE49-F238E27FC236}">
                  <a16:creationId xmlns:a16="http://schemas.microsoft.com/office/drawing/2014/main" id="{22021135-8CC5-4FCF-846B-B19443CF2CF7}"/>
                </a:ext>
              </a:extLst>
            </p:cNvPr>
            <p:cNvSpPr/>
            <p:nvPr/>
          </p:nvSpPr>
          <p:spPr>
            <a:xfrm>
              <a:off x="15775965" y="10330681"/>
              <a:ext cx="527685" cy="607060"/>
            </a:xfrm>
            <a:custGeom>
              <a:avLst/>
              <a:gdLst/>
              <a:ahLst/>
              <a:cxnLst/>
              <a:rect l="l" t="t" r="r" b="b"/>
              <a:pathLst>
                <a:path w="527684" h="607059">
                  <a:moveTo>
                    <a:pt x="44577" y="12"/>
                  </a:moveTo>
                  <a:lnTo>
                    <a:pt x="787" y="12"/>
                  </a:lnTo>
                  <a:lnTo>
                    <a:pt x="0" y="606539"/>
                  </a:lnTo>
                  <a:lnTo>
                    <a:pt x="43802" y="606539"/>
                  </a:lnTo>
                  <a:lnTo>
                    <a:pt x="44577" y="12"/>
                  </a:lnTo>
                  <a:close/>
                </a:path>
                <a:path w="527684" h="607059">
                  <a:moveTo>
                    <a:pt x="132664" y="0"/>
                  </a:moveTo>
                  <a:lnTo>
                    <a:pt x="88874" y="0"/>
                  </a:lnTo>
                  <a:lnTo>
                    <a:pt x="88099" y="606539"/>
                  </a:lnTo>
                  <a:lnTo>
                    <a:pt x="131902" y="606539"/>
                  </a:lnTo>
                  <a:lnTo>
                    <a:pt x="132664" y="0"/>
                  </a:lnTo>
                  <a:close/>
                </a:path>
                <a:path w="527684" h="607059">
                  <a:moveTo>
                    <a:pt x="527608" y="306832"/>
                  </a:moveTo>
                  <a:lnTo>
                    <a:pt x="225171" y="606539"/>
                  </a:lnTo>
                  <a:lnTo>
                    <a:pt x="287032" y="606539"/>
                  </a:lnTo>
                  <a:lnTo>
                    <a:pt x="527608" y="368122"/>
                  </a:lnTo>
                  <a:lnTo>
                    <a:pt x="527608" y="306832"/>
                  </a:lnTo>
                  <a:close/>
                </a:path>
                <a:path w="527684" h="607059">
                  <a:moveTo>
                    <a:pt x="527608" y="0"/>
                  </a:moveTo>
                  <a:lnTo>
                    <a:pt x="520026" y="0"/>
                  </a:lnTo>
                  <a:lnTo>
                    <a:pt x="513676" y="22301"/>
                  </a:lnTo>
                  <a:lnTo>
                    <a:pt x="505726" y="44183"/>
                  </a:lnTo>
                  <a:lnTo>
                    <a:pt x="496163" y="65595"/>
                  </a:lnTo>
                  <a:lnTo>
                    <a:pt x="484987" y="86410"/>
                  </a:lnTo>
                  <a:lnTo>
                    <a:pt x="485076" y="0"/>
                  </a:lnTo>
                  <a:lnTo>
                    <a:pt x="441299" y="0"/>
                  </a:lnTo>
                  <a:lnTo>
                    <a:pt x="441121" y="145072"/>
                  </a:lnTo>
                  <a:lnTo>
                    <a:pt x="438340" y="148018"/>
                  </a:lnTo>
                  <a:lnTo>
                    <a:pt x="435851" y="151130"/>
                  </a:lnTo>
                  <a:lnTo>
                    <a:pt x="396760" y="189890"/>
                  </a:lnTo>
                  <a:lnTo>
                    <a:pt x="397002" y="0"/>
                  </a:lnTo>
                  <a:lnTo>
                    <a:pt x="353212" y="0"/>
                  </a:lnTo>
                  <a:lnTo>
                    <a:pt x="352907" y="233337"/>
                  </a:lnTo>
                  <a:lnTo>
                    <a:pt x="308559" y="277291"/>
                  </a:lnTo>
                  <a:lnTo>
                    <a:pt x="308902" y="0"/>
                  </a:lnTo>
                  <a:lnTo>
                    <a:pt x="265125" y="0"/>
                  </a:lnTo>
                  <a:lnTo>
                    <a:pt x="264718" y="320738"/>
                  </a:lnTo>
                  <a:lnTo>
                    <a:pt x="220281" y="364769"/>
                  </a:lnTo>
                  <a:lnTo>
                    <a:pt x="220751" y="0"/>
                  </a:lnTo>
                  <a:lnTo>
                    <a:pt x="176961" y="0"/>
                  </a:lnTo>
                  <a:lnTo>
                    <a:pt x="176199" y="606539"/>
                  </a:lnTo>
                  <a:lnTo>
                    <a:pt x="220014" y="606539"/>
                  </a:lnTo>
                  <a:lnTo>
                    <a:pt x="220116" y="549554"/>
                  </a:lnTo>
                  <a:lnTo>
                    <a:pt x="282016" y="488188"/>
                  </a:lnTo>
                  <a:lnTo>
                    <a:pt x="527608" y="244817"/>
                  </a:lnTo>
                  <a:lnTo>
                    <a:pt x="527608" y="179349"/>
                  </a:lnTo>
                  <a:lnTo>
                    <a:pt x="520306" y="188264"/>
                  </a:lnTo>
                  <a:lnTo>
                    <a:pt x="512737" y="197015"/>
                  </a:lnTo>
                  <a:lnTo>
                    <a:pt x="504888" y="205600"/>
                  </a:lnTo>
                  <a:lnTo>
                    <a:pt x="496747" y="214007"/>
                  </a:lnTo>
                  <a:lnTo>
                    <a:pt x="491553" y="219240"/>
                  </a:lnTo>
                  <a:lnTo>
                    <a:pt x="220167" y="488188"/>
                  </a:lnTo>
                  <a:lnTo>
                    <a:pt x="220218" y="426135"/>
                  </a:lnTo>
                  <a:lnTo>
                    <a:pt x="282143" y="364769"/>
                  </a:lnTo>
                  <a:lnTo>
                    <a:pt x="370420" y="277291"/>
                  </a:lnTo>
                  <a:lnTo>
                    <a:pt x="458609" y="189890"/>
                  </a:lnTo>
                  <a:lnTo>
                    <a:pt x="499160" y="144246"/>
                  </a:lnTo>
                  <a:lnTo>
                    <a:pt x="527608" y="100355"/>
                  </a:lnTo>
                  <a:lnTo>
                    <a:pt x="527608" y="86410"/>
                  </a:lnTo>
                  <a:lnTo>
                    <a:pt x="527608" y="0"/>
                  </a:lnTo>
                  <a:close/>
                </a:path>
              </a:pathLst>
            </a:custGeom>
            <a:solidFill>
              <a:srgbClr val="1A3868"/>
            </a:solidFill>
          </p:spPr>
          <p:txBody>
            <a:bodyPr wrap="square" lIns="0" tIns="0" rIns="0" bIns="0" rtlCol="0"/>
            <a:lstStyle/>
            <a:p>
              <a:endParaRPr sz="487"/>
            </a:p>
          </p:txBody>
        </p:sp>
        <p:pic>
          <p:nvPicPr>
            <p:cNvPr id="74" name="object 26">
              <a:extLst>
                <a:ext uri="{FF2B5EF4-FFF2-40B4-BE49-F238E27FC236}">
                  <a16:creationId xmlns:a16="http://schemas.microsoft.com/office/drawing/2014/main" id="{D7185A8B-A62B-4919-972A-8EE0297D78A3}"/>
                </a:ext>
              </a:extLst>
            </p:cNvPr>
            <p:cNvPicPr/>
            <p:nvPr/>
          </p:nvPicPr>
          <p:blipFill>
            <a:blip r:embed="rId2" cstate="print"/>
            <a:stretch>
              <a:fillRect/>
            </a:stretch>
          </p:blipFill>
          <p:spPr>
            <a:xfrm>
              <a:off x="16125567" y="10760799"/>
              <a:ext cx="178009" cy="176413"/>
            </a:xfrm>
            <a:prstGeom prst="rect">
              <a:avLst/>
            </a:prstGeom>
          </p:spPr>
        </p:pic>
        <p:sp>
          <p:nvSpPr>
            <p:cNvPr id="75" name="object 27">
              <a:extLst>
                <a:ext uri="{FF2B5EF4-FFF2-40B4-BE49-F238E27FC236}">
                  <a16:creationId xmlns:a16="http://schemas.microsoft.com/office/drawing/2014/main" id="{2E938399-B7DC-4CCF-8B84-90E7C8679634}"/>
                </a:ext>
              </a:extLst>
            </p:cNvPr>
            <p:cNvSpPr/>
            <p:nvPr/>
          </p:nvSpPr>
          <p:spPr>
            <a:xfrm>
              <a:off x="15121763" y="10330681"/>
              <a:ext cx="1793875" cy="607060"/>
            </a:xfrm>
            <a:custGeom>
              <a:avLst/>
              <a:gdLst/>
              <a:ahLst/>
              <a:cxnLst/>
              <a:rect l="l" t="t" r="r" b="b"/>
              <a:pathLst>
                <a:path w="1793875" h="607059">
                  <a:moveTo>
                    <a:pt x="569455" y="472503"/>
                  </a:moveTo>
                  <a:lnTo>
                    <a:pt x="369531" y="273875"/>
                  </a:lnTo>
                  <a:lnTo>
                    <a:pt x="281622" y="186524"/>
                  </a:lnTo>
                  <a:lnTo>
                    <a:pt x="193624" y="99098"/>
                  </a:lnTo>
                  <a:lnTo>
                    <a:pt x="105638" y="11671"/>
                  </a:lnTo>
                  <a:lnTo>
                    <a:pt x="93891" y="0"/>
                  </a:lnTo>
                  <a:lnTo>
                    <a:pt x="0" y="0"/>
                  </a:lnTo>
                  <a:lnTo>
                    <a:pt x="63" y="596049"/>
                  </a:lnTo>
                  <a:lnTo>
                    <a:pt x="520" y="596049"/>
                  </a:lnTo>
                  <a:lnTo>
                    <a:pt x="533" y="596696"/>
                  </a:lnTo>
                  <a:lnTo>
                    <a:pt x="660" y="597877"/>
                  </a:lnTo>
                  <a:lnTo>
                    <a:pt x="800" y="601408"/>
                  </a:lnTo>
                  <a:lnTo>
                    <a:pt x="1028" y="603961"/>
                  </a:lnTo>
                  <a:lnTo>
                    <a:pt x="1168" y="606539"/>
                  </a:lnTo>
                  <a:lnTo>
                    <a:pt x="44831" y="606539"/>
                  </a:lnTo>
                  <a:lnTo>
                    <a:pt x="44462" y="599567"/>
                  </a:lnTo>
                  <a:lnTo>
                    <a:pt x="44094" y="590448"/>
                  </a:lnTo>
                  <a:lnTo>
                    <a:pt x="43942" y="583971"/>
                  </a:lnTo>
                  <a:lnTo>
                    <a:pt x="43827" y="575995"/>
                  </a:lnTo>
                  <a:lnTo>
                    <a:pt x="43738" y="11671"/>
                  </a:lnTo>
                  <a:lnTo>
                    <a:pt x="87985" y="55600"/>
                  </a:lnTo>
                  <a:lnTo>
                    <a:pt x="88049" y="596049"/>
                  </a:lnTo>
                  <a:lnTo>
                    <a:pt x="88569" y="596049"/>
                  </a:lnTo>
                  <a:lnTo>
                    <a:pt x="88760" y="599998"/>
                  </a:lnTo>
                  <a:lnTo>
                    <a:pt x="89052" y="603046"/>
                  </a:lnTo>
                  <a:lnTo>
                    <a:pt x="89293" y="606539"/>
                  </a:lnTo>
                  <a:lnTo>
                    <a:pt x="133083" y="606539"/>
                  </a:lnTo>
                  <a:lnTo>
                    <a:pt x="132549" y="597877"/>
                  </a:lnTo>
                  <a:lnTo>
                    <a:pt x="132168" y="590448"/>
                  </a:lnTo>
                  <a:lnTo>
                    <a:pt x="131953" y="583971"/>
                  </a:lnTo>
                  <a:lnTo>
                    <a:pt x="131864" y="579945"/>
                  </a:lnTo>
                  <a:lnTo>
                    <a:pt x="131762" y="571944"/>
                  </a:lnTo>
                  <a:lnTo>
                    <a:pt x="131724" y="99098"/>
                  </a:lnTo>
                  <a:lnTo>
                    <a:pt x="175971" y="143090"/>
                  </a:lnTo>
                  <a:lnTo>
                    <a:pt x="176034" y="596049"/>
                  </a:lnTo>
                  <a:lnTo>
                    <a:pt x="176606" y="596049"/>
                  </a:lnTo>
                  <a:lnTo>
                    <a:pt x="176822" y="599998"/>
                  </a:lnTo>
                  <a:lnTo>
                    <a:pt x="177165" y="603961"/>
                  </a:lnTo>
                  <a:lnTo>
                    <a:pt x="177368" y="606539"/>
                  </a:lnTo>
                  <a:lnTo>
                    <a:pt x="221335" y="606539"/>
                  </a:lnTo>
                  <a:lnTo>
                    <a:pt x="220713" y="598500"/>
                  </a:lnTo>
                  <a:lnTo>
                    <a:pt x="220230" y="590448"/>
                  </a:lnTo>
                  <a:lnTo>
                    <a:pt x="219976" y="583971"/>
                  </a:lnTo>
                  <a:lnTo>
                    <a:pt x="219862" y="579945"/>
                  </a:lnTo>
                  <a:lnTo>
                    <a:pt x="219748" y="571944"/>
                  </a:lnTo>
                  <a:lnTo>
                    <a:pt x="219710" y="186524"/>
                  </a:lnTo>
                  <a:lnTo>
                    <a:pt x="263944" y="230428"/>
                  </a:lnTo>
                  <a:lnTo>
                    <a:pt x="264058" y="580669"/>
                  </a:lnTo>
                  <a:lnTo>
                    <a:pt x="264388" y="589343"/>
                  </a:lnTo>
                  <a:lnTo>
                    <a:pt x="264947" y="598500"/>
                  </a:lnTo>
                  <a:lnTo>
                    <a:pt x="265620" y="606539"/>
                  </a:lnTo>
                  <a:lnTo>
                    <a:pt x="331012" y="606539"/>
                  </a:lnTo>
                  <a:lnTo>
                    <a:pt x="308292" y="583971"/>
                  </a:lnTo>
                  <a:lnTo>
                    <a:pt x="308152" y="579945"/>
                  </a:lnTo>
                  <a:lnTo>
                    <a:pt x="307670" y="575995"/>
                  </a:lnTo>
                  <a:lnTo>
                    <a:pt x="307670" y="521208"/>
                  </a:lnTo>
                  <a:lnTo>
                    <a:pt x="393573" y="606539"/>
                  </a:lnTo>
                  <a:lnTo>
                    <a:pt x="455422" y="606539"/>
                  </a:lnTo>
                  <a:lnTo>
                    <a:pt x="369531" y="521208"/>
                  </a:lnTo>
                  <a:lnTo>
                    <a:pt x="307670" y="459752"/>
                  </a:lnTo>
                  <a:lnTo>
                    <a:pt x="307670" y="397586"/>
                  </a:lnTo>
                  <a:lnTo>
                    <a:pt x="517994" y="606539"/>
                  </a:lnTo>
                  <a:lnTo>
                    <a:pt x="569455" y="606539"/>
                  </a:lnTo>
                  <a:lnTo>
                    <a:pt x="569455" y="596214"/>
                  </a:lnTo>
                  <a:lnTo>
                    <a:pt x="369506" y="397586"/>
                  </a:lnTo>
                  <a:lnTo>
                    <a:pt x="307670" y="336156"/>
                  </a:lnTo>
                  <a:lnTo>
                    <a:pt x="307670" y="273875"/>
                  </a:lnTo>
                  <a:lnTo>
                    <a:pt x="569455" y="533958"/>
                  </a:lnTo>
                  <a:lnTo>
                    <a:pt x="569455" y="472503"/>
                  </a:lnTo>
                  <a:close/>
                </a:path>
                <a:path w="1793875" h="607059">
                  <a:moveTo>
                    <a:pt x="569455" y="348881"/>
                  </a:moveTo>
                  <a:lnTo>
                    <a:pt x="218300" y="0"/>
                  </a:lnTo>
                  <a:lnTo>
                    <a:pt x="156438" y="0"/>
                  </a:lnTo>
                  <a:lnTo>
                    <a:pt x="569455" y="410349"/>
                  </a:lnTo>
                  <a:lnTo>
                    <a:pt x="569455" y="348881"/>
                  </a:lnTo>
                  <a:close/>
                </a:path>
                <a:path w="1793875" h="607059">
                  <a:moveTo>
                    <a:pt x="569455" y="225272"/>
                  </a:moveTo>
                  <a:lnTo>
                    <a:pt x="342734" y="0"/>
                  </a:lnTo>
                  <a:lnTo>
                    <a:pt x="280860" y="0"/>
                  </a:lnTo>
                  <a:lnTo>
                    <a:pt x="569455" y="286727"/>
                  </a:lnTo>
                  <a:lnTo>
                    <a:pt x="569455" y="225272"/>
                  </a:lnTo>
                  <a:close/>
                </a:path>
                <a:path w="1793875" h="607059">
                  <a:moveTo>
                    <a:pt x="569455" y="101663"/>
                  </a:moveTo>
                  <a:lnTo>
                    <a:pt x="467144" y="0"/>
                  </a:lnTo>
                  <a:lnTo>
                    <a:pt x="405282" y="0"/>
                  </a:lnTo>
                  <a:lnTo>
                    <a:pt x="569455" y="163118"/>
                  </a:lnTo>
                  <a:lnTo>
                    <a:pt x="569455" y="101663"/>
                  </a:lnTo>
                  <a:close/>
                </a:path>
                <a:path w="1793875" h="607059">
                  <a:moveTo>
                    <a:pt x="569455" y="0"/>
                  </a:moveTo>
                  <a:lnTo>
                    <a:pt x="529717" y="0"/>
                  </a:lnTo>
                  <a:lnTo>
                    <a:pt x="569455" y="39484"/>
                  </a:lnTo>
                  <a:lnTo>
                    <a:pt x="569455" y="0"/>
                  </a:lnTo>
                  <a:close/>
                </a:path>
                <a:path w="1793875" h="607059">
                  <a:moveTo>
                    <a:pt x="610679" y="0"/>
                  </a:moveTo>
                  <a:lnTo>
                    <a:pt x="569785" y="0"/>
                  </a:lnTo>
                  <a:lnTo>
                    <a:pt x="569785" y="606539"/>
                  </a:lnTo>
                  <a:lnTo>
                    <a:pt x="609917" y="606539"/>
                  </a:lnTo>
                  <a:lnTo>
                    <a:pt x="610679" y="0"/>
                  </a:lnTo>
                  <a:close/>
                </a:path>
                <a:path w="1793875" h="607059">
                  <a:moveTo>
                    <a:pt x="1793824" y="0"/>
                  </a:moveTo>
                  <a:lnTo>
                    <a:pt x="1755241" y="0"/>
                  </a:lnTo>
                  <a:lnTo>
                    <a:pt x="1743938" y="6642"/>
                  </a:lnTo>
                  <a:lnTo>
                    <a:pt x="1709610" y="34010"/>
                  </a:lnTo>
                  <a:lnTo>
                    <a:pt x="1675371" y="79349"/>
                  </a:lnTo>
                  <a:lnTo>
                    <a:pt x="1648091" y="141249"/>
                  </a:lnTo>
                  <a:lnTo>
                    <a:pt x="1639100" y="159740"/>
                  </a:lnTo>
                  <a:lnTo>
                    <a:pt x="1611871" y="195999"/>
                  </a:lnTo>
                  <a:lnTo>
                    <a:pt x="1574863" y="224396"/>
                  </a:lnTo>
                  <a:lnTo>
                    <a:pt x="1522514" y="249605"/>
                  </a:lnTo>
                  <a:lnTo>
                    <a:pt x="1507604" y="256959"/>
                  </a:lnTo>
                  <a:lnTo>
                    <a:pt x="1441538" y="303352"/>
                  </a:lnTo>
                  <a:lnTo>
                    <a:pt x="1404874" y="343001"/>
                  </a:lnTo>
                  <a:lnTo>
                    <a:pt x="1400810" y="349034"/>
                  </a:lnTo>
                  <a:lnTo>
                    <a:pt x="1400810" y="292481"/>
                  </a:lnTo>
                  <a:lnTo>
                    <a:pt x="1432902" y="250634"/>
                  </a:lnTo>
                  <a:lnTo>
                    <a:pt x="1492364" y="219938"/>
                  </a:lnTo>
                  <a:lnTo>
                    <a:pt x="1513840" y="210223"/>
                  </a:lnTo>
                  <a:lnTo>
                    <a:pt x="1535772" y="198996"/>
                  </a:lnTo>
                  <a:lnTo>
                    <a:pt x="1580705" y="165011"/>
                  </a:lnTo>
                  <a:lnTo>
                    <a:pt x="1614932" y="119659"/>
                  </a:lnTo>
                  <a:lnTo>
                    <a:pt x="1642211" y="57785"/>
                  </a:lnTo>
                  <a:lnTo>
                    <a:pt x="1651203" y="39281"/>
                  </a:lnTo>
                  <a:lnTo>
                    <a:pt x="1662798" y="21082"/>
                  </a:lnTo>
                  <a:lnTo>
                    <a:pt x="1679524" y="1968"/>
                  </a:lnTo>
                  <a:lnTo>
                    <a:pt x="1681734" y="0"/>
                  </a:lnTo>
                  <a:lnTo>
                    <a:pt x="1624253" y="0"/>
                  </a:lnTo>
                  <a:lnTo>
                    <a:pt x="1614385" y="15697"/>
                  </a:lnTo>
                  <a:lnTo>
                    <a:pt x="1606372" y="31115"/>
                  </a:lnTo>
                  <a:lnTo>
                    <a:pt x="1599679" y="46151"/>
                  </a:lnTo>
                  <a:lnTo>
                    <a:pt x="1585988" y="79552"/>
                  </a:lnTo>
                  <a:lnTo>
                    <a:pt x="1577009" y="98044"/>
                  </a:lnTo>
                  <a:lnTo>
                    <a:pt x="1549781" y="134289"/>
                  </a:lnTo>
                  <a:lnTo>
                    <a:pt x="1512989" y="162090"/>
                  </a:lnTo>
                  <a:lnTo>
                    <a:pt x="1456867" y="187998"/>
                  </a:lnTo>
                  <a:lnTo>
                    <a:pt x="1438414" y="197065"/>
                  </a:lnTo>
                  <a:lnTo>
                    <a:pt x="1419733" y="208165"/>
                  </a:lnTo>
                  <a:lnTo>
                    <a:pt x="1400810" y="222237"/>
                  </a:lnTo>
                  <a:lnTo>
                    <a:pt x="1400810" y="174879"/>
                  </a:lnTo>
                  <a:lnTo>
                    <a:pt x="1406347" y="168833"/>
                  </a:lnTo>
                  <a:lnTo>
                    <a:pt x="1411198" y="164934"/>
                  </a:lnTo>
                  <a:lnTo>
                    <a:pt x="1418082" y="161455"/>
                  </a:lnTo>
                  <a:lnTo>
                    <a:pt x="1450822" y="147993"/>
                  </a:lnTo>
                  <a:lnTo>
                    <a:pt x="1472946" y="137274"/>
                  </a:lnTo>
                  <a:lnTo>
                    <a:pt x="1518602" y="103301"/>
                  </a:lnTo>
                  <a:lnTo>
                    <a:pt x="1552829" y="57975"/>
                  </a:lnTo>
                  <a:lnTo>
                    <a:pt x="1578444" y="0"/>
                  </a:lnTo>
                  <a:lnTo>
                    <a:pt x="1531251" y="0"/>
                  </a:lnTo>
                  <a:lnTo>
                    <a:pt x="1523555" y="18618"/>
                  </a:lnTo>
                  <a:lnTo>
                    <a:pt x="1514627" y="36842"/>
                  </a:lnTo>
                  <a:lnTo>
                    <a:pt x="1487678" y="72580"/>
                  </a:lnTo>
                  <a:lnTo>
                    <a:pt x="1451203" y="99644"/>
                  </a:lnTo>
                  <a:lnTo>
                    <a:pt x="1400810" y="121424"/>
                  </a:lnTo>
                  <a:lnTo>
                    <a:pt x="1400810" y="80848"/>
                  </a:lnTo>
                  <a:lnTo>
                    <a:pt x="1414386" y="73723"/>
                  </a:lnTo>
                  <a:lnTo>
                    <a:pt x="1428229" y="65074"/>
                  </a:lnTo>
                  <a:lnTo>
                    <a:pt x="1466303" y="31178"/>
                  </a:lnTo>
                  <a:lnTo>
                    <a:pt x="1488592" y="0"/>
                  </a:lnTo>
                  <a:lnTo>
                    <a:pt x="1435493" y="0"/>
                  </a:lnTo>
                  <a:lnTo>
                    <a:pt x="1429232" y="7277"/>
                  </a:lnTo>
                  <a:lnTo>
                    <a:pt x="1419707" y="16433"/>
                  </a:lnTo>
                  <a:lnTo>
                    <a:pt x="1413814" y="21399"/>
                  </a:lnTo>
                  <a:lnTo>
                    <a:pt x="1407896" y="25895"/>
                  </a:lnTo>
                  <a:lnTo>
                    <a:pt x="1401953" y="30035"/>
                  </a:lnTo>
                  <a:lnTo>
                    <a:pt x="1403324" y="14922"/>
                  </a:lnTo>
                  <a:lnTo>
                    <a:pt x="1405394" y="0"/>
                  </a:lnTo>
                  <a:lnTo>
                    <a:pt x="1360843" y="0"/>
                  </a:lnTo>
                  <a:lnTo>
                    <a:pt x="1359230" y="12890"/>
                  </a:lnTo>
                  <a:lnTo>
                    <a:pt x="1358049" y="25908"/>
                  </a:lnTo>
                  <a:lnTo>
                    <a:pt x="1357312" y="39052"/>
                  </a:lnTo>
                  <a:lnTo>
                    <a:pt x="1357071" y="52311"/>
                  </a:lnTo>
                  <a:lnTo>
                    <a:pt x="1357071" y="392633"/>
                  </a:lnTo>
                  <a:lnTo>
                    <a:pt x="1312837" y="436308"/>
                  </a:lnTo>
                  <a:lnTo>
                    <a:pt x="1312862" y="50927"/>
                  </a:lnTo>
                  <a:lnTo>
                    <a:pt x="1314869" y="12585"/>
                  </a:lnTo>
                  <a:lnTo>
                    <a:pt x="1316304" y="0"/>
                  </a:lnTo>
                  <a:lnTo>
                    <a:pt x="1272133" y="0"/>
                  </a:lnTo>
                  <a:lnTo>
                    <a:pt x="1270825" y="12941"/>
                  </a:lnTo>
                  <a:lnTo>
                    <a:pt x="1269873" y="25971"/>
                  </a:lnTo>
                  <a:lnTo>
                    <a:pt x="1269288" y="39090"/>
                  </a:lnTo>
                  <a:lnTo>
                    <a:pt x="1269085" y="52311"/>
                  </a:lnTo>
                  <a:lnTo>
                    <a:pt x="1269085" y="479323"/>
                  </a:lnTo>
                  <a:lnTo>
                    <a:pt x="1224838" y="523354"/>
                  </a:lnTo>
                  <a:lnTo>
                    <a:pt x="1224889" y="50901"/>
                  </a:lnTo>
                  <a:lnTo>
                    <a:pt x="1226477" y="12611"/>
                  </a:lnTo>
                  <a:lnTo>
                    <a:pt x="1227645" y="0"/>
                  </a:lnTo>
                  <a:lnTo>
                    <a:pt x="1183703" y="0"/>
                  </a:lnTo>
                  <a:lnTo>
                    <a:pt x="1182090" y="20916"/>
                  </a:lnTo>
                  <a:lnTo>
                    <a:pt x="1181811" y="26619"/>
                  </a:lnTo>
                  <a:lnTo>
                    <a:pt x="1181811" y="606539"/>
                  </a:lnTo>
                  <a:lnTo>
                    <a:pt x="1204214" y="606539"/>
                  </a:lnTo>
                  <a:lnTo>
                    <a:pt x="1363929" y="447217"/>
                  </a:lnTo>
                  <a:lnTo>
                    <a:pt x="1400810" y="411022"/>
                  </a:lnTo>
                  <a:lnTo>
                    <a:pt x="1400810" y="410438"/>
                  </a:lnTo>
                  <a:lnTo>
                    <a:pt x="1481162" y="330301"/>
                  </a:lnTo>
                  <a:lnTo>
                    <a:pt x="1513268" y="362204"/>
                  </a:lnTo>
                  <a:lnTo>
                    <a:pt x="1266215" y="606539"/>
                  </a:lnTo>
                  <a:lnTo>
                    <a:pt x="1329258" y="606539"/>
                  </a:lnTo>
                  <a:lnTo>
                    <a:pt x="1544218" y="392963"/>
                  </a:lnTo>
                  <a:lnTo>
                    <a:pt x="1574622" y="423176"/>
                  </a:lnTo>
                  <a:lnTo>
                    <a:pt x="1390053" y="606539"/>
                  </a:lnTo>
                  <a:lnTo>
                    <a:pt x="1451889" y="606539"/>
                  </a:lnTo>
                  <a:lnTo>
                    <a:pt x="1605546" y="453885"/>
                  </a:lnTo>
                  <a:lnTo>
                    <a:pt x="1636826" y="484962"/>
                  </a:lnTo>
                  <a:lnTo>
                    <a:pt x="1514462" y="606539"/>
                  </a:lnTo>
                  <a:lnTo>
                    <a:pt x="1576311" y="606539"/>
                  </a:lnTo>
                  <a:lnTo>
                    <a:pt x="1667751" y="515696"/>
                  </a:lnTo>
                  <a:lnTo>
                    <a:pt x="1699031" y="546773"/>
                  </a:lnTo>
                  <a:lnTo>
                    <a:pt x="1638884" y="606539"/>
                  </a:lnTo>
                  <a:lnTo>
                    <a:pt x="1793824" y="606539"/>
                  </a:lnTo>
                  <a:lnTo>
                    <a:pt x="1793824" y="579513"/>
                  </a:lnTo>
                  <a:lnTo>
                    <a:pt x="1515110" y="302615"/>
                  </a:lnTo>
                  <a:lnTo>
                    <a:pt x="1524965" y="297014"/>
                  </a:lnTo>
                  <a:lnTo>
                    <a:pt x="1534896" y="291922"/>
                  </a:lnTo>
                  <a:lnTo>
                    <a:pt x="1556766" y="281813"/>
                  </a:lnTo>
                  <a:lnTo>
                    <a:pt x="1793824" y="517347"/>
                  </a:lnTo>
                  <a:lnTo>
                    <a:pt x="1793824" y="455891"/>
                  </a:lnTo>
                  <a:lnTo>
                    <a:pt x="1597990" y="261315"/>
                  </a:lnTo>
                  <a:lnTo>
                    <a:pt x="1606880" y="255803"/>
                  </a:lnTo>
                  <a:lnTo>
                    <a:pt x="1615833" y="249618"/>
                  </a:lnTo>
                  <a:lnTo>
                    <a:pt x="1624876" y="242684"/>
                  </a:lnTo>
                  <a:lnTo>
                    <a:pt x="1633982" y="234924"/>
                  </a:lnTo>
                  <a:lnTo>
                    <a:pt x="1793824" y="393725"/>
                  </a:lnTo>
                  <a:lnTo>
                    <a:pt x="1793824" y="332270"/>
                  </a:lnTo>
                  <a:lnTo>
                    <a:pt x="1663407" y="202704"/>
                  </a:lnTo>
                  <a:lnTo>
                    <a:pt x="1670265" y="192646"/>
                  </a:lnTo>
                  <a:lnTo>
                    <a:pt x="1676247" y="182676"/>
                  </a:lnTo>
                  <a:lnTo>
                    <a:pt x="1681492" y="172808"/>
                  </a:lnTo>
                  <a:lnTo>
                    <a:pt x="1686115" y="163093"/>
                  </a:lnTo>
                  <a:lnTo>
                    <a:pt x="1793824" y="270116"/>
                  </a:lnTo>
                  <a:lnTo>
                    <a:pt x="1793824" y="208661"/>
                  </a:lnTo>
                  <a:lnTo>
                    <a:pt x="1704238" y="119646"/>
                  </a:lnTo>
                  <a:lnTo>
                    <a:pt x="1708848" y="109639"/>
                  </a:lnTo>
                  <a:lnTo>
                    <a:pt x="1714055" y="99720"/>
                  </a:lnTo>
                  <a:lnTo>
                    <a:pt x="1720037" y="89890"/>
                  </a:lnTo>
                  <a:lnTo>
                    <a:pt x="1727022" y="80124"/>
                  </a:lnTo>
                  <a:lnTo>
                    <a:pt x="1793824" y="146507"/>
                  </a:lnTo>
                  <a:lnTo>
                    <a:pt x="1793824" y="85051"/>
                  </a:lnTo>
                  <a:lnTo>
                    <a:pt x="1758162" y="49606"/>
                  </a:lnTo>
                  <a:lnTo>
                    <a:pt x="1766989" y="43599"/>
                  </a:lnTo>
                  <a:lnTo>
                    <a:pt x="1775866" y="38366"/>
                  </a:lnTo>
                  <a:lnTo>
                    <a:pt x="1784807" y="33769"/>
                  </a:lnTo>
                  <a:lnTo>
                    <a:pt x="1793824" y="29616"/>
                  </a:lnTo>
                  <a:lnTo>
                    <a:pt x="1793824" y="0"/>
                  </a:lnTo>
                  <a:close/>
                </a:path>
              </a:pathLst>
            </a:custGeom>
            <a:solidFill>
              <a:srgbClr val="1A3868"/>
            </a:solidFill>
          </p:spPr>
          <p:txBody>
            <a:bodyPr wrap="square" lIns="0" tIns="0" rIns="0" bIns="0" rtlCol="0"/>
            <a:lstStyle/>
            <a:p>
              <a:endParaRPr sz="487"/>
            </a:p>
          </p:txBody>
        </p:sp>
      </p:grpSp>
      <p:grpSp>
        <p:nvGrpSpPr>
          <p:cNvPr id="76" name="object 32">
            <a:extLst>
              <a:ext uri="{FF2B5EF4-FFF2-40B4-BE49-F238E27FC236}">
                <a16:creationId xmlns:a16="http://schemas.microsoft.com/office/drawing/2014/main" id="{A1AD9BE2-F428-4DB2-83AF-D0DF35BD930A}"/>
              </a:ext>
            </a:extLst>
          </p:cNvPr>
          <p:cNvGrpSpPr/>
          <p:nvPr userDrawn="1"/>
        </p:nvGrpSpPr>
        <p:grpSpPr>
          <a:xfrm>
            <a:off x="753902" y="6270498"/>
            <a:ext cx="243079" cy="240031"/>
            <a:chOff x="1256502" y="10419079"/>
            <a:chExt cx="405130" cy="400050"/>
          </a:xfrm>
        </p:grpSpPr>
        <p:sp>
          <p:nvSpPr>
            <p:cNvPr id="77" name="object 33">
              <a:extLst>
                <a:ext uri="{FF2B5EF4-FFF2-40B4-BE49-F238E27FC236}">
                  <a16:creationId xmlns:a16="http://schemas.microsoft.com/office/drawing/2014/main" id="{2074A3C0-2BE3-449C-9E6E-AC25481E8524}"/>
                </a:ext>
              </a:extLst>
            </p:cNvPr>
            <p:cNvSpPr/>
            <p:nvPr/>
          </p:nvSpPr>
          <p:spPr>
            <a:xfrm>
              <a:off x="1256499" y="10439901"/>
              <a:ext cx="405130" cy="379095"/>
            </a:xfrm>
            <a:custGeom>
              <a:avLst/>
              <a:gdLst/>
              <a:ahLst/>
              <a:cxnLst/>
              <a:rect l="l" t="t" r="r" b="b"/>
              <a:pathLst>
                <a:path w="405130" h="379095">
                  <a:moveTo>
                    <a:pt x="343827" y="60960"/>
                  </a:moveTo>
                  <a:lnTo>
                    <a:pt x="313347" y="91452"/>
                  </a:lnTo>
                  <a:lnTo>
                    <a:pt x="313347" y="176568"/>
                  </a:lnTo>
                  <a:lnTo>
                    <a:pt x="304609" y="219710"/>
                  </a:lnTo>
                  <a:lnTo>
                    <a:pt x="280809" y="254977"/>
                  </a:lnTo>
                  <a:lnTo>
                    <a:pt x="245541" y="278777"/>
                  </a:lnTo>
                  <a:lnTo>
                    <a:pt x="202399" y="287515"/>
                  </a:lnTo>
                  <a:lnTo>
                    <a:pt x="159245" y="278777"/>
                  </a:lnTo>
                  <a:lnTo>
                    <a:pt x="123977" y="254977"/>
                  </a:lnTo>
                  <a:lnTo>
                    <a:pt x="100177" y="219710"/>
                  </a:lnTo>
                  <a:lnTo>
                    <a:pt x="91440" y="176568"/>
                  </a:lnTo>
                  <a:lnTo>
                    <a:pt x="91440" y="91452"/>
                  </a:lnTo>
                  <a:lnTo>
                    <a:pt x="60960" y="60960"/>
                  </a:lnTo>
                  <a:lnTo>
                    <a:pt x="60960" y="176568"/>
                  </a:lnTo>
                  <a:lnTo>
                    <a:pt x="68173" y="221246"/>
                  </a:lnTo>
                  <a:lnTo>
                    <a:pt x="88265" y="260057"/>
                  </a:lnTo>
                  <a:lnTo>
                    <a:pt x="118897" y="290690"/>
                  </a:lnTo>
                  <a:lnTo>
                    <a:pt x="157721" y="310781"/>
                  </a:lnTo>
                  <a:lnTo>
                    <a:pt x="202399" y="317995"/>
                  </a:lnTo>
                  <a:lnTo>
                    <a:pt x="247065" y="310781"/>
                  </a:lnTo>
                  <a:lnTo>
                    <a:pt x="285889" y="290690"/>
                  </a:lnTo>
                  <a:lnTo>
                    <a:pt x="316522" y="260057"/>
                  </a:lnTo>
                  <a:lnTo>
                    <a:pt x="336613" y="221246"/>
                  </a:lnTo>
                  <a:lnTo>
                    <a:pt x="343827" y="176568"/>
                  </a:lnTo>
                  <a:lnTo>
                    <a:pt x="343827" y="60960"/>
                  </a:lnTo>
                  <a:close/>
                </a:path>
                <a:path w="405130" h="379095">
                  <a:moveTo>
                    <a:pt x="404787" y="0"/>
                  </a:moveTo>
                  <a:lnTo>
                    <a:pt x="374307" y="30492"/>
                  </a:lnTo>
                  <a:lnTo>
                    <a:pt x="374307" y="176568"/>
                  </a:lnTo>
                  <a:lnTo>
                    <a:pt x="368160" y="222250"/>
                  </a:lnTo>
                  <a:lnTo>
                    <a:pt x="350837" y="263309"/>
                  </a:lnTo>
                  <a:lnTo>
                    <a:pt x="323951" y="298107"/>
                  </a:lnTo>
                  <a:lnTo>
                    <a:pt x="289153" y="324993"/>
                  </a:lnTo>
                  <a:lnTo>
                    <a:pt x="248081" y="342328"/>
                  </a:lnTo>
                  <a:lnTo>
                    <a:pt x="202399" y="348475"/>
                  </a:lnTo>
                  <a:lnTo>
                    <a:pt x="156705" y="342328"/>
                  </a:lnTo>
                  <a:lnTo>
                    <a:pt x="115633" y="324993"/>
                  </a:lnTo>
                  <a:lnTo>
                    <a:pt x="80848" y="298107"/>
                  </a:lnTo>
                  <a:lnTo>
                    <a:pt x="53962" y="263309"/>
                  </a:lnTo>
                  <a:lnTo>
                    <a:pt x="36626" y="222250"/>
                  </a:lnTo>
                  <a:lnTo>
                    <a:pt x="30480" y="176568"/>
                  </a:lnTo>
                  <a:lnTo>
                    <a:pt x="30480" y="30492"/>
                  </a:lnTo>
                  <a:lnTo>
                    <a:pt x="0" y="0"/>
                  </a:lnTo>
                  <a:lnTo>
                    <a:pt x="0" y="176568"/>
                  </a:lnTo>
                  <a:lnTo>
                    <a:pt x="5346" y="222973"/>
                  </a:lnTo>
                  <a:lnTo>
                    <a:pt x="20574" y="265569"/>
                  </a:lnTo>
                  <a:lnTo>
                    <a:pt x="44462" y="303149"/>
                  </a:lnTo>
                  <a:lnTo>
                    <a:pt x="75806" y="334492"/>
                  </a:lnTo>
                  <a:lnTo>
                    <a:pt x="113385" y="358381"/>
                  </a:lnTo>
                  <a:lnTo>
                    <a:pt x="155981" y="373608"/>
                  </a:lnTo>
                  <a:lnTo>
                    <a:pt x="202399" y="378955"/>
                  </a:lnTo>
                  <a:lnTo>
                    <a:pt x="248805" y="373608"/>
                  </a:lnTo>
                  <a:lnTo>
                    <a:pt x="291401" y="358381"/>
                  </a:lnTo>
                  <a:lnTo>
                    <a:pt x="328980" y="334492"/>
                  </a:lnTo>
                  <a:lnTo>
                    <a:pt x="360324" y="303149"/>
                  </a:lnTo>
                  <a:lnTo>
                    <a:pt x="384225" y="265569"/>
                  </a:lnTo>
                  <a:lnTo>
                    <a:pt x="399440" y="222973"/>
                  </a:lnTo>
                  <a:lnTo>
                    <a:pt x="404787" y="176568"/>
                  </a:lnTo>
                  <a:lnTo>
                    <a:pt x="404787" y="0"/>
                  </a:lnTo>
                  <a:close/>
                </a:path>
              </a:pathLst>
            </a:custGeom>
            <a:solidFill>
              <a:srgbClr val="002F6C"/>
            </a:solidFill>
          </p:spPr>
          <p:txBody>
            <a:bodyPr wrap="square" lIns="0" tIns="0" rIns="0" bIns="0" rtlCol="0"/>
            <a:lstStyle/>
            <a:p>
              <a:endParaRPr sz="487"/>
            </a:p>
          </p:txBody>
        </p:sp>
        <p:pic>
          <p:nvPicPr>
            <p:cNvPr id="78" name="object 34">
              <a:extLst>
                <a:ext uri="{FF2B5EF4-FFF2-40B4-BE49-F238E27FC236}">
                  <a16:creationId xmlns:a16="http://schemas.microsoft.com/office/drawing/2014/main" id="{BCFB36DA-8BA6-4A42-903B-41A76308DB13}"/>
                </a:ext>
              </a:extLst>
            </p:cNvPr>
            <p:cNvPicPr/>
            <p:nvPr/>
          </p:nvPicPr>
          <p:blipFill>
            <a:blip r:embed="rId3" cstate="print"/>
            <a:stretch>
              <a:fillRect/>
            </a:stretch>
          </p:blipFill>
          <p:spPr>
            <a:xfrm>
              <a:off x="1378612" y="10535684"/>
              <a:ext cx="161541" cy="162017"/>
            </a:xfrm>
            <a:prstGeom prst="rect">
              <a:avLst/>
            </a:prstGeom>
          </p:spPr>
        </p:pic>
        <p:sp>
          <p:nvSpPr>
            <p:cNvPr id="79" name="object 35">
              <a:extLst>
                <a:ext uri="{FF2B5EF4-FFF2-40B4-BE49-F238E27FC236}">
                  <a16:creationId xmlns:a16="http://schemas.microsoft.com/office/drawing/2014/main" id="{1A7B3EAA-014C-465F-A31D-6F9A3F144616}"/>
                </a:ext>
              </a:extLst>
            </p:cNvPr>
            <p:cNvSpPr/>
            <p:nvPr/>
          </p:nvSpPr>
          <p:spPr>
            <a:xfrm>
              <a:off x="1277472" y="10419079"/>
              <a:ext cx="363220" cy="171450"/>
            </a:xfrm>
            <a:custGeom>
              <a:avLst/>
              <a:gdLst/>
              <a:ahLst/>
              <a:cxnLst/>
              <a:rect l="l" t="t" r="r" b="b"/>
              <a:pathLst>
                <a:path w="363219" h="171450">
                  <a:moveTo>
                    <a:pt x="43198" y="0"/>
                  </a:moveTo>
                  <a:lnTo>
                    <a:pt x="0" y="0"/>
                  </a:lnTo>
                  <a:lnTo>
                    <a:pt x="171111" y="171111"/>
                  </a:lnTo>
                  <a:lnTo>
                    <a:pt x="173410" y="167643"/>
                  </a:lnTo>
                  <a:lnTo>
                    <a:pt x="174981" y="163886"/>
                  </a:lnTo>
                  <a:lnTo>
                    <a:pt x="178800" y="154261"/>
                  </a:lnTo>
                  <a:lnTo>
                    <a:pt x="181238" y="148255"/>
                  </a:lnTo>
                  <a:lnTo>
                    <a:pt x="185083" y="141872"/>
                  </a:lnTo>
                  <a:lnTo>
                    <a:pt x="43198" y="0"/>
                  </a:lnTo>
                  <a:close/>
                </a:path>
                <a:path w="363219" h="171450">
                  <a:moveTo>
                    <a:pt x="129608" y="0"/>
                  </a:moveTo>
                  <a:lnTo>
                    <a:pt x="86397" y="0"/>
                  </a:lnTo>
                  <a:lnTo>
                    <a:pt x="205778" y="119368"/>
                  </a:lnTo>
                  <a:lnTo>
                    <a:pt x="213455" y="113726"/>
                  </a:lnTo>
                  <a:lnTo>
                    <a:pt x="229463" y="106501"/>
                  </a:lnTo>
                  <a:lnTo>
                    <a:pt x="231750" y="105446"/>
                  </a:lnTo>
                  <a:lnTo>
                    <a:pt x="233923" y="104315"/>
                  </a:lnTo>
                  <a:lnTo>
                    <a:pt x="129608" y="0"/>
                  </a:lnTo>
                  <a:close/>
                </a:path>
                <a:path w="363219" h="171450">
                  <a:moveTo>
                    <a:pt x="362853" y="0"/>
                  </a:moveTo>
                  <a:lnTo>
                    <a:pt x="319755" y="0"/>
                  </a:lnTo>
                  <a:lnTo>
                    <a:pt x="246363" y="73392"/>
                  </a:lnTo>
                  <a:lnTo>
                    <a:pt x="267912" y="94941"/>
                  </a:lnTo>
                  <a:lnTo>
                    <a:pt x="362853" y="0"/>
                  </a:lnTo>
                  <a:close/>
                </a:path>
                <a:path w="363219" h="171450">
                  <a:moveTo>
                    <a:pt x="276657" y="0"/>
                  </a:moveTo>
                  <a:lnTo>
                    <a:pt x="233559" y="0"/>
                  </a:lnTo>
                  <a:lnTo>
                    <a:pt x="203265" y="30294"/>
                  </a:lnTo>
                  <a:lnTo>
                    <a:pt x="224814" y="51843"/>
                  </a:lnTo>
                  <a:lnTo>
                    <a:pt x="276657" y="0"/>
                  </a:lnTo>
                  <a:close/>
                </a:path>
              </a:pathLst>
            </a:custGeom>
            <a:solidFill>
              <a:srgbClr val="D68900"/>
            </a:solidFill>
          </p:spPr>
          <p:txBody>
            <a:bodyPr wrap="square" lIns="0" tIns="0" rIns="0" bIns="0" rtlCol="0"/>
            <a:lstStyle/>
            <a:p>
              <a:endParaRPr sz="487"/>
            </a:p>
          </p:txBody>
        </p:sp>
      </p:grpSp>
      <p:grpSp>
        <p:nvGrpSpPr>
          <p:cNvPr id="80" name="object 36">
            <a:extLst>
              <a:ext uri="{FF2B5EF4-FFF2-40B4-BE49-F238E27FC236}">
                <a16:creationId xmlns:a16="http://schemas.microsoft.com/office/drawing/2014/main" id="{A43981BD-BEF7-4C82-AA69-ECF120A20887}"/>
              </a:ext>
            </a:extLst>
          </p:cNvPr>
          <p:cNvGrpSpPr/>
          <p:nvPr userDrawn="1"/>
        </p:nvGrpSpPr>
        <p:grpSpPr>
          <a:xfrm>
            <a:off x="1103259" y="6329348"/>
            <a:ext cx="252603" cy="122301"/>
            <a:chOff x="1838763" y="10517163"/>
            <a:chExt cx="421005" cy="203835"/>
          </a:xfrm>
        </p:grpSpPr>
        <p:pic>
          <p:nvPicPr>
            <p:cNvPr id="81" name="object 37">
              <a:extLst>
                <a:ext uri="{FF2B5EF4-FFF2-40B4-BE49-F238E27FC236}">
                  <a16:creationId xmlns:a16="http://schemas.microsoft.com/office/drawing/2014/main" id="{689B2B43-7F89-49B6-B3D4-E99D2FA28EFE}"/>
                </a:ext>
              </a:extLst>
            </p:cNvPr>
            <p:cNvPicPr/>
            <p:nvPr/>
          </p:nvPicPr>
          <p:blipFill>
            <a:blip r:embed="rId4" cstate="print"/>
            <a:stretch>
              <a:fillRect/>
            </a:stretch>
          </p:blipFill>
          <p:spPr>
            <a:xfrm>
              <a:off x="1838763" y="10517165"/>
              <a:ext cx="204584" cy="199885"/>
            </a:xfrm>
            <a:prstGeom prst="rect">
              <a:avLst/>
            </a:prstGeom>
          </p:spPr>
        </p:pic>
        <p:pic>
          <p:nvPicPr>
            <p:cNvPr id="82" name="object 38">
              <a:extLst>
                <a:ext uri="{FF2B5EF4-FFF2-40B4-BE49-F238E27FC236}">
                  <a16:creationId xmlns:a16="http://schemas.microsoft.com/office/drawing/2014/main" id="{57DDEBCD-A091-461C-8B86-BB47C260765F}"/>
                </a:ext>
              </a:extLst>
            </p:cNvPr>
            <p:cNvPicPr/>
            <p:nvPr/>
          </p:nvPicPr>
          <p:blipFill>
            <a:blip r:embed="rId5" cstate="print"/>
            <a:stretch>
              <a:fillRect/>
            </a:stretch>
          </p:blipFill>
          <p:spPr>
            <a:xfrm>
              <a:off x="2084379" y="10517163"/>
              <a:ext cx="174905" cy="203604"/>
            </a:xfrm>
            <a:prstGeom prst="rect">
              <a:avLst/>
            </a:prstGeom>
          </p:spPr>
        </p:pic>
      </p:grpSp>
      <p:sp>
        <p:nvSpPr>
          <p:cNvPr id="83" name="object 39">
            <a:extLst>
              <a:ext uri="{FF2B5EF4-FFF2-40B4-BE49-F238E27FC236}">
                <a16:creationId xmlns:a16="http://schemas.microsoft.com/office/drawing/2014/main" id="{C656EE48-3A44-49E3-8ED0-E57E6C66F7BF}"/>
              </a:ext>
            </a:extLst>
          </p:cNvPr>
          <p:cNvSpPr/>
          <p:nvPr userDrawn="1"/>
        </p:nvSpPr>
        <p:spPr>
          <a:xfrm>
            <a:off x="1384730" y="6329245"/>
            <a:ext cx="99823" cy="120396"/>
          </a:xfrm>
          <a:custGeom>
            <a:avLst/>
            <a:gdLst/>
            <a:ahLst/>
            <a:cxnLst/>
            <a:rect l="l" t="t" r="r" b="b"/>
            <a:pathLst>
              <a:path w="166369" h="200659">
                <a:moveTo>
                  <a:pt x="166039" y="0"/>
                </a:moveTo>
                <a:lnTo>
                  <a:pt x="0" y="0"/>
                </a:lnTo>
                <a:lnTo>
                  <a:pt x="0" y="44450"/>
                </a:lnTo>
                <a:lnTo>
                  <a:pt x="59245" y="44450"/>
                </a:lnTo>
                <a:lnTo>
                  <a:pt x="59245" y="200660"/>
                </a:lnTo>
                <a:lnTo>
                  <a:pt x="106934" y="200660"/>
                </a:lnTo>
                <a:lnTo>
                  <a:pt x="106934" y="44450"/>
                </a:lnTo>
                <a:lnTo>
                  <a:pt x="166039" y="44450"/>
                </a:lnTo>
                <a:lnTo>
                  <a:pt x="166039" y="0"/>
                </a:lnTo>
                <a:close/>
              </a:path>
            </a:pathLst>
          </a:custGeom>
          <a:solidFill>
            <a:srgbClr val="002F6C"/>
          </a:solidFill>
        </p:spPr>
        <p:txBody>
          <a:bodyPr wrap="square" lIns="0" tIns="0" rIns="0" bIns="0" rtlCol="0"/>
          <a:lstStyle/>
          <a:p>
            <a:endParaRPr sz="487"/>
          </a:p>
        </p:txBody>
      </p:sp>
      <p:sp>
        <p:nvSpPr>
          <p:cNvPr id="84" name="object 40">
            <a:extLst>
              <a:ext uri="{FF2B5EF4-FFF2-40B4-BE49-F238E27FC236}">
                <a16:creationId xmlns:a16="http://schemas.microsoft.com/office/drawing/2014/main" id="{55127A3A-1040-41FF-B9F2-4EFE5107FF3A}"/>
              </a:ext>
            </a:extLst>
          </p:cNvPr>
          <p:cNvSpPr/>
          <p:nvPr userDrawn="1"/>
        </p:nvSpPr>
        <p:spPr>
          <a:xfrm>
            <a:off x="1005855" y="6270502"/>
            <a:ext cx="43435" cy="20575"/>
          </a:xfrm>
          <a:custGeom>
            <a:avLst/>
            <a:gdLst/>
            <a:ahLst/>
            <a:cxnLst/>
            <a:rect l="l" t="t" r="r" b="b"/>
            <a:pathLst>
              <a:path w="72389" h="34290">
                <a:moveTo>
                  <a:pt x="27774" y="0"/>
                </a:moveTo>
                <a:lnTo>
                  <a:pt x="0" y="0"/>
                </a:lnTo>
                <a:lnTo>
                  <a:pt x="0" y="5791"/>
                </a:lnTo>
                <a:lnTo>
                  <a:pt x="10604" y="5791"/>
                </a:lnTo>
                <a:lnTo>
                  <a:pt x="10604" y="34048"/>
                </a:lnTo>
                <a:lnTo>
                  <a:pt x="17170" y="34048"/>
                </a:lnTo>
                <a:lnTo>
                  <a:pt x="17170" y="5791"/>
                </a:lnTo>
                <a:lnTo>
                  <a:pt x="27774" y="5791"/>
                </a:lnTo>
                <a:lnTo>
                  <a:pt x="27774" y="0"/>
                </a:lnTo>
                <a:close/>
              </a:path>
              <a:path w="72389" h="34290">
                <a:moveTo>
                  <a:pt x="72199" y="0"/>
                </a:moveTo>
                <a:lnTo>
                  <a:pt x="64744" y="0"/>
                </a:lnTo>
                <a:lnTo>
                  <a:pt x="53568" y="21932"/>
                </a:lnTo>
                <a:lnTo>
                  <a:pt x="42265" y="0"/>
                </a:lnTo>
                <a:lnTo>
                  <a:pt x="34823" y="0"/>
                </a:lnTo>
                <a:lnTo>
                  <a:pt x="34823" y="34048"/>
                </a:lnTo>
                <a:lnTo>
                  <a:pt x="40754" y="34048"/>
                </a:lnTo>
                <a:lnTo>
                  <a:pt x="40754" y="9639"/>
                </a:lnTo>
                <a:lnTo>
                  <a:pt x="51409" y="30556"/>
                </a:lnTo>
                <a:lnTo>
                  <a:pt x="55600" y="30556"/>
                </a:lnTo>
                <a:lnTo>
                  <a:pt x="66205" y="9639"/>
                </a:lnTo>
                <a:lnTo>
                  <a:pt x="66205" y="34048"/>
                </a:lnTo>
                <a:lnTo>
                  <a:pt x="72199" y="34048"/>
                </a:lnTo>
                <a:lnTo>
                  <a:pt x="72199" y="0"/>
                </a:lnTo>
                <a:close/>
              </a:path>
            </a:pathLst>
          </a:custGeom>
          <a:solidFill>
            <a:srgbClr val="002F6C"/>
          </a:solidFill>
        </p:spPr>
        <p:txBody>
          <a:bodyPr wrap="square" lIns="0" tIns="0" rIns="0" bIns="0" rtlCol="0"/>
          <a:lstStyle/>
          <a:p>
            <a:endParaRPr sz="487"/>
          </a:p>
        </p:txBody>
      </p:sp>
      <p:sp>
        <p:nvSpPr>
          <p:cNvPr id="85" name="Oval 84">
            <a:extLst>
              <a:ext uri="{FF2B5EF4-FFF2-40B4-BE49-F238E27FC236}">
                <a16:creationId xmlns:a16="http://schemas.microsoft.com/office/drawing/2014/main" id="{0269F44C-9D4F-4E86-B9DC-D18BCE4CAFF8}"/>
              </a:ext>
            </a:extLst>
          </p:cNvPr>
          <p:cNvSpPr/>
          <p:nvPr userDrawn="1"/>
        </p:nvSpPr>
        <p:spPr>
          <a:xfrm>
            <a:off x="11326750" y="6212206"/>
            <a:ext cx="394129" cy="394129"/>
          </a:xfrm>
          <a:prstGeom prst="ellipse">
            <a:avLst/>
          </a:prstGeom>
          <a:noFill/>
          <a:ln w="38100">
            <a:solidFill>
              <a:srgbClr val="1F3262"/>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86" name="Slide Number Placeholder 5">
            <a:extLst>
              <a:ext uri="{FF2B5EF4-FFF2-40B4-BE49-F238E27FC236}">
                <a16:creationId xmlns:a16="http://schemas.microsoft.com/office/drawing/2014/main" id="{7EFE2BAE-C7BE-422C-91B1-7EA6C1CA5F19}"/>
              </a:ext>
            </a:extLst>
          </p:cNvPr>
          <p:cNvSpPr>
            <a:spLocks noGrp="1"/>
          </p:cNvSpPr>
          <p:nvPr>
            <p:ph type="sldNum" sz="quarter" idx="4"/>
          </p:nvPr>
        </p:nvSpPr>
        <p:spPr>
          <a:xfrm>
            <a:off x="11344745" y="6216110"/>
            <a:ext cx="358140" cy="365125"/>
          </a:xfrm>
          <a:prstGeom prst="rect">
            <a:avLst/>
          </a:prstGeom>
        </p:spPr>
        <p:txBody>
          <a:bodyPr vert="horz" wrap="none" lIns="91440" tIns="45720" rIns="91440" bIns="45720" rtlCol="0" anchor="ctr"/>
          <a:lstStyle>
            <a:lvl1pPr algn="ctr">
              <a:defRPr sz="1200" b="1">
                <a:solidFill>
                  <a:schemeClr val="bg1">
                    <a:lumMod val="50000"/>
                  </a:schemeClr>
                </a:solidFill>
                <a:latin typeface="Corbel" panose="020B0503020204020204" pitchFamily="34" charset="0"/>
              </a:defRPr>
            </a:lvl1pPr>
          </a:lstStyle>
          <a:p>
            <a:fld id="{F8A8E145-EC7E-466A-9731-DF4E630296A6}" type="slidenum">
              <a:rPr lang="en-US" smtClean="0"/>
              <a:pPr/>
              <a:t>‹#›</a:t>
            </a:fld>
            <a:endParaRPr lang="en-US" dirty="0"/>
          </a:p>
        </p:txBody>
      </p:sp>
      <p:sp>
        <p:nvSpPr>
          <p:cNvPr id="87" name="Rectangle 86">
            <a:extLst>
              <a:ext uri="{FF2B5EF4-FFF2-40B4-BE49-F238E27FC236}">
                <a16:creationId xmlns:a16="http://schemas.microsoft.com/office/drawing/2014/main" id="{BD33255D-7778-459E-A8E5-1A0A30ACF60A}"/>
              </a:ext>
            </a:extLst>
          </p:cNvPr>
          <p:cNvSpPr/>
          <p:nvPr userDrawn="1"/>
        </p:nvSpPr>
        <p:spPr>
          <a:xfrm>
            <a:off x="10197571" y="6218151"/>
            <a:ext cx="1076325" cy="37510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1012237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5D37A7-B1A5-4BAE-8118-0FEA28160EE6}"/>
              </a:ext>
            </a:extLst>
          </p:cNvPr>
          <p:cNvSpPr>
            <a:spLocks noGrp="1"/>
          </p:cNvSpPr>
          <p:nvPr>
            <p:ph type="body" sz="quarter" idx="11" hasCustomPrompt="1"/>
          </p:nvPr>
        </p:nvSpPr>
        <p:spPr>
          <a:xfrm>
            <a:off x="689549" y="1308735"/>
            <a:ext cx="1916492" cy="4240531"/>
          </a:xfrm>
        </p:spPr>
        <p:txBody>
          <a:bodyPr>
            <a:normAutofit/>
          </a:bodyPr>
          <a:lstStyle>
            <a:lvl1pPr marL="0" indent="0" algn="l">
              <a:lnSpc>
                <a:spcPts val="2100"/>
              </a:lnSpc>
              <a:spcBef>
                <a:spcPts val="360"/>
              </a:spcBef>
              <a:spcAft>
                <a:spcPts val="360"/>
              </a:spcAft>
              <a:buNone/>
              <a:defRPr sz="1080">
                <a:solidFill>
                  <a:srgbClr val="484847"/>
                </a:solidFill>
                <a:latin typeface="Corbel" panose="020B0503020204020204" pitchFamily="34" charset="0"/>
              </a:defRPr>
            </a:lvl1pPr>
            <a:lvl2pPr marL="54863" indent="-54863" algn="l">
              <a:lnSpc>
                <a:spcPts val="2100"/>
              </a:lnSpc>
              <a:spcBef>
                <a:spcPts val="360"/>
              </a:spcBef>
              <a:spcAft>
                <a:spcPts val="360"/>
              </a:spcAft>
              <a:buNone/>
              <a:defRPr sz="1080">
                <a:solidFill>
                  <a:srgbClr val="484847"/>
                </a:solidFill>
                <a:latin typeface="Corbel" panose="020B0503020204020204" pitchFamily="34" charset="0"/>
              </a:defRPr>
            </a:lvl2pPr>
            <a:lvl3pPr marL="54863" indent="-54863" algn="l">
              <a:lnSpc>
                <a:spcPts val="2100"/>
              </a:lnSpc>
              <a:spcBef>
                <a:spcPts val="360"/>
              </a:spcBef>
              <a:spcAft>
                <a:spcPts val="360"/>
              </a:spcAft>
              <a:buNone/>
              <a:defRPr sz="1080">
                <a:solidFill>
                  <a:srgbClr val="484847"/>
                </a:solidFill>
                <a:latin typeface="Corbel" panose="020B0503020204020204" pitchFamily="34" charset="0"/>
              </a:defRPr>
            </a:lvl3pPr>
            <a:lvl4pPr marL="54863" indent="-54863" algn="l">
              <a:lnSpc>
                <a:spcPts val="2100"/>
              </a:lnSpc>
              <a:spcBef>
                <a:spcPts val="360"/>
              </a:spcBef>
              <a:spcAft>
                <a:spcPts val="360"/>
              </a:spcAft>
              <a:buNone/>
              <a:defRPr sz="1080">
                <a:solidFill>
                  <a:srgbClr val="484847"/>
                </a:solidFill>
                <a:latin typeface="Corbel" panose="020B0503020204020204" pitchFamily="34" charset="0"/>
              </a:defRPr>
            </a:lvl4pPr>
            <a:lvl5pPr marL="54863" indent="-54863" algn="l">
              <a:lnSpc>
                <a:spcPts val="2100"/>
              </a:lnSpc>
              <a:spcBef>
                <a:spcPts val="360"/>
              </a:spcBef>
              <a:spcAft>
                <a:spcPts val="360"/>
              </a:spcAft>
              <a:buNone/>
              <a:defRPr sz="1080">
                <a:solidFill>
                  <a:srgbClr val="484847"/>
                </a:solidFill>
                <a:latin typeface="Corbel" panose="020B0503020204020204" pitchFamily="34" charset="0"/>
              </a:defRPr>
            </a:lvl5pPr>
          </a:lstStyle>
          <a:p>
            <a:pPr lvl="0"/>
            <a:r>
              <a:rPr lang="en-US" dirty="0"/>
              <a:t>A slightly different arrangement for visuals within the provided grid structure.</a:t>
            </a:r>
          </a:p>
          <a:p>
            <a:pPr lvl="0"/>
            <a:endParaRPr lang="en-US" dirty="0"/>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3" name="Picture Placeholder 4">
            <a:extLst>
              <a:ext uri="{FF2B5EF4-FFF2-40B4-BE49-F238E27FC236}">
                <a16:creationId xmlns:a16="http://schemas.microsoft.com/office/drawing/2014/main" id="{EE654415-03AB-4501-8607-00F8B59E616D}"/>
              </a:ext>
            </a:extLst>
          </p:cNvPr>
          <p:cNvSpPr>
            <a:spLocks noGrp="1"/>
          </p:cNvSpPr>
          <p:nvPr>
            <p:ph type="pic" sz="quarter" idx="12"/>
          </p:nvPr>
        </p:nvSpPr>
        <p:spPr>
          <a:xfrm>
            <a:off x="3025503" y="824148"/>
            <a:ext cx="4182836" cy="5329645"/>
          </a:xfrm>
          <a:solidFill>
            <a:srgbClr val="969696"/>
          </a:solidFill>
        </p:spPr>
        <p:txBody>
          <a:bodyPr>
            <a:normAutofit/>
          </a:bodyPr>
          <a:lstStyle>
            <a:lvl1pPr marL="0" indent="0">
              <a:buNone/>
              <a:defRPr sz="1440">
                <a:solidFill>
                  <a:srgbClr val="484847"/>
                </a:solidFill>
                <a:latin typeface="Corbel" panose="020B0503020204020204" pitchFamily="34" charset="0"/>
              </a:defRPr>
            </a:lvl1pPr>
          </a:lstStyle>
          <a:p>
            <a:endParaRPr lang="en-US"/>
          </a:p>
        </p:txBody>
      </p:sp>
      <p:sp>
        <p:nvSpPr>
          <p:cNvPr id="14" name="Picture Placeholder 4">
            <a:extLst>
              <a:ext uri="{FF2B5EF4-FFF2-40B4-BE49-F238E27FC236}">
                <a16:creationId xmlns:a16="http://schemas.microsoft.com/office/drawing/2014/main" id="{73D9DF46-2CE1-4A04-8D23-C14243BBE6B3}"/>
              </a:ext>
            </a:extLst>
          </p:cNvPr>
          <p:cNvSpPr>
            <a:spLocks noGrp="1"/>
          </p:cNvSpPr>
          <p:nvPr>
            <p:ph type="pic" sz="quarter" idx="13"/>
          </p:nvPr>
        </p:nvSpPr>
        <p:spPr>
          <a:xfrm>
            <a:off x="7319191" y="824149"/>
            <a:ext cx="4182836" cy="2617321"/>
          </a:xfrm>
          <a:solidFill>
            <a:srgbClr val="BCBEC0"/>
          </a:solidFill>
        </p:spPr>
        <p:txBody>
          <a:bodyPr>
            <a:normAutofit/>
          </a:bodyPr>
          <a:lstStyle>
            <a:lvl1pPr marL="0" indent="0">
              <a:buNone/>
              <a:defRPr sz="1440">
                <a:solidFill>
                  <a:srgbClr val="484847"/>
                </a:solidFill>
                <a:latin typeface="Corbel" panose="020B0503020204020204" pitchFamily="34" charset="0"/>
              </a:defRPr>
            </a:lvl1pPr>
          </a:lstStyle>
          <a:p>
            <a:endParaRPr lang="en-US"/>
          </a:p>
        </p:txBody>
      </p:sp>
      <p:sp>
        <p:nvSpPr>
          <p:cNvPr id="15" name="Picture Placeholder 4">
            <a:extLst>
              <a:ext uri="{FF2B5EF4-FFF2-40B4-BE49-F238E27FC236}">
                <a16:creationId xmlns:a16="http://schemas.microsoft.com/office/drawing/2014/main" id="{24BD030B-81D1-4255-A005-D072BCB56868}"/>
              </a:ext>
            </a:extLst>
          </p:cNvPr>
          <p:cNvSpPr>
            <a:spLocks noGrp="1"/>
          </p:cNvSpPr>
          <p:nvPr>
            <p:ph type="pic" sz="quarter" idx="14"/>
          </p:nvPr>
        </p:nvSpPr>
        <p:spPr>
          <a:xfrm>
            <a:off x="7319191" y="3575660"/>
            <a:ext cx="4182836" cy="2578133"/>
          </a:xfrm>
          <a:solidFill>
            <a:srgbClr val="DCDDDE"/>
          </a:solidFill>
        </p:spPr>
        <p:txBody>
          <a:bodyPr>
            <a:normAutofit/>
          </a:bodyPr>
          <a:lstStyle>
            <a:lvl1pPr marL="0" indent="0">
              <a:buNone/>
              <a:defRPr sz="1440">
                <a:solidFill>
                  <a:srgbClr val="484847"/>
                </a:solidFill>
                <a:latin typeface="Corbel" panose="020B0503020204020204" pitchFamily="34" charset="0"/>
              </a:defRPr>
            </a:lvl1pPr>
          </a:lstStyle>
          <a:p>
            <a:endParaRPr lang="en-US"/>
          </a:p>
        </p:txBody>
      </p:sp>
      <p:sp>
        <p:nvSpPr>
          <p:cNvPr id="54" name="Text Placeholder 9">
            <a:extLst>
              <a:ext uri="{FF2B5EF4-FFF2-40B4-BE49-F238E27FC236}">
                <a16:creationId xmlns:a16="http://schemas.microsoft.com/office/drawing/2014/main" id="{D83AC3DA-66C8-44DD-9077-5F203155C347}"/>
              </a:ext>
            </a:extLst>
          </p:cNvPr>
          <p:cNvSpPr>
            <a:spLocks noGrp="1"/>
          </p:cNvSpPr>
          <p:nvPr>
            <p:ph type="body" sz="quarter" idx="10" hasCustomPrompt="1"/>
          </p:nvPr>
        </p:nvSpPr>
        <p:spPr>
          <a:xfrm>
            <a:off x="6358527" y="362550"/>
            <a:ext cx="5143500" cy="428625"/>
          </a:xfrm>
        </p:spPr>
        <p:txBody>
          <a:bodyPr>
            <a:noAutofit/>
          </a:bodyPr>
          <a:lstStyle>
            <a:lvl1pPr marL="0" indent="0" algn="r">
              <a:buNone/>
              <a:defRPr sz="960" b="1" spc="137" baseline="0">
                <a:solidFill>
                  <a:srgbClr val="1F3262"/>
                </a:solidFill>
                <a:latin typeface="Corbel" panose="020B0503020204020204" pitchFamily="34" charset="0"/>
              </a:defRPr>
            </a:lvl1pPr>
            <a:lvl2pPr marL="457198" indent="0">
              <a:buNone/>
              <a:defRPr sz="1320">
                <a:latin typeface="Corbel" panose="020B0503020204020204" pitchFamily="34" charset="0"/>
              </a:defRPr>
            </a:lvl2pPr>
            <a:lvl3pPr marL="914396" indent="0">
              <a:buNone/>
              <a:defRPr sz="1320">
                <a:latin typeface="Corbel" panose="020B0503020204020204" pitchFamily="34" charset="0"/>
              </a:defRPr>
            </a:lvl3pPr>
            <a:lvl4pPr marL="1371592" indent="0">
              <a:buNone/>
              <a:defRPr sz="1320">
                <a:latin typeface="Corbel" panose="020B0503020204020204" pitchFamily="34" charset="0"/>
              </a:defRPr>
            </a:lvl4pPr>
            <a:lvl5pPr marL="1828790" indent="0">
              <a:buNone/>
              <a:defRPr sz="1320">
                <a:latin typeface="Corbel" panose="020B0503020204020204" pitchFamily="34" charset="0"/>
              </a:defRPr>
            </a:lvl5pPr>
          </a:lstStyle>
          <a:p>
            <a:pPr lvl="0"/>
            <a:r>
              <a:rPr lang="en-ZA" dirty="0"/>
              <a:t>PRESENTATION TITLE IN CORBEL BOLD SIXTEEN POINT TEXT </a:t>
            </a:r>
            <a:endParaRPr lang="en-US" dirty="0"/>
          </a:p>
        </p:txBody>
      </p:sp>
      <p:sp>
        <p:nvSpPr>
          <p:cNvPr id="55" name="object 2">
            <a:extLst>
              <a:ext uri="{FF2B5EF4-FFF2-40B4-BE49-F238E27FC236}">
                <a16:creationId xmlns:a16="http://schemas.microsoft.com/office/drawing/2014/main" id="{BA1D6E0E-D599-442F-AE8A-EE839F7DC8A3}"/>
              </a:ext>
            </a:extLst>
          </p:cNvPr>
          <p:cNvSpPr/>
          <p:nvPr userDrawn="1"/>
        </p:nvSpPr>
        <p:spPr>
          <a:xfrm>
            <a:off x="1704023" y="6216110"/>
            <a:ext cx="367284" cy="364236"/>
          </a:xfrm>
          <a:custGeom>
            <a:avLst/>
            <a:gdLst/>
            <a:ahLst/>
            <a:cxnLst/>
            <a:rect l="l" t="t" r="r" b="b"/>
            <a:pathLst>
              <a:path w="612139" h="607059">
                <a:moveTo>
                  <a:pt x="612013" y="551446"/>
                </a:moveTo>
                <a:lnTo>
                  <a:pt x="556425" y="606539"/>
                </a:lnTo>
                <a:lnTo>
                  <a:pt x="612013" y="606539"/>
                </a:lnTo>
                <a:lnTo>
                  <a:pt x="612013" y="551446"/>
                </a:lnTo>
                <a:close/>
              </a:path>
              <a:path w="612139" h="607059">
                <a:moveTo>
                  <a:pt x="612013" y="39522"/>
                </a:moveTo>
                <a:lnTo>
                  <a:pt x="384937" y="39801"/>
                </a:lnTo>
                <a:lnTo>
                  <a:pt x="384987" y="0"/>
                </a:lnTo>
                <a:lnTo>
                  <a:pt x="341655" y="0"/>
                </a:lnTo>
                <a:lnTo>
                  <a:pt x="341274" y="294906"/>
                </a:lnTo>
                <a:lnTo>
                  <a:pt x="330428" y="291973"/>
                </a:lnTo>
                <a:lnTo>
                  <a:pt x="319874" y="288645"/>
                </a:lnTo>
                <a:lnTo>
                  <a:pt x="297421" y="280555"/>
                </a:lnTo>
                <a:lnTo>
                  <a:pt x="297776" y="0"/>
                </a:lnTo>
                <a:lnTo>
                  <a:pt x="254419" y="0"/>
                </a:lnTo>
                <a:lnTo>
                  <a:pt x="254088" y="266306"/>
                </a:lnTo>
                <a:lnTo>
                  <a:pt x="243967" y="263994"/>
                </a:lnTo>
                <a:lnTo>
                  <a:pt x="233324" y="262115"/>
                </a:lnTo>
                <a:lnTo>
                  <a:pt x="222097" y="260692"/>
                </a:lnTo>
                <a:lnTo>
                  <a:pt x="210235" y="259803"/>
                </a:lnTo>
                <a:lnTo>
                  <a:pt x="210566" y="0"/>
                </a:lnTo>
                <a:lnTo>
                  <a:pt x="167208" y="0"/>
                </a:lnTo>
                <a:lnTo>
                  <a:pt x="166878" y="261962"/>
                </a:lnTo>
                <a:lnTo>
                  <a:pt x="154965" y="264236"/>
                </a:lnTo>
                <a:lnTo>
                  <a:pt x="143738" y="267055"/>
                </a:lnTo>
                <a:lnTo>
                  <a:pt x="133108" y="270319"/>
                </a:lnTo>
                <a:lnTo>
                  <a:pt x="122999" y="273900"/>
                </a:lnTo>
                <a:lnTo>
                  <a:pt x="123355" y="0"/>
                </a:lnTo>
                <a:lnTo>
                  <a:pt x="79984" y="0"/>
                </a:lnTo>
                <a:lnTo>
                  <a:pt x="79616" y="291769"/>
                </a:lnTo>
                <a:lnTo>
                  <a:pt x="69303" y="295579"/>
                </a:lnTo>
                <a:lnTo>
                  <a:pt x="58661" y="298907"/>
                </a:lnTo>
                <a:lnTo>
                  <a:pt x="47523" y="301637"/>
                </a:lnTo>
                <a:lnTo>
                  <a:pt x="35750" y="303631"/>
                </a:lnTo>
                <a:lnTo>
                  <a:pt x="36118" y="0"/>
                </a:lnTo>
                <a:lnTo>
                  <a:pt x="0" y="0"/>
                </a:lnTo>
                <a:lnTo>
                  <a:pt x="0" y="347446"/>
                </a:lnTo>
                <a:lnTo>
                  <a:pt x="10045" y="348018"/>
                </a:lnTo>
                <a:lnTo>
                  <a:pt x="71361" y="340004"/>
                </a:lnTo>
                <a:lnTo>
                  <a:pt x="134188" y="315595"/>
                </a:lnTo>
                <a:lnTo>
                  <a:pt x="153543" y="308889"/>
                </a:lnTo>
                <a:lnTo>
                  <a:pt x="174523" y="304190"/>
                </a:lnTo>
                <a:lnTo>
                  <a:pt x="198208" y="302399"/>
                </a:lnTo>
                <a:lnTo>
                  <a:pt x="222554" y="303974"/>
                </a:lnTo>
                <a:lnTo>
                  <a:pt x="244182" y="308203"/>
                </a:lnTo>
                <a:lnTo>
                  <a:pt x="264185" y="314274"/>
                </a:lnTo>
                <a:lnTo>
                  <a:pt x="298653" y="326872"/>
                </a:lnTo>
                <a:lnTo>
                  <a:pt x="314286" y="332066"/>
                </a:lnTo>
                <a:lnTo>
                  <a:pt x="330898" y="336677"/>
                </a:lnTo>
                <a:lnTo>
                  <a:pt x="348894" y="340423"/>
                </a:lnTo>
                <a:lnTo>
                  <a:pt x="393306" y="345427"/>
                </a:lnTo>
                <a:lnTo>
                  <a:pt x="426364" y="345325"/>
                </a:lnTo>
                <a:lnTo>
                  <a:pt x="446989" y="343090"/>
                </a:lnTo>
                <a:lnTo>
                  <a:pt x="454101" y="341693"/>
                </a:lnTo>
                <a:lnTo>
                  <a:pt x="414147" y="381304"/>
                </a:lnTo>
                <a:lnTo>
                  <a:pt x="384136" y="387565"/>
                </a:lnTo>
                <a:lnTo>
                  <a:pt x="362115" y="388315"/>
                </a:lnTo>
                <a:lnTo>
                  <a:pt x="337273" y="382384"/>
                </a:lnTo>
                <a:lnTo>
                  <a:pt x="298805" y="368541"/>
                </a:lnTo>
                <a:lnTo>
                  <a:pt x="276898" y="360451"/>
                </a:lnTo>
                <a:lnTo>
                  <a:pt x="253606" y="353098"/>
                </a:lnTo>
                <a:lnTo>
                  <a:pt x="227749" y="347751"/>
                </a:lnTo>
                <a:lnTo>
                  <a:pt x="198145" y="345719"/>
                </a:lnTo>
                <a:lnTo>
                  <a:pt x="168236" y="347967"/>
                </a:lnTo>
                <a:lnTo>
                  <a:pt x="142151" y="353720"/>
                </a:lnTo>
                <a:lnTo>
                  <a:pt x="119062" y="361607"/>
                </a:lnTo>
                <a:lnTo>
                  <a:pt x="79336" y="378117"/>
                </a:lnTo>
                <a:lnTo>
                  <a:pt x="59982" y="384822"/>
                </a:lnTo>
                <a:lnTo>
                  <a:pt x="39001" y="389521"/>
                </a:lnTo>
                <a:lnTo>
                  <a:pt x="15328" y="391312"/>
                </a:lnTo>
                <a:lnTo>
                  <a:pt x="9956" y="391312"/>
                </a:lnTo>
                <a:lnTo>
                  <a:pt x="0" y="390525"/>
                </a:lnTo>
                <a:lnTo>
                  <a:pt x="0" y="433717"/>
                </a:lnTo>
                <a:lnTo>
                  <a:pt x="9994" y="434276"/>
                </a:lnTo>
                <a:lnTo>
                  <a:pt x="15252" y="434276"/>
                </a:lnTo>
                <a:lnTo>
                  <a:pt x="45173" y="432028"/>
                </a:lnTo>
                <a:lnTo>
                  <a:pt x="71259" y="426288"/>
                </a:lnTo>
                <a:lnTo>
                  <a:pt x="94348" y="418401"/>
                </a:lnTo>
                <a:lnTo>
                  <a:pt x="134073" y="401891"/>
                </a:lnTo>
                <a:lnTo>
                  <a:pt x="153428" y="395173"/>
                </a:lnTo>
                <a:lnTo>
                  <a:pt x="174409" y="390474"/>
                </a:lnTo>
                <a:lnTo>
                  <a:pt x="198094" y="388683"/>
                </a:lnTo>
                <a:lnTo>
                  <a:pt x="222097" y="390321"/>
                </a:lnTo>
                <a:lnTo>
                  <a:pt x="243497" y="394741"/>
                </a:lnTo>
                <a:lnTo>
                  <a:pt x="263359" y="401091"/>
                </a:lnTo>
                <a:lnTo>
                  <a:pt x="301091" y="415544"/>
                </a:lnTo>
                <a:lnTo>
                  <a:pt x="320408" y="422008"/>
                </a:lnTo>
                <a:lnTo>
                  <a:pt x="341337" y="427202"/>
                </a:lnTo>
                <a:lnTo>
                  <a:pt x="364540" y="430466"/>
                </a:lnTo>
                <a:lnTo>
                  <a:pt x="331063" y="463638"/>
                </a:lnTo>
                <a:lnTo>
                  <a:pt x="322922" y="464019"/>
                </a:lnTo>
                <a:lnTo>
                  <a:pt x="316763" y="463384"/>
                </a:lnTo>
                <a:lnTo>
                  <a:pt x="309486" y="461048"/>
                </a:lnTo>
                <a:lnTo>
                  <a:pt x="277063" y="447751"/>
                </a:lnTo>
                <a:lnTo>
                  <a:pt x="254000" y="439902"/>
                </a:lnTo>
                <a:lnTo>
                  <a:pt x="227939" y="434200"/>
                </a:lnTo>
                <a:lnTo>
                  <a:pt x="198043" y="432015"/>
                </a:lnTo>
                <a:lnTo>
                  <a:pt x="168122" y="434251"/>
                </a:lnTo>
                <a:lnTo>
                  <a:pt x="142036" y="440004"/>
                </a:lnTo>
                <a:lnTo>
                  <a:pt x="118948" y="447890"/>
                </a:lnTo>
                <a:lnTo>
                  <a:pt x="79222" y="464400"/>
                </a:lnTo>
                <a:lnTo>
                  <a:pt x="59867" y="471119"/>
                </a:lnTo>
                <a:lnTo>
                  <a:pt x="38887" y="475805"/>
                </a:lnTo>
                <a:lnTo>
                  <a:pt x="15214" y="477596"/>
                </a:lnTo>
                <a:lnTo>
                  <a:pt x="9893" y="477596"/>
                </a:lnTo>
                <a:lnTo>
                  <a:pt x="0" y="476821"/>
                </a:lnTo>
                <a:lnTo>
                  <a:pt x="0" y="520001"/>
                </a:lnTo>
                <a:lnTo>
                  <a:pt x="9918" y="520560"/>
                </a:lnTo>
                <a:lnTo>
                  <a:pt x="15138" y="520560"/>
                </a:lnTo>
                <a:lnTo>
                  <a:pt x="45059" y="518312"/>
                </a:lnTo>
                <a:lnTo>
                  <a:pt x="71145" y="512559"/>
                </a:lnTo>
                <a:lnTo>
                  <a:pt x="94234" y="504672"/>
                </a:lnTo>
                <a:lnTo>
                  <a:pt x="133959" y="488162"/>
                </a:lnTo>
                <a:lnTo>
                  <a:pt x="153327" y="481444"/>
                </a:lnTo>
                <a:lnTo>
                  <a:pt x="174307" y="476758"/>
                </a:lnTo>
                <a:lnTo>
                  <a:pt x="197993" y="474967"/>
                </a:lnTo>
                <a:lnTo>
                  <a:pt x="221665" y="476694"/>
                </a:lnTo>
                <a:lnTo>
                  <a:pt x="242633" y="481342"/>
                </a:lnTo>
                <a:lnTo>
                  <a:pt x="261975" y="488010"/>
                </a:lnTo>
                <a:lnTo>
                  <a:pt x="293306" y="501053"/>
                </a:lnTo>
                <a:lnTo>
                  <a:pt x="264642" y="529450"/>
                </a:lnTo>
                <a:lnTo>
                  <a:pt x="250101" y="525030"/>
                </a:lnTo>
                <a:lnTo>
                  <a:pt x="234302" y="521474"/>
                </a:lnTo>
                <a:lnTo>
                  <a:pt x="216992" y="519112"/>
                </a:lnTo>
                <a:lnTo>
                  <a:pt x="197929" y="518274"/>
                </a:lnTo>
                <a:lnTo>
                  <a:pt x="168008" y="520522"/>
                </a:lnTo>
                <a:lnTo>
                  <a:pt x="141922" y="526275"/>
                </a:lnTo>
                <a:lnTo>
                  <a:pt x="118833" y="534174"/>
                </a:lnTo>
                <a:lnTo>
                  <a:pt x="79108" y="550684"/>
                </a:lnTo>
                <a:lnTo>
                  <a:pt x="59753" y="557403"/>
                </a:lnTo>
                <a:lnTo>
                  <a:pt x="38773" y="562102"/>
                </a:lnTo>
                <a:lnTo>
                  <a:pt x="15100" y="563880"/>
                </a:lnTo>
                <a:lnTo>
                  <a:pt x="9817" y="563892"/>
                </a:lnTo>
                <a:lnTo>
                  <a:pt x="0" y="563118"/>
                </a:lnTo>
                <a:lnTo>
                  <a:pt x="0" y="606298"/>
                </a:lnTo>
                <a:lnTo>
                  <a:pt x="6464" y="606539"/>
                </a:lnTo>
                <a:lnTo>
                  <a:pt x="23050" y="606539"/>
                </a:lnTo>
                <a:lnTo>
                  <a:pt x="50165" y="603592"/>
                </a:lnTo>
                <a:lnTo>
                  <a:pt x="74104" y="597852"/>
                </a:lnTo>
                <a:lnTo>
                  <a:pt x="95516" y="590384"/>
                </a:lnTo>
                <a:lnTo>
                  <a:pt x="133858" y="574446"/>
                </a:lnTo>
                <a:lnTo>
                  <a:pt x="153212" y="567728"/>
                </a:lnTo>
                <a:lnTo>
                  <a:pt x="174193" y="563029"/>
                </a:lnTo>
                <a:lnTo>
                  <a:pt x="197878" y="561251"/>
                </a:lnTo>
                <a:lnTo>
                  <a:pt x="205905" y="561454"/>
                </a:lnTo>
                <a:lnTo>
                  <a:pt x="213537" y="562063"/>
                </a:lnTo>
                <a:lnTo>
                  <a:pt x="220853" y="563016"/>
                </a:lnTo>
                <a:lnTo>
                  <a:pt x="227939" y="564248"/>
                </a:lnTo>
                <a:lnTo>
                  <a:pt x="213169" y="576300"/>
                </a:lnTo>
                <a:lnTo>
                  <a:pt x="197891" y="587362"/>
                </a:lnTo>
                <a:lnTo>
                  <a:pt x="182130" y="597446"/>
                </a:lnTo>
                <a:lnTo>
                  <a:pt x="165938" y="606539"/>
                </a:lnTo>
                <a:lnTo>
                  <a:pt x="244944" y="606539"/>
                </a:lnTo>
                <a:lnTo>
                  <a:pt x="275107" y="579780"/>
                </a:lnTo>
                <a:lnTo>
                  <a:pt x="515531" y="341515"/>
                </a:lnTo>
                <a:lnTo>
                  <a:pt x="577354" y="341630"/>
                </a:lnTo>
                <a:lnTo>
                  <a:pt x="310032" y="606539"/>
                </a:lnTo>
                <a:lnTo>
                  <a:pt x="371297" y="606539"/>
                </a:lnTo>
                <a:lnTo>
                  <a:pt x="612013" y="367969"/>
                </a:lnTo>
                <a:lnTo>
                  <a:pt x="612013" y="298335"/>
                </a:lnTo>
                <a:lnTo>
                  <a:pt x="549275" y="298538"/>
                </a:lnTo>
                <a:lnTo>
                  <a:pt x="497890" y="298297"/>
                </a:lnTo>
                <a:lnTo>
                  <a:pt x="497471" y="298716"/>
                </a:lnTo>
                <a:lnTo>
                  <a:pt x="384619" y="299059"/>
                </a:lnTo>
                <a:lnTo>
                  <a:pt x="384683" y="254457"/>
                </a:lnTo>
                <a:lnTo>
                  <a:pt x="612013" y="254685"/>
                </a:lnTo>
                <a:lnTo>
                  <a:pt x="612013" y="211162"/>
                </a:lnTo>
                <a:lnTo>
                  <a:pt x="384733" y="211442"/>
                </a:lnTo>
                <a:lnTo>
                  <a:pt x="384784" y="169202"/>
                </a:lnTo>
                <a:lnTo>
                  <a:pt x="612013" y="168922"/>
                </a:lnTo>
                <a:lnTo>
                  <a:pt x="612013" y="125958"/>
                </a:lnTo>
                <a:lnTo>
                  <a:pt x="384848" y="126238"/>
                </a:lnTo>
                <a:lnTo>
                  <a:pt x="384886" y="82778"/>
                </a:lnTo>
                <a:lnTo>
                  <a:pt x="612013" y="82486"/>
                </a:lnTo>
                <a:lnTo>
                  <a:pt x="612013" y="39522"/>
                </a:lnTo>
                <a:close/>
              </a:path>
              <a:path w="612139" h="607059">
                <a:moveTo>
                  <a:pt x="612025" y="429374"/>
                </a:moveTo>
                <a:lnTo>
                  <a:pt x="433247" y="606539"/>
                </a:lnTo>
                <a:lnTo>
                  <a:pt x="494487" y="606539"/>
                </a:lnTo>
                <a:lnTo>
                  <a:pt x="612025" y="490067"/>
                </a:lnTo>
                <a:lnTo>
                  <a:pt x="612025" y="429374"/>
                </a:lnTo>
                <a:close/>
              </a:path>
            </a:pathLst>
          </a:custGeom>
          <a:solidFill>
            <a:srgbClr val="1A3868"/>
          </a:solidFill>
        </p:spPr>
        <p:txBody>
          <a:bodyPr wrap="square" lIns="0" tIns="0" rIns="0" bIns="0" rtlCol="0"/>
          <a:lstStyle/>
          <a:p>
            <a:endParaRPr sz="487"/>
          </a:p>
        </p:txBody>
      </p:sp>
      <p:grpSp>
        <p:nvGrpSpPr>
          <p:cNvPr id="56" name="object 3">
            <a:extLst>
              <a:ext uri="{FF2B5EF4-FFF2-40B4-BE49-F238E27FC236}">
                <a16:creationId xmlns:a16="http://schemas.microsoft.com/office/drawing/2014/main" id="{3AECA6E9-645A-4C10-96E8-661BB7EC9E41}"/>
              </a:ext>
            </a:extLst>
          </p:cNvPr>
          <p:cNvGrpSpPr/>
          <p:nvPr userDrawn="1"/>
        </p:nvGrpSpPr>
        <p:grpSpPr>
          <a:xfrm>
            <a:off x="2096783" y="6216110"/>
            <a:ext cx="1076325" cy="364236"/>
            <a:chOff x="3494637" y="10328433"/>
            <a:chExt cx="1793875" cy="607060"/>
          </a:xfrm>
        </p:grpSpPr>
        <p:sp>
          <p:nvSpPr>
            <p:cNvPr id="57" name="object 4">
              <a:extLst>
                <a:ext uri="{FF2B5EF4-FFF2-40B4-BE49-F238E27FC236}">
                  <a16:creationId xmlns:a16="http://schemas.microsoft.com/office/drawing/2014/main" id="{CB631CA9-F4EB-4845-B758-67C9BD2A3B2A}"/>
                </a:ext>
              </a:extLst>
            </p:cNvPr>
            <p:cNvSpPr/>
            <p:nvPr/>
          </p:nvSpPr>
          <p:spPr>
            <a:xfrm>
              <a:off x="4148836" y="10328446"/>
              <a:ext cx="527685" cy="607060"/>
            </a:xfrm>
            <a:custGeom>
              <a:avLst/>
              <a:gdLst/>
              <a:ahLst/>
              <a:cxnLst/>
              <a:rect l="l" t="t" r="r" b="b"/>
              <a:pathLst>
                <a:path w="527685" h="607059">
                  <a:moveTo>
                    <a:pt x="44564" y="0"/>
                  </a:moveTo>
                  <a:lnTo>
                    <a:pt x="774" y="0"/>
                  </a:lnTo>
                  <a:lnTo>
                    <a:pt x="0" y="606526"/>
                  </a:lnTo>
                  <a:lnTo>
                    <a:pt x="43802" y="606526"/>
                  </a:lnTo>
                  <a:lnTo>
                    <a:pt x="44564" y="0"/>
                  </a:lnTo>
                  <a:close/>
                </a:path>
                <a:path w="527685" h="607059">
                  <a:moveTo>
                    <a:pt x="132651" y="0"/>
                  </a:moveTo>
                  <a:lnTo>
                    <a:pt x="88861" y="0"/>
                  </a:lnTo>
                  <a:lnTo>
                    <a:pt x="88087" y="606526"/>
                  </a:lnTo>
                  <a:lnTo>
                    <a:pt x="131889" y="606526"/>
                  </a:lnTo>
                  <a:lnTo>
                    <a:pt x="132651" y="0"/>
                  </a:lnTo>
                  <a:close/>
                </a:path>
                <a:path w="527685" h="607059">
                  <a:moveTo>
                    <a:pt x="527596" y="306819"/>
                  </a:moveTo>
                  <a:lnTo>
                    <a:pt x="225171" y="606526"/>
                  </a:lnTo>
                  <a:lnTo>
                    <a:pt x="287020" y="606526"/>
                  </a:lnTo>
                  <a:lnTo>
                    <a:pt x="527596" y="368109"/>
                  </a:lnTo>
                  <a:lnTo>
                    <a:pt x="527596" y="306819"/>
                  </a:lnTo>
                  <a:close/>
                </a:path>
                <a:path w="527685" h="607059">
                  <a:moveTo>
                    <a:pt x="527596" y="0"/>
                  </a:moveTo>
                  <a:lnTo>
                    <a:pt x="520014" y="0"/>
                  </a:lnTo>
                  <a:lnTo>
                    <a:pt x="513676" y="22288"/>
                  </a:lnTo>
                  <a:lnTo>
                    <a:pt x="505726" y="44183"/>
                  </a:lnTo>
                  <a:lnTo>
                    <a:pt x="496150" y="65582"/>
                  </a:lnTo>
                  <a:lnTo>
                    <a:pt x="484962" y="86410"/>
                  </a:lnTo>
                  <a:lnTo>
                    <a:pt x="485076" y="0"/>
                  </a:lnTo>
                  <a:lnTo>
                    <a:pt x="441286" y="0"/>
                  </a:lnTo>
                  <a:lnTo>
                    <a:pt x="441109" y="145059"/>
                  </a:lnTo>
                  <a:lnTo>
                    <a:pt x="438327" y="148005"/>
                  </a:lnTo>
                  <a:lnTo>
                    <a:pt x="435838" y="151130"/>
                  </a:lnTo>
                  <a:lnTo>
                    <a:pt x="396760" y="189877"/>
                  </a:lnTo>
                  <a:lnTo>
                    <a:pt x="396989" y="0"/>
                  </a:lnTo>
                  <a:lnTo>
                    <a:pt x="353199" y="0"/>
                  </a:lnTo>
                  <a:lnTo>
                    <a:pt x="352907" y="233324"/>
                  </a:lnTo>
                  <a:lnTo>
                    <a:pt x="308546" y="277279"/>
                  </a:lnTo>
                  <a:lnTo>
                    <a:pt x="308902" y="0"/>
                  </a:lnTo>
                  <a:lnTo>
                    <a:pt x="265112" y="0"/>
                  </a:lnTo>
                  <a:lnTo>
                    <a:pt x="264706" y="320725"/>
                  </a:lnTo>
                  <a:lnTo>
                    <a:pt x="220281" y="364756"/>
                  </a:lnTo>
                  <a:lnTo>
                    <a:pt x="220738" y="0"/>
                  </a:lnTo>
                  <a:lnTo>
                    <a:pt x="176949" y="0"/>
                  </a:lnTo>
                  <a:lnTo>
                    <a:pt x="176187" y="606539"/>
                  </a:lnTo>
                  <a:lnTo>
                    <a:pt x="220002" y="606539"/>
                  </a:lnTo>
                  <a:lnTo>
                    <a:pt x="220103" y="549541"/>
                  </a:lnTo>
                  <a:lnTo>
                    <a:pt x="282016" y="488188"/>
                  </a:lnTo>
                  <a:lnTo>
                    <a:pt x="527596" y="244817"/>
                  </a:lnTo>
                  <a:lnTo>
                    <a:pt x="527596" y="179336"/>
                  </a:lnTo>
                  <a:lnTo>
                    <a:pt x="520306" y="188252"/>
                  </a:lnTo>
                  <a:lnTo>
                    <a:pt x="512737" y="197002"/>
                  </a:lnTo>
                  <a:lnTo>
                    <a:pt x="504888" y="205600"/>
                  </a:lnTo>
                  <a:lnTo>
                    <a:pt x="496735" y="214007"/>
                  </a:lnTo>
                  <a:lnTo>
                    <a:pt x="491540" y="219227"/>
                  </a:lnTo>
                  <a:lnTo>
                    <a:pt x="220167" y="488188"/>
                  </a:lnTo>
                  <a:lnTo>
                    <a:pt x="220218" y="426123"/>
                  </a:lnTo>
                  <a:lnTo>
                    <a:pt x="282143" y="364756"/>
                  </a:lnTo>
                  <a:lnTo>
                    <a:pt x="370408" y="277279"/>
                  </a:lnTo>
                  <a:lnTo>
                    <a:pt x="458597" y="189877"/>
                  </a:lnTo>
                  <a:lnTo>
                    <a:pt x="463892" y="184632"/>
                  </a:lnTo>
                  <a:lnTo>
                    <a:pt x="482384" y="164934"/>
                  </a:lnTo>
                  <a:lnTo>
                    <a:pt x="499160" y="144246"/>
                  </a:lnTo>
                  <a:lnTo>
                    <a:pt x="514223" y="122682"/>
                  </a:lnTo>
                  <a:lnTo>
                    <a:pt x="527596" y="100355"/>
                  </a:lnTo>
                  <a:lnTo>
                    <a:pt x="527596" y="86410"/>
                  </a:lnTo>
                  <a:lnTo>
                    <a:pt x="527596" y="0"/>
                  </a:lnTo>
                  <a:close/>
                </a:path>
              </a:pathLst>
            </a:custGeom>
            <a:solidFill>
              <a:srgbClr val="1A3868"/>
            </a:solidFill>
          </p:spPr>
          <p:txBody>
            <a:bodyPr wrap="square" lIns="0" tIns="0" rIns="0" bIns="0" rtlCol="0"/>
            <a:lstStyle/>
            <a:p>
              <a:endParaRPr sz="487"/>
            </a:p>
          </p:txBody>
        </p:sp>
        <p:pic>
          <p:nvPicPr>
            <p:cNvPr id="58" name="object 5">
              <a:extLst>
                <a:ext uri="{FF2B5EF4-FFF2-40B4-BE49-F238E27FC236}">
                  <a16:creationId xmlns:a16="http://schemas.microsoft.com/office/drawing/2014/main" id="{AC37B6AF-36D9-463A-814B-C811E08703E0}"/>
                </a:ext>
              </a:extLst>
            </p:cNvPr>
            <p:cNvPicPr/>
            <p:nvPr/>
          </p:nvPicPr>
          <p:blipFill>
            <a:blip r:embed="rId2" cstate="print"/>
            <a:stretch>
              <a:fillRect/>
            </a:stretch>
          </p:blipFill>
          <p:spPr>
            <a:xfrm>
              <a:off x="4498429" y="10758554"/>
              <a:ext cx="178009" cy="176413"/>
            </a:xfrm>
            <a:prstGeom prst="rect">
              <a:avLst/>
            </a:prstGeom>
          </p:spPr>
        </p:pic>
        <p:sp>
          <p:nvSpPr>
            <p:cNvPr id="59" name="object 6">
              <a:extLst>
                <a:ext uri="{FF2B5EF4-FFF2-40B4-BE49-F238E27FC236}">
                  <a16:creationId xmlns:a16="http://schemas.microsoft.com/office/drawing/2014/main" id="{72770A67-9844-4BBF-B0B1-71CB071B6F56}"/>
                </a:ext>
              </a:extLst>
            </p:cNvPr>
            <p:cNvSpPr/>
            <p:nvPr/>
          </p:nvSpPr>
          <p:spPr>
            <a:xfrm>
              <a:off x="3494633" y="10328433"/>
              <a:ext cx="1793875" cy="607060"/>
            </a:xfrm>
            <a:custGeom>
              <a:avLst/>
              <a:gdLst/>
              <a:ahLst/>
              <a:cxnLst/>
              <a:rect l="l" t="t" r="r" b="b"/>
              <a:pathLst>
                <a:path w="1793875" h="607059">
                  <a:moveTo>
                    <a:pt x="569442" y="472503"/>
                  </a:moveTo>
                  <a:lnTo>
                    <a:pt x="369531" y="273875"/>
                  </a:lnTo>
                  <a:lnTo>
                    <a:pt x="281609" y="186524"/>
                  </a:lnTo>
                  <a:lnTo>
                    <a:pt x="193611" y="99098"/>
                  </a:lnTo>
                  <a:lnTo>
                    <a:pt x="105638" y="11684"/>
                  </a:lnTo>
                  <a:lnTo>
                    <a:pt x="93878" y="0"/>
                  </a:lnTo>
                  <a:lnTo>
                    <a:pt x="0" y="0"/>
                  </a:lnTo>
                  <a:lnTo>
                    <a:pt x="63" y="596049"/>
                  </a:lnTo>
                  <a:lnTo>
                    <a:pt x="508" y="596049"/>
                  </a:lnTo>
                  <a:lnTo>
                    <a:pt x="533" y="596696"/>
                  </a:lnTo>
                  <a:lnTo>
                    <a:pt x="647" y="597890"/>
                  </a:lnTo>
                  <a:lnTo>
                    <a:pt x="787" y="601408"/>
                  </a:lnTo>
                  <a:lnTo>
                    <a:pt x="1016" y="603961"/>
                  </a:lnTo>
                  <a:lnTo>
                    <a:pt x="1168" y="606552"/>
                  </a:lnTo>
                  <a:lnTo>
                    <a:pt x="44818" y="606552"/>
                  </a:lnTo>
                  <a:lnTo>
                    <a:pt x="44462" y="599567"/>
                  </a:lnTo>
                  <a:lnTo>
                    <a:pt x="44094" y="590448"/>
                  </a:lnTo>
                  <a:lnTo>
                    <a:pt x="43929" y="583984"/>
                  </a:lnTo>
                  <a:lnTo>
                    <a:pt x="43815" y="575995"/>
                  </a:lnTo>
                  <a:lnTo>
                    <a:pt x="43738" y="11684"/>
                  </a:lnTo>
                  <a:lnTo>
                    <a:pt x="87972" y="55600"/>
                  </a:lnTo>
                  <a:lnTo>
                    <a:pt x="88023" y="596049"/>
                  </a:lnTo>
                  <a:lnTo>
                    <a:pt x="88557" y="596049"/>
                  </a:lnTo>
                  <a:lnTo>
                    <a:pt x="88760" y="599998"/>
                  </a:lnTo>
                  <a:lnTo>
                    <a:pt x="89039" y="603059"/>
                  </a:lnTo>
                  <a:lnTo>
                    <a:pt x="89281" y="606552"/>
                  </a:lnTo>
                  <a:lnTo>
                    <a:pt x="133083" y="606552"/>
                  </a:lnTo>
                  <a:lnTo>
                    <a:pt x="132549" y="597890"/>
                  </a:lnTo>
                  <a:lnTo>
                    <a:pt x="132168" y="590448"/>
                  </a:lnTo>
                  <a:lnTo>
                    <a:pt x="131940" y="583984"/>
                  </a:lnTo>
                  <a:lnTo>
                    <a:pt x="131851" y="579945"/>
                  </a:lnTo>
                  <a:lnTo>
                    <a:pt x="131749" y="571944"/>
                  </a:lnTo>
                  <a:lnTo>
                    <a:pt x="131711" y="99098"/>
                  </a:lnTo>
                  <a:lnTo>
                    <a:pt x="175958" y="143090"/>
                  </a:lnTo>
                  <a:lnTo>
                    <a:pt x="176022" y="596049"/>
                  </a:lnTo>
                  <a:lnTo>
                    <a:pt x="176606" y="596049"/>
                  </a:lnTo>
                  <a:lnTo>
                    <a:pt x="176809" y="599998"/>
                  </a:lnTo>
                  <a:lnTo>
                    <a:pt x="177152" y="603961"/>
                  </a:lnTo>
                  <a:lnTo>
                    <a:pt x="177355" y="606552"/>
                  </a:lnTo>
                  <a:lnTo>
                    <a:pt x="221335" y="606552"/>
                  </a:lnTo>
                  <a:lnTo>
                    <a:pt x="220713" y="598512"/>
                  </a:lnTo>
                  <a:lnTo>
                    <a:pt x="220230" y="590448"/>
                  </a:lnTo>
                  <a:lnTo>
                    <a:pt x="219964" y="583984"/>
                  </a:lnTo>
                  <a:lnTo>
                    <a:pt x="219862" y="579945"/>
                  </a:lnTo>
                  <a:lnTo>
                    <a:pt x="219735" y="571944"/>
                  </a:lnTo>
                  <a:lnTo>
                    <a:pt x="219697" y="186524"/>
                  </a:lnTo>
                  <a:lnTo>
                    <a:pt x="263931" y="230441"/>
                  </a:lnTo>
                  <a:lnTo>
                    <a:pt x="264045" y="580669"/>
                  </a:lnTo>
                  <a:lnTo>
                    <a:pt x="264363" y="589343"/>
                  </a:lnTo>
                  <a:lnTo>
                    <a:pt x="264947" y="598512"/>
                  </a:lnTo>
                  <a:lnTo>
                    <a:pt x="265607" y="606552"/>
                  </a:lnTo>
                  <a:lnTo>
                    <a:pt x="331000" y="606552"/>
                  </a:lnTo>
                  <a:lnTo>
                    <a:pt x="308279" y="583984"/>
                  </a:lnTo>
                  <a:lnTo>
                    <a:pt x="308140" y="579945"/>
                  </a:lnTo>
                  <a:lnTo>
                    <a:pt x="307670" y="575995"/>
                  </a:lnTo>
                  <a:lnTo>
                    <a:pt x="307670" y="521208"/>
                  </a:lnTo>
                  <a:lnTo>
                    <a:pt x="393560" y="606552"/>
                  </a:lnTo>
                  <a:lnTo>
                    <a:pt x="455422" y="606552"/>
                  </a:lnTo>
                  <a:lnTo>
                    <a:pt x="369519" y="521208"/>
                  </a:lnTo>
                  <a:lnTo>
                    <a:pt x="307670" y="459752"/>
                  </a:lnTo>
                  <a:lnTo>
                    <a:pt x="307670" y="397586"/>
                  </a:lnTo>
                  <a:lnTo>
                    <a:pt x="517994" y="606552"/>
                  </a:lnTo>
                  <a:lnTo>
                    <a:pt x="569442" y="606552"/>
                  </a:lnTo>
                  <a:lnTo>
                    <a:pt x="569442" y="596214"/>
                  </a:lnTo>
                  <a:lnTo>
                    <a:pt x="369506" y="397586"/>
                  </a:lnTo>
                  <a:lnTo>
                    <a:pt x="307670" y="336156"/>
                  </a:lnTo>
                  <a:lnTo>
                    <a:pt x="307670" y="273875"/>
                  </a:lnTo>
                  <a:lnTo>
                    <a:pt x="569442" y="533958"/>
                  </a:lnTo>
                  <a:lnTo>
                    <a:pt x="569442" y="472503"/>
                  </a:lnTo>
                  <a:close/>
                </a:path>
                <a:path w="1793875" h="607059">
                  <a:moveTo>
                    <a:pt x="569442" y="348894"/>
                  </a:moveTo>
                  <a:lnTo>
                    <a:pt x="218287" y="12"/>
                  </a:lnTo>
                  <a:lnTo>
                    <a:pt x="156425" y="12"/>
                  </a:lnTo>
                  <a:lnTo>
                    <a:pt x="569442" y="410349"/>
                  </a:lnTo>
                  <a:lnTo>
                    <a:pt x="569442" y="348894"/>
                  </a:lnTo>
                  <a:close/>
                </a:path>
                <a:path w="1793875" h="607059">
                  <a:moveTo>
                    <a:pt x="569442" y="225272"/>
                  </a:moveTo>
                  <a:lnTo>
                    <a:pt x="342722" y="0"/>
                  </a:lnTo>
                  <a:lnTo>
                    <a:pt x="280847" y="0"/>
                  </a:lnTo>
                  <a:lnTo>
                    <a:pt x="569442" y="286727"/>
                  </a:lnTo>
                  <a:lnTo>
                    <a:pt x="569442" y="225272"/>
                  </a:lnTo>
                  <a:close/>
                </a:path>
                <a:path w="1793875" h="607059">
                  <a:moveTo>
                    <a:pt x="569442" y="0"/>
                  </a:moveTo>
                  <a:lnTo>
                    <a:pt x="529704" y="0"/>
                  </a:lnTo>
                  <a:lnTo>
                    <a:pt x="569442" y="39484"/>
                  </a:lnTo>
                  <a:lnTo>
                    <a:pt x="569442" y="0"/>
                  </a:lnTo>
                  <a:close/>
                </a:path>
                <a:path w="1793875" h="607059">
                  <a:moveTo>
                    <a:pt x="569455" y="101663"/>
                  </a:moveTo>
                  <a:lnTo>
                    <a:pt x="467131" y="12"/>
                  </a:lnTo>
                  <a:lnTo>
                    <a:pt x="405282" y="12"/>
                  </a:lnTo>
                  <a:lnTo>
                    <a:pt x="569455" y="163118"/>
                  </a:lnTo>
                  <a:lnTo>
                    <a:pt x="569455" y="101663"/>
                  </a:lnTo>
                  <a:close/>
                </a:path>
                <a:path w="1793875" h="607059">
                  <a:moveTo>
                    <a:pt x="610679" y="12"/>
                  </a:moveTo>
                  <a:lnTo>
                    <a:pt x="569772" y="12"/>
                  </a:lnTo>
                  <a:lnTo>
                    <a:pt x="569772" y="606539"/>
                  </a:lnTo>
                  <a:lnTo>
                    <a:pt x="609904" y="606539"/>
                  </a:lnTo>
                  <a:lnTo>
                    <a:pt x="610679" y="12"/>
                  </a:lnTo>
                  <a:close/>
                </a:path>
                <a:path w="1793875" h="607059">
                  <a:moveTo>
                    <a:pt x="1793824" y="12"/>
                  </a:moveTo>
                  <a:lnTo>
                    <a:pt x="1755228" y="12"/>
                  </a:lnTo>
                  <a:lnTo>
                    <a:pt x="1743925" y="6654"/>
                  </a:lnTo>
                  <a:lnTo>
                    <a:pt x="1709597" y="34010"/>
                  </a:lnTo>
                  <a:lnTo>
                    <a:pt x="1675358" y="79349"/>
                  </a:lnTo>
                  <a:lnTo>
                    <a:pt x="1648079" y="141249"/>
                  </a:lnTo>
                  <a:lnTo>
                    <a:pt x="1639100" y="159753"/>
                  </a:lnTo>
                  <a:lnTo>
                    <a:pt x="1611871" y="195999"/>
                  </a:lnTo>
                  <a:lnTo>
                    <a:pt x="1574850" y="224396"/>
                  </a:lnTo>
                  <a:lnTo>
                    <a:pt x="1522501" y="249618"/>
                  </a:lnTo>
                  <a:lnTo>
                    <a:pt x="1507591" y="256959"/>
                  </a:lnTo>
                  <a:lnTo>
                    <a:pt x="1441526" y="303352"/>
                  </a:lnTo>
                  <a:lnTo>
                    <a:pt x="1404874" y="343001"/>
                  </a:lnTo>
                  <a:lnTo>
                    <a:pt x="1400797" y="349034"/>
                  </a:lnTo>
                  <a:lnTo>
                    <a:pt x="1400797" y="292481"/>
                  </a:lnTo>
                  <a:lnTo>
                    <a:pt x="1432890" y="250647"/>
                  </a:lnTo>
                  <a:lnTo>
                    <a:pt x="1492364" y="219951"/>
                  </a:lnTo>
                  <a:lnTo>
                    <a:pt x="1513840" y="210223"/>
                  </a:lnTo>
                  <a:lnTo>
                    <a:pt x="1535772" y="198996"/>
                  </a:lnTo>
                  <a:lnTo>
                    <a:pt x="1580692" y="165011"/>
                  </a:lnTo>
                  <a:lnTo>
                    <a:pt x="1614919" y="119659"/>
                  </a:lnTo>
                  <a:lnTo>
                    <a:pt x="1642198" y="57785"/>
                  </a:lnTo>
                  <a:lnTo>
                    <a:pt x="1651190" y="39281"/>
                  </a:lnTo>
                  <a:lnTo>
                    <a:pt x="1662785" y="21082"/>
                  </a:lnTo>
                  <a:lnTo>
                    <a:pt x="1679511" y="1968"/>
                  </a:lnTo>
                  <a:lnTo>
                    <a:pt x="1681721" y="12"/>
                  </a:lnTo>
                  <a:lnTo>
                    <a:pt x="1624241" y="12"/>
                  </a:lnTo>
                  <a:lnTo>
                    <a:pt x="1614385" y="15697"/>
                  </a:lnTo>
                  <a:lnTo>
                    <a:pt x="1606359" y="31127"/>
                  </a:lnTo>
                  <a:lnTo>
                    <a:pt x="1599666" y="46151"/>
                  </a:lnTo>
                  <a:lnTo>
                    <a:pt x="1585976" y="79552"/>
                  </a:lnTo>
                  <a:lnTo>
                    <a:pt x="1576997" y="98044"/>
                  </a:lnTo>
                  <a:lnTo>
                    <a:pt x="1549768" y="134289"/>
                  </a:lnTo>
                  <a:lnTo>
                    <a:pt x="1512976" y="162090"/>
                  </a:lnTo>
                  <a:lnTo>
                    <a:pt x="1456867" y="187998"/>
                  </a:lnTo>
                  <a:lnTo>
                    <a:pt x="1438414" y="197065"/>
                  </a:lnTo>
                  <a:lnTo>
                    <a:pt x="1419720" y="208165"/>
                  </a:lnTo>
                  <a:lnTo>
                    <a:pt x="1400797" y="222250"/>
                  </a:lnTo>
                  <a:lnTo>
                    <a:pt x="1400797" y="174866"/>
                  </a:lnTo>
                  <a:lnTo>
                    <a:pt x="1406334" y="168833"/>
                  </a:lnTo>
                  <a:lnTo>
                    <a:pt x="1411198" y="164934"/>
                  </a:lnTo>
                  <a:lnTo>
                    <a:pt x="1418082" y="161455"/>
                  </a:lnTo>
                  <a:lnTo>
                    <a:pt x="1450809" y="148005"/>
                  </a:lnTo>
                  <a:lnTo>
                    <a:pt x="1472933" y="137274"/>
                  </a:lnTo>
                  <a:lnTo>
                    <a:pt x="1518589" y="103301"/>
                  </a:lnTo>
                  <a:lnTo>
                    <a:pt x="1552829" y="57975"/>
                  </a:lnTo>
                  <a:lnTo>
                    <a:pt x="1578444" y="12"/>
                  </a:lnTo>
                  <a:lnTo>
                    <a:pt x="1531251" y="12"/>
                  </a:lnTo>
                  <a:lnTo>
                    <a:pt x="1523542" y="18618"/>
                  </a:lnTo>
                  <a:lnTo>
                    <a:pt x="1514614" y="36855"/>
                  </a:lnTo>
                  <a:lnTo>
                    <a:pt x="1487678" y="72580"/>
                  </a:lnTo>
                  <a:lnTo>
                    <a:pt x="1451190" y="99644"/>
                  </a:lnTo>
                  <a:lnTo>
                    <a:pt x="1400797" y="121424"/>
                  </a:lnTo>
                  <a:lnTo>
                    <a:pt x="1400797" y="80848"/>
                  </a:lnTo>
                  <a:lnTo>
                    <a:pt x="1414373" y="73723"/>
                  </a:lnTo>
                  <a:lnTo>
                    <a:pt x="1428216" y="65074"/>
                  </a:lnTo>
                  <a:lnTo>
                    <a:pt x="1466303" y="31178"/>
                  </a:lnTo>
                  <a:lnTo>
                    <a:pt x="1488592" y="12"/>
                  </a:lnTo>
                  <a:lnTo>
                    <a:pt x="1435493" y="12"/>
                  </a:lnTo>
                  <a:lnTo>
                    <a:pt x="1429219" y="7277"/>
                  </a:lnTo>
                  <a:lnTo>
                    <a:pt x="1419694" y="16433"/>
                  </a:lnTo>
                  <a:lnTo>
                    <a:pt x="1413802" y="21399"/>
                  </a:lnTo>
                  <a:lnTo>
                    <a:pt x="1407896" y="25895"/>
                  </a:lnTo>
                  <a:lnTo>
                    <a:pt x="1401940" y="30035"/>
                  </a:lnTo>
                  <a:lnTo>
                    <a:pt x="1403324" y="14922"/>
                  </a:lnTo>
                  <a:lnTo>
                    <a:pt x="1405382" y="12"/>
                  </a:lnTo>
                  <a:lnTo>
                    <a:pt x="1360843" y="12"/>
                  </a:lnTo>
                  <a:lnTo>
                    <a:pt x="1359217" y="12903"/>
                  </a:lnTo>
                  <a:lnTo>
                    <a:pt x="1358036" y="25920"/>
                  </a:lnTo>
                  <a:lnTo>
                    <a:pt x="1357312" y="39052"/>
                  </a:lnTo>
                  <a:lnTo>
                    <a:pt x="1357058" y="52311"/>
                  </a:lnTo>
                  <a:lnTo>
                    <a:pt x="1357058" y="392645"/>
                  </a:lnTo>
                  <a:lnTo>
                    <a:pt x="1312824" y="436321"/>
                  </a:lnTo>
                  <a:lnTo>
                    <a:pt x="1312849" y="50939"/>
                  </a:lnTo>
                  <a:lnTo>
                    <a:pt x="1314869" y="12585"/>
                  </a:lnTo>
                  <a:lnTo>
                    <a:pt x="1316291" y="12"/>
                  </a:lnTo>
                  <a:lnTo>
                    <a:pt x="1272133" y="12"/>
                  </a:lnTo>
                  <a:lnTo>
                    <a:pt x="1270825" y="12941"/>
                  </a:lnTo>
                  <a:lnTo>
                    <a:pt x="1269860" y="25971"/>
                  </a:lnTo>
                  <a:lnTo>
                    <a:pt x="1269276" y="39090"/>
                  </a:lnTo>
                  <a:lnTo>
                    <a:pt x="1269072" y="52311"/>
                  </a:lnTo>
                  <a:lnTo>
                    <a:pt x="1269072" y="479323"/>
                  </a:lnTo>
                  <a:lnTo>
                    <a:pt x="1224838" y="523354"/>
                  </a:lnTo>
                  <a:lnTo>
                    <a:pt x="1224889" y="50914"/>
                  </a:lnTo>
                  <a:lnTo>
                    <a:pt x="1226477" y="12611"/>
                  </a:lnTo>
                  <a:lnTo>
                    <a:pt x="1227632" y="12"/>
                  </a:lnTo>
                  <a:lnTo>
                    <a:pt x="1183690" y="12"/>
                  </a:lnTo>
                  <a:lnTo>
                    <a:pt x="1182077" y="20916"/>
                  </a:lnTo>
                  <a:lnTo>
                    <a:pt x="1181798" y="26619"/>
                  </a:lnTo>
                  <a:lnTo>
                    <a:pt x="1181798" y="606539"/>
                  </a:lnTo>
                  <a:lnTo>
                    <a:pt x="1204201" y="606539"/>
                  </a:lnTo>
                  <a:lnTo>
                    <a:pt x="1363916" y="447217"/>
                  </a:lnTo>
                  <a:lnTo>
                    <a:pt x="1400797" y="411022"/>
                  </a:lnTo>
                  <a:lnTo>
                    <a:pt x="1400797" y="410451"/>
                  </a:lnTo>
                  <a:lnTo>
                    <a:pt x="1481150" y="330301"/>
                  </a:lnTo>
                  <a:lnTo>
                    <a:pt x="1513255" y="362204"/>
                  </a:lnTo>
                  <a:lnTo>
                    <a:pt x="1266202" y="606539"/>
                  </a:lnTo>
                  <a:lnTo>
                    <a:pt x="1329258" y="606539"/>
                  </a:lnTo>
                  <a:lnTo>
                    <a:pt x="1544218" y="392963"/>
                  </a:lnTo>
                  <a:lnTo>
                    <a:pt x="1574609" y="423176"/>
                  </a:lnTo>
                  <a:lnTo>
                    <a:pt x="1390040" y="606539"/>
                  </a:lnTo>
                  <a:lnTo>
                    <a:pt x="1451889" y="606539"/>
                  </a:lnTo>
                  <a:lnTo>
                    <a:pt x="1605534" y="453885"/>
                  </a:lnTo>
                  <a:lnTo>
                    <a:pt x="1636814" y="484974"/>
                  </a:lnTo>
                  <a:lnTo>
                    <a:pt x="1514449" y="606539"/>
                  </a:lnTo>
                  <a:lnTo>
                    <a:pt x="1576324" y="606539"/>
                  </a:lnTo>
                  <a:lnTo>
                    <a:pt x="1667738" y="515708"/>
                  </a:lnTo>
                  <a:lnTo>
                    <a:pt x="1699031" y="546773"/>
                  </a:lnTo>
                  <a:lnTo>
                    <a:pt x="1638884" y="606539"/>
                  </a:lnTo>
                  <a:lnTo>
                    <a:pt x="1793824" y="606539"/>
                  </a:lnTo>
                  <a:lnTo>
                    <a:pt x="1793824" y="579526"/>
                  </a:lnTo>
                  <a:lnTo>
                    <a:pt x="1515097" y="302615"/>
                  </a:lnTo>
                  <a:lnTo>
                    <a:pt x="1524952" y="297014"/>
                  </a:lnTo>
                  <a:lnTo>
                    <a:pt x="1534883" y="291922"/>
                  </a:lnTo>
                  <a:lnTo>
                    <a:pt x="1556753" y="281813"/>
                  </a:lnTo>
                  <a:lnTo>
                    <a:pt x="1793824" y="517347"/>
                  </a:lnTo>
                  <a:lnTo>
                    <a:pt x="1793824" y="455891"/>
                  </a:lnTo>
                  <a:lnTo>
                    <a:pt x="1597977" y="261327"/>
                  </a:lnTo>
                  <a:lnTo>
                    <a:pt x="1606867" y="255803"/>
                  </a:lnTo>
                  <a:lnTo>
                    <a:pt x="1615833" y="249618"/>
                  </a:lnTo>
                  <a:lnTo>
                    <a:pt x="1624863" y="242684"/>
                  </a:lnTo>
                  <a:lnTo>
                    <a:pt x="1633982" y="234924"/>
                  </a:lnTo>
                  <a:lnTo>
                    <a:pt x="1793824" y="393738"/>
                  </a:lnTo>
                  <a:lnTo>
                    <a:pt x="1793824" y="332282"/>
                  </a:lnTo>
                  <a:lnTo>
                    <a:pt x="1663395" y="202704"/>
                  </a:lnTo>
                  <a:lnTo>
                    <a:pt x="1670253" y="192646"/>
                  </a:lnTo>
                  <a:lnTo>
                    <a:pt x="1676247" y="182676"/>
                  </a:lnTo>
                  <a:lnTo>
                    <a:pt x="1681480" y="172821"/>
                  </a:lnTo>
                  <a:lnTo>
                    <a:pt x="1686115" y="163106"/>
                  </a:lnTo>
                  <a:lnTo>
                    <a:pt x="1793824" y="270116"/>
                  </a:lnTo>
                  <a:lnTo>
                    <a:pt x="1793824" y="208661"/>
                  </a:lnTo>
                  <a:lnTo>
                    <a:pt x="1704225" y="119646"/>
                  </a:lnTo>
                  <a:lnTo>
                    <a:pt x="1708835" y="109639"/>
                  </a:lnTo>
                  <a:lnTo>
                    <a:pt x="1714042" y="99720"/>
                  </a:lnTo>
                  <a:lnTo>
                    <a:pt x="1720037" y="89890"/>
                  </a:lnTo>
                  <a:lnTo>
                    <a:pt x="1727009" y="80124"/>
                  </a:lnTo>
                  <a:lnTo>
                    <a:pt x="1793824" y="146507"/>
                  </a:lnTo>
                  <a:lnTo>
                    <a:pt x="1793824" y="85064"/>
                  </a:lnTo>
                  <a:lnTo>
                    <a:pt x="1758162" y="49618"/>
                  </a:lnTo>
                  <a:lnTo>
                    <a:pt x="1766976" y="43599"/>
                  </a:lnTo>
                  <a:lnTo>
                    <a:pt x="1775853" y="38379"/>
                  </a:lnTo>
                  <a:lnTo>
                    <a:pt x="1784807" y="33769"/>
                  </a:lnTo>
                  <a:lnTo>
                    <a:pt x="1793824" y="29629"/>
                  </a:lnTo>
                  <a:lnTo>
                    <a:pt x="1793824" y="12"/>
                  </a:lnTo>
                  <a:close/>
                </a:path>
              </a:pathLst>
            </a:custGeom>
            <a:solidFill>
              <a:srgbClr val="1A3868"/>
            </a:solidFill>
          </p:spPr>
          <p:txBody>
            <a:bodyPr wrap="square" lIns="0" tIns="0" rIns="0" bIns="0" rtlCol="0"/>
            <a:lstStyle/>
            <a:p>
              <a:endParaRPr sz="487"/>
            </a:p>
          </p:txBody>
        </p:sp>
      </p:grpSp>
      <p:sp>
        <p:nvSpPr>
          <p:cNvPr id="60" name="object 7">
            <a:extLst>
              <a:ext uri="{FF2B5EF4-FFF2-40B4-BE49-F238E27FC236}">
                <a16:creationId xmlns:a16="http://schemas.microsoft.com/office/drawing/2014/main" id="{A9B43966-AD88-4B4C-B67C-87B2FA83113C}"/>
              </a:ext>
            </a:extLst>
          </p:cNvPr>
          <p:cNvSpPr/>
          <p:nvPr userDrawn="1"/>
        </p:nvSpPr>
        <p:spPr>
          <a:xfrm>
            <a:off x="3190381" y="6216110"/>
            <a:ext cx="367284" cy="364236"/>
          </a:xfrm>
          <a:custGeom>
            <a:avLst/>
            <a:gdLst/>
            <a:ahLst/>
            <a:cxnLst/>
            <a:rect l="l" t="t" r="r" b="b"/>
            <a:pathLst>
              <a:path w="612139" h="607059">
                <a:moveTo>
                  <a:pt x="612025" y="551446"/>
                </a:moveTo>
                <a:lnTo>
                  <a:pt x="556437" y="606539"/>
                </a:lnTo>
                <a:lnTo>
                  <a:pt x="612025" y="606539"/>
                </a:lnTo>
                <a:lnTo>
                  <a:pt x="612025" y="551446"/>
                </a:lnTo>
                <a:close/>
              </a:path>
              <a:path w="612139" h="607059">
                <a:moveTo>
                  <a:pt x="612025" y="429374"/>
                </a:moveTo>
                <a:lnTo>
                  <a:pt x="433247" y="606539"/>
                </a:lnTo>
                <a:lnTo>
                  <a:pt x="494499" y="606539"/>
                </a:lnTo>
                <a:lnTo>
                  <a:pt x="612025" y="490067"/>
                </a:lnTo>
                <a:lnTo>
                  <a:pt x="612025" y="429374"/>
                </a:lnTo>
                <a:close/>
              </a:path>
              <a:path w="612139" h="607059">
                <a:moveTo>
                  <a:pt x="612025" y="39522"/>
                </a:moveTo>
                <a:lnTo>
                  <a:pt x="384949" y="39801"/>
                </a:lnTo>
                <a:lnTo>
                  <a:pt x="385000" y="0"/>
                </a:lnTo>
                <a:lnTo>
                  <a:pt x="341668" y="0"/>
                </a:lnTo>
                <a:lnTo>
                  <a:pt x="341287" y="294906"/>
                </a:lnTo>
                <a:lnTo>
                  <a:pt x="330428" y="291973"/>
                </a:lnTo>
                <a:lnTo>
                  <a:pt x="319887" y="288645"/>
                </a:lnTo>
                <a:lnTo>
                  <a:pt x="297434" y="280555"/>
                </a:lnTo>
                <a:lnTo>
                  <a:pt x="297789" y="0"/>
                </a:lnTo>
                <a:lnTo>
                  <a:pt x="254419" y="0"/>
                </a:lnTo>
                <a:lnTo>
                  <a:pt x="254101" y="266306"/>
                </a:lnTo>
                <a:lnTo>
                  <a:pt x="243979" y="263994"/>
                </a:lnTo>
                <a:lnTo>
                  <a:pt x="233337" y="262115"/>
                </a:lnTo>
                <a:lnTo>
                  <a:pt x="222110" y="260692"/>
                </a:lnTo>
                <a:lnTo>
                  <a:pt x="210248" y="259803"/>
                </a:lnTo>
                <a:lnTo>
                  <a:pt x="210566" y="0"/>
                </a:lnTo>
                <a:lnTo>
                  <a:pt x="167208" y="0"/>
                </a:lnTo>
                <a:lnTo>
                  <a:pt x="166878" y="261962"/>
                </a:lnTo>
                <a:lnTo>
                  <a:pt x="154978" y="264236"/>
                </a:lnTo>
                <a:lnTo>
                  <a:pt x="143738" y="267055"/>
                </a:lnTo>
                <a:lnTo>
                  <a:pt x="133108" y="270319"/>
                </a:lnTo>
                <a:lnTo>
                  <a:pt x="122999" y="273900"/>
                </a:lnTo>
                <a:lnTo>
                  <a:pt x="123355" y="0"/>
                </a:lnTo>
                <a:lnTo>
                  <a:pt x="79997" y="0"/>
                </a:lnTo>
                <a:lnTo>
                  <a:pt x="79616" y="291769"/>
                </a:lnTo>
                <a:lnTo>
                  <a:pt x="69316" y="295579"/>
                </a:lnTo>
                <a:lnTo>
                  <a:pt x="58674" y="298907"/>
                </a:lnTo>
                <a:lnTo>
                  <a:pt x="47536" y="301637"/>
                </a:lnTo>
                <a:lnTo>
                  <a:pt x="35750" y="303631"/>
                </a:lnTo>
                <a:lnTo>
                  <a:pt x="36131" y="0"/>
                </a:lnTo>
                <a:lnTo>
                  <a:pt x="0" y="0"/>
                </a:lnTo>
                <a:lnTo>
                  <a:pt x="0" y="347446"/>
                </a:lnTo>
                <a:lnTo>
                  <a:pt x="10058" y="348018"/>
                </a:lnTo>
                <a:lnTo>
                  <a:pt x="71374" y="340004"/>
                </a:lnTo>
                <a:lnTo>
                  <a:pt x="134188" y="315595"/>
                </a:lnTo>
                <a:lnTo>
                  <a:pt x="153543" y="308889"/>
                </a:lnTo>
                <a:lnTo>
                  <a:pt x="174536" y="304190"/>
                </a:lnTo>
                <a:lnTo>
                  <a:pt x="198221" y="302399"/>
                </a:lnTo>
                <a:lnTo>
                  <a:pt x="222554" y="303974"/>
                </a:lnTo>
                <a:lnTo>
                  <a:pt x="244195" y="308203"/>
                </a:lnTo>
                <a:lnTo>
                  <a:pt x="264198" y="314274"/>
                </a:lnTo>
                <a:lnTo>
                  <a:pt x="298665" y="326872"/>
                </a:lnTo>
                <a:lnTo>
                  <a:pt x="314286" y="332066"/>
                </a:lnTo>
                <a:lnTo>
                  <a:pt x="330911" y="336677"/>
                </a:lnTo>
                <a:lnTo>
                  <a:pt x="348894" y="340423"/>
                </a:lnTo>
                <a:lnTo>
                  <a:pt x="393319" y="345427"/>
                </a:lnTo>
                <a:lnTo>
                  <a:pt x="426377" y="345325"/>
                </a:lnTo>
                <a:lnTo>
                  <a:pt x="446989" y="343090"/>
                </a:lnTo>
                <a:lnTo>
                  <a:pt x="454113" y="341693"/>
                </a:lnTo>
                <a:lnTo>
                  <a:pt x="414147" y="381304"/>
                </a:lnTo>
                <a:lnTo>
                  <a:pt x="384136" y="387565"/>
                </a:lnTo>
                <a:lnTo>
                  <a:pt x="362127" y="388315"/>
                </a:lnTo>
                <a:lnTo>
                  <a:pt x="337286" y="382384"/>
                </a:lnTo>
                <a:lnTo>
                  <a:pt x="298818" y="368541"/>
                </a:lnTo>
                <a:lnTo>
                  <a:pt x="276910" y="360451"/>
                </a:lnTo>
                <a:lnTo>
                  <a:pt x="253619" y="353098"/>
                </a:lnTo>
                <a:lnTo>
                  <a:pt x="227761" y="347751"/>
                </a:lnTo>
                <a:lnTo>
                  <a:pt x="198158" y="345719"/>
                </a:lnTo>
                <a:lnTo>
                  <a:pt x="168249" y="347967"/>
                </a:lnTo>
                <a:lnTo>
                  <a:pt x="142163" y="353720"/>
                </a:lnTo>
                <a:lnTo>
                  <a:pt x="119075" y="361607"/>
                </a:lnTo>
                <a:lnTo>
                  <a:pt x="79336" y="378117"/>
                </a:lnTo>
                <a:lnTo>
                  <a:pt x="59982" y="384822"/>
                </a:lnTo>
                <a:lnTo>
                  <a:pt x="39014" y="389521"/>
                </a:lnTo>
                <a:lnTo>
                  <a:pt x="15341" y="391312"/>
                </a:lnTo>
                <a:lnTo>
                  <a:pt x="9956" y="391312"/>
                </a:lnTo>
                <a:lnTo>
                  <a:pt x="0" y="390525"/>
                </a:lnTo>
                <a:lnTo>
                  <a:pt x="0" y="433717"/>
                </a:lnTo>
                <a:lnTo>
                  <a:pt x="9994" y="434276"/>
                </a:lnTo>
                <a:lnTo>
                  <a:pt x="15265" y="434276"/>
                </a:lnTo>
                <a:lnTo>
                  <a:pt x="45173" y="432028"/>
                </a:lnTo>
                <a:lnTo>
                  <a:pt x="71259" y="426288"/>
                </a:lnTo>
                <a:lnTo>
                  <a:pt x="94348" y="418401"/>
                </a:lnTo>
                <a:lnTo>
                  <a:pt x="134086" y="401891"/>
                </a:lnTo>
                <a:lnTo>
                  <a:pt x="153441" y="395173"/>
                </a:lnTo>
                <a:lnTo>
                  <a:pt x="174421" y="390474"/>
                </a:lnTo>
                <a:lnTo>
                  <a:pt x="198107" y="388683"/>
                </a:lnTo>
                <a:lnTo>
                  <a:pt x="222097" y="390321"/>
                </a:lnTo>
                <a:lnTo>
                  <a:pt x="243509" y="394741"/>
                </a:lnTo>
                <a:lnTo>
                  <a:pt x="263372" y="401091"/>
                </a:lnTo>
                <a:lnTo>
                  <a:pt x="301091" y="415544"/>
                </a:lnTo>
                <a:lnTo>
                  <a:pt x="320421" y="422008"/>
                </a:lnTo>
                <a:lnTo>
                  <a:pt x="341350" y="427202"/>
                </a:lnTo>
                <a:lnTo>
                  <a:pt x="364540" y="430466"/>
                </a:lnTo>
                <a:lnTo>
                  <a:pt x="331076" y="463638"/>
                </a:lnTo>
                <a:lnTo>
                  <a:pt x="322922" y="464019"/>
                </a:lnTo>
                <a:lnTo>
                  <a:pt x="316763" y="463384"/>
                </a:lnTo>
                <a:lnTo>
                  <a:pt x="309486" y="461048"/>
                </a:lnTo>
                <a:lnTo>
                  <a:pt x="277063" y="447751"/>
                </a:lnTo>
                <a:lnTo>
                  <a:pt x="254000" y="439902"/>
                </a:lnTo>
                <a:lnTo>
                  <a:pt x="227952" y="434200"/>
                </a:lnTo>
                <a:lnTo>
                  <a:pt x="198043" y="432015"/>
                </a:lnTo>
                <a:lnTo>
                  <a:pt x="168122" y="434251"/>
                </a:lnTo>
                <a:lnTo>
                  <a:pt x="142049" y="440004"/>
                </a:lnTo>
                <a:lnTo>
                  <a:pt x="118960" y="447890"/>
                </a:lnTo>
                <a:lnTo>
                  <a:pt x="79222" y="464400"/>
                </a:lnTo>
                <a:lnTo>
                  <a:pt x="59867" y="471119"/>
                </a:lnTo>
                <a:lnTo>
                  <a:pt x="38900" y="475805"/>
                </a:lnTo>
                <a:lnTo>
                  <a:pt x="15227" y="477596"/>
                </a:lnTo>
                <a:lnTo>
                  <a:pt x="9893" y="477596"/>
                </a:lnTo>
                <a:lnTo>
                  <a:pt x="0" y="476821"/>
                </a:lnTo>
                <a:lnTo>
                  <a:pt x="0" y="520001"/>
                </a:lnTo>
                <a:lnTo>
                  <a:pt x="9918" y="520560"/>
                </a:lnTo>
                <a:lnTo>
                  <a:pt x="15151" y="520560"/>
                </a:lnTo>
                <a:lnTo>
                  <a:pt x="45059" y="518312"/>
                </a:lnTo>
                <a:lnTo>
                  <a:pt x="71158" y="512559"/>
                </a:lnTo>
                <a:lnTo>
                  <a:pt x="94246" y="504672"/>
                </a:lnTo>
                <a:lnTo>
                  <a:pt x="133972" y="488162"/>
                </a:lnTo>
                <a:lnTo>
                  <a:pt x="153327" y="481444"/>
                </a:lnTo>
                <a:lnTo>
                  <a:pt x="174307" y="476758"/>
                </a:lnTo>
                <a:lnTo>
                  <a:pt x="197993" y="474967"/>
                </a:lnTo>
                <a:lnTo>
                  <a:pt x="221665" y="476694"/>
                </a:lnTo>
                <a:lnTo>
                  <a:pt x="242646" y="481342"/>
                </a:lnTo>
                <a:lnTo>
                  <a:pt x="261988" y="488010"/>
                </a:lnTo>
                <a:lnTo>
                  <a:pt x="293306" y="501053"/>
                </a:lnTo>
                <a:lnTo>
                  <a:pt x="264655" y="529450"/>
                </a:lnTo>
                <a:lnTo>
                  <a:pt x="250101" y="525030"/>
                </a:lnTo>
                <a:lnTo>
                  <a:pt x="234302" y="521474"/>
                </a:lnTo>
                <a:lnTo>
                  <a:pt x="217004" y="519112"/>
                </a:lnTo>
                <a:lnTo>
                  <a:pt x="197929" y="518274"/>
                </a:lnTo>
                <a:lnTo>
                  <a:pt x="168021" y="520522"/>
                </a:lnTo>
                <a:lnTo>
                  <a:pt x="141935" y="526275"/>
                </a:lnTo>
                <a:lnTo>
                  <a:pt x="118846" y="534174"/>
                </a:lnTo>
                <a:lnTo>
                  <a:pt x="79121" y="550684"/>
                </a:lnTo>
                <a:lnTo>
                  <a:pt x="59766" y="557403"/>
                </a:lnTo>
                <a:lnTo>
                  <a:pt x="38785" y="562102"/>
                </a:lnTo>
                <a:lnTo>
                  <a:pt x="15125" y="563880"/>
                </a:lnTo>
                <a:lnTo>
                  <a:pt x="9817" y="563892"/>
                </a:lnTo>
                <a:lnTo>
                  <a:pt x="0" y="563118"/>
                </a:lnTo>
                <a:lnTo>
                  <a:pt x="0" y="606298"/>
                </a:lnTo>
                <a:lnTo>
                  <a:pt x="6477" y="606539"/>
                </a:lnTo>
                <a:lnTo>
                  <a:pt x="23063" y="606539"/>
                </a:lnTo>
                <a:lnTo>
                  <a:pt x="50177" y="603592"/>
                </a:lnTo>
                <a:lnTo>
                  <a:pt x="74117" y="597852"/>
                </a:lnTo>
                <a:lnTo>
                  <a:pt x="95516" y="590384"/>
                </a:lnTo>
                <a:lnTo>
                  <a:pt x="133858" y="574446"/>
                </a:lnTo>
                <a:lnTo>
                  <a:pt x="153225" y="567728"/>
                </a:lnTo>
                <a:lnTo>
                  <a:pt x="174205" y="563029"/>
                </a:lnTo>
                <a:lnTo>
                  <a:pt x="197878" y="561251"/>
                </a:lnTo>
                <a:lnTo>
                  <a:pt x="205905" y="561454"/>
                </a:lnTo>
                <a:lnTo>
                  <a:pt x="213537" y="562063"/>
                </a:lnTo>
                <a:lnTo>
                  <a:pt x="220865" y="563016"/>
                </a:lnTo>
                <a:lnTo>
                  <a:pt x="227952" y="564248"/>
                </a:lnTo>
                <a:lnTo>
                  <a:pt x="213182" y="576300"/>
                </a:lnTo>
                <a:lnTo>
                  <a:pt x="197891" y="587362"/>
                </a:lnTo>
                <a:lnTo>
                  <a:pt x="182130" y="597446"/>
                </a:lnTo>
                <a:lnTo>
                  <a:pt x="165938" y="606539"/>
                </a:lnTo>
                <a:lnTo>
                  <a:pt x="244944" y="606539"/>
                </a:lnTo>
                <a:lnTo>
                  <a:pt x="275120" y="579780"/>
                </a:lnTo>
                <a:lnTo>
                  <a:pt x="515543" y="341515"/>
                </a:lnTo>
                <a:lnTo>
                  <a:pt x="577354" y="341630"/>
                </a:lnTo>
                <a:lnTo>
                  <a:pt x="310032" y="606539"/>
                </a:lnTo>
                <a:lnTo>
                  <a:pt x="371309" y="606539"/>
                </a:lnTo>
                <a:lnTo>
                  <a:pt x="612025" y="367969"/>
                </a:lnTo>
                <a:lnTo>
                  <a:pt x="612025" y="298335"/>
                </a:lnTo>
                <a:lnTo>
                  <a:pt x="549287" y="298538"/>
                </a:lnTo>
                <a:lnTo>
                  <a:pt x="497890" y="298297"/>
                </a:lnTo>
                <a:lnTo>
                  <a:pt x="497484" y="298716"/>
                </a:lnTo>
                <a:lnTo>
                  <a:pt x="384619" y="299059"/>
                </a:lnTo>
                <a:lnTo>
                  <a:pt x="384683" y="254457"/>
                </a:lnTo>
                <a:lnTo>
                  <a:pt x="612025" y="254685"/>
                </a:lnTo>
                <a:lnTo>
                  <a:pt x="612025" y="211162"/>
                </a:lnTo>
                <a:lnTo>
                  <a:pt x="384733" y="211442"/>
                </a:lnTo>
                <a:lnTo>
                  <a:pt x="384784" y="169202"/>
                </a:lnTo>
                <a:lnTo>
                  <a:pt x="612025" y="168922"/>
                </a:lnTo>
                <a:lnTo>
                  <a:pt x="612025" y="125958"/>
                </a:lnTo>
                <a:lnTo>
                  <a:pt x="384848" y="126238"/>
                </a:lnTo>
                <a:lnTo>
                  <a:pt x="384898" y="82778"/>
                </a:lnTo>
                <a:lnTo>
                  <a:pt x="612025" y="82486"/>
                </a:lnTo>
                <a:lnTo>
                  <a:pt x="612025" y="39522"/>
                </a:lnTo>
                <a:close/>
              </a:path>
            </a:pathLst>
          </a:custGeom>
          <a:solidFill>
            <a:srgbClr val="1A3868"/>
          </a:solidFill>
        </p:spPr>
        <p:txBody>
          <a:bodyPr wrap="square" lIns="0" tIns="0" rIns="0" bIns="0" rtlCol="0"/>
          <a:lstStyle/>
          <a:p>
            <a:endParaRPr sz="487"/>
          </a:p>
        </p:txBody>
      </p:sp>
      <p:sp>
        <p:nvSpPr>
          <p:cNvPr id="61" name="object 8">
            <a:extLst>
              <a:ext uri="{FF2B5EF4-FFF2-40B4-BE49-F238E27FC236}">
                <a16:creationId xmlns:a16="http://schemas.microsoft.com/office/drawing/2014/main" id="{A1E1C80D-C87C-49E2-AB14-5EC18A383224}"/>
              </a:ext>
            </a:extLst>
          </p:cNvPr>
          <p:cNvSpPr/>
          <p:nvPr userDrawn="1"/>
        </p:nvSpPr>
        <p:spPr>
          <a:xfrm>
            <a:off x="3583138" y="6216110"/>
            <a:ext cx="419481" cy="364236"/>
          </a:xfrm>
          <a:custGeom>
            <a:avLst/>
            <a:gdLst/>
            <a:ahLst/>
            <a:cxnLst/>
            <a:rect l="l" t="t" r="r" b="b"/>
            <a:pathLst>
              <a:path w="699134" h="607059">
                <a:moveTo>
                  <a:pt x="569455" y="472503"/>
                </a:moveTo>
                <a:lnTo>
                  <a:pt x="369531" y="273875"/>
                </a:lnTo>
                <a:lnTo>
                  <a:pt x="281622" y="186524"/>
                </a:lnTo>
                <a:lnTo>
                  <a:pt x="193624" y="99098"/>
                </a:lnTo>
                <a:lnTo>
                  <a:pt x="105638" y="11684"/>
                </a:lnTo>
                <a:lnTo>
                  <a:pt x="93891" y="0"/>
                </a:lnTo>
                <a:lnTo>
                  <a:pt x="0" y="0"/>
                </a:lnTo>
                <a:lnTo>
                  <a:pt x="63" y="596049"/>
                </a:lnTo>
                <a:lnTo>
                  <a:pt x="520" y="596049"/>
                </a:lnTo>
                <a:lnTo>
                  <a:pt x="533" y="596696"/>
                </a:lnTo>
                <a:lnTo>
                  <a:pt x="660" y="597890"/>
                </a:lnTo>
                <a:lnTo>
                  <a:pt x="800" y="601408"/>
                </a:lnTo>
                <a:lnTo>
                  <a:pt x="1028" y="603961"/>
                </a:lnTo>
                <a:lnTo>
                  <a:pt x="1168" y="606552"/>
                </a:lnTo>
                <a:lnTo>
                  <a:pt x="44818" y="606552"/>
                </a:lnTo>
                <a:lnTo>
                  <a:pt x="44462" y="599567"/>
                </a:lnTo>
                <a:lnTo>
                  <a:pt x="44094" y="590448"/>
                </a:lnTo>
                <a:lnTo>
                  <a:pt x="43929" y="583984"/>
                </a:lnTo>
                <a:lnTo>
                  <a:pt x="43827" y="575995"/>
                </a:lnTo>
                <a:lnTo>
                  <a:pt x="43738" y="11684"/>
                </a:lnTo>
                <a:lnTo>
                  <a:pt x="87985" y="55600"/>
                </a:lnTo>
                <a:lnTo>
                  <a:pt x="88036" y="596049"/>
                </a:lnTo>
                <a:lnTo>
                  <a:pt x="88557" y="596049"/>
                </a:lnTo>
                <a:lnTo>
                  <a:pt x="88760" y="599998"/>
                </a:lnTo>
                <a:lnTo>
                  <a:pt x="89052" y="603059"/>
                </a:lnTo>
                <a:lnTo>
                  <a:pt x="89293" y="606552"/>
                </a:lnTo>
                <a:lnTo>
                  <a:pt x="133096" y="606552"/>
                </a:lnTo>
                <a:lnTo>
                  <a:pt x="132549" y="597890"/>
                </a:lnTo>
                <a:lnTo>
                  <a:pt x="132168" y="590448"/>
                </a:lnTo>
                <a:lnTo>
                  <a:pt x="131953" y="583984"/>
                </a:lnTo>
                <a:lnTo>
                  <a:pt x="131864" y="579945"/>
                </a:lnTo>
                <a:lnTo>
                  <a:pt x="131762" y="571944"/>
                </a:lnTo>
                <a:lnTo>
                  <a:pt x="131724" y="99098"/>
                </a:lnTo>
                <a:lnTo>
                  <a:pt x="175971" y="143090"/>
                </a:lnTo>
                <a:lnTo>
                  <a:pt x="176034" y="596049"/>
                </a:lnTo>
                <a:lnTo>
                  <a:pt x="176606" y="596049"/>
                </a:lnTo>
                <a:lnTo>
                  <a:pt x="176822" y="599998"/>
                </a:lnTo>
                <a:lnTo>
                  <a:pt x="177165" y="603961"/>
                </a:lnTo>
                <a:lnTo>
                  <a:pt x="177355" y="606552"/>
                </a:lnTo>
                <a:lnTo>
                  <a:pt x="221335" y="606552"/>
                </a:lnTo>
                <a:lnTo>
                  <a:pt x="220713" y="598512"/>
                </a:lnTo>
                <a:lnTo>
                  <a:pt x="220230" y="590448"/>
                </a:lnTo>
                <a:lnTo>
                  <a:pt x="219976" y="583984"/>
                </a:lnTo>
                <a:lnTo>
                  <a:pt x="219862" y="579945"/>
                </a:lnTo>
                <a:lnTo>
                  <a:pt x="219748" y="571944"/>
                </a:lnTo>
                <a:lnTo>
                  <a:pt x="219710" y="186524"/>
                </a:lnTo>
                <a:lnTo>
                  <a:pt x="263931" y="230441"/>
                </a:lnTo>
                <a:lnTo>
                  <a:pt x="264045" y="580669"/>
                </a:lnTo>
                <a:lnTo>
                  <a:pt x="264375" y="589343"/>
                </a:lnTo>
                <a:lnTo>
                  <a:pt x="264947" y="598512"/>
                </a:lnTo>
                <a:lnTo>
                  <a:pt x="265620" y="606552"/>
                </a:lnTo>
                <a:lnTo>
                  <a:pt x="331000" y="606552"/>
                </a:lnTo>
                <a:lnTo>
                  <a:pt x="308292" y="583984"/>
                </a:lnTo>
                <a:lnTo>
                  <a:pt x="308152" y="579945"/>
                </a:lnTo>
                <a:lnTo>
                  <a:pt x="307670" y="575995"/>
                </a:lnTo>
                <a:lnTo>
                  <a:pt x="307670" y="521208"/>
                </a:lnTo>
                <a:lnTo>
                  <a:pt x="393573" y="606552"/>
                </a:lnTo>
                <a:lnTo>
                  <a:pt x="455422" y="606552"/>
                </a:lnTo>
                <a:lnTo>
                  <a:pt x="369531" y="521208"/>
                </a:lnTo>
                <a:lnTo>
                  <a:pt x="307670" y="459752"/>
                </a:lnTo>
                <a:lnTo>
                  <a:pt x="307670" y="397586"/>
                </a:lnTo>
                <a:lnTo>
                  <a:pt x="517994" y="606552"/>
                </a:lnTo>
                <a:lnTo>
                  <a:pt x="569455" y="606552"/>
                </a:lnTo>
                <a:lnTo>
                  <a:pt x="569455" y="596214"/>
                </a:lnTo>
                <a:lnTo>
                  <a:pt x="369506" y="397586"/>
                </a:lnTo>
                <a:lnTo>
                  <a:pt x="307670" y="336156"/>
                </a:lnTo>
                <a:lnTo>
                  <a:pt x="307670" y="273875"/>
                </a:lnTo>
                <a:lnTo>
                  <a:pt x="569455" y="533958"/>
                </a:lnTo>
                <a:lnTo>
                  <a:pt x="569455" y="472503"/>
                </a:lnTo>
                <a:close/>
              </a:path>
              <a:path w="699134" h="607059">
                <a:moveTo>
                  <a:pt x="569455" y="348894"/>
                </a:moveTo>
                <a:lnTo>
                  <a:pt x="218300" y="12"/>
                </a:lnTo>
                <a:lnTo>
                  <a:pt x="156438" y="12"/>
                </a:lnTo>
                <a:lnTo>
                  <a:pt x="569455" y="410349"/>
                </a:lnTo>
                <a:lnTo>
                  <a:pt x="569455" y="348894"/>
                </a:lnTo>
                <a:close/>
              </a:path>
              <a:path w="699134" h="607059">
                <a:moveTo>
                  <a:pt x="569455" y="225272"/>
                </a:moveTo>
                <a:lnTo>
                  <a:pt x="342722" y="0"/>
                </a:lnTo>
                <a:lnTo>
                  <a:pt x="280860" y="0"/>
                </a:lnTo>
                <a:lnTo>
                  <a:pt x="569455" y="286727"/>
                </a:lnTo>
                <a:lnTo>
                  <a:pt x="569455" y="225272"/>
                </a:lnTo>
                <a:close/>
              </a:path>
              <a:path w="699134" h="607059">
                <a:moveTo>
                  <a:pt x="569455" y="101663"/>
                </a:moveTo>
                <a:lnTo>
                  <a:pt x="467144" y="12"/>
                </a:lnTo>
                <a:lnTo>
                  <a:pt x="405282" y="12"/>
                </a:lnTo>
                <a:lnTo>
                  <a:pt x="569455" y="163118"/>
                </a:lnTo>
                <a:lnTo>
                  <a:pt x="569455" y="101663"/>
                </a:lnTo>
                <a:close/>
              </a:path>
              <a:path w="699134" h="607059">
                <a:moveTo>
                  <a:pt x="569455" y="0"/>
                </a:moveTo>
                <a:lnTo>
                  <a:pt x="529704" y="0"/>
                </a:lnTo>
                <a:lnTo>
                  <a:pt x="569455" y="39484"/>
                </a:lnTo>
                <a:lnTo>
                  <a:pt x="569455" y="0"/>
                </a:lnTo>
                <a:close/>
              </a:path>
              <a:path w="699134" h="607059">
                <a:moveTo>
                  <a:pt x="610679" y="12"/>
                </a:moveTo>
                <a:lnTo>
                  <a:pt x="569785" y="12"/>
                </a:lnTo>
                <a:lnTo>
                  <a:pt x="569785" y="606539"/>
                </a:lnTo>
                <a:lnTo>
                  <a:pt x="609917" y="606539"/>
                </a:lnTo>
                <a:lnTo>
                  <a:pt x="610679" y="12"/>
                </a:lnTo>
                <a:close/>
              </a:path>
              <a:path w="699134" h="607059">
                <a:moveTo>
                  <a:pt x="698766" y="12"/>
                </a:moveTo>
                <a:lnTo>
                  <a:pt x="654989" y="12"/>
                </a:lnTo>
                <a:lnTo>
                  <a:pt x="654202" y="606539"/>
                </a:lnTo>
                <a:lnTo>
                  <a:pt x="698004" y="606539"/>
                </a:lnTo>
                <a:lnTo>
                  <a:pt x="698766" y="12"/>
                </a:lnTo>
                <a:close/>
              </a:path>
            </a:pathLst>
          </a:custGeom>
          <a:solidFill>
            <a:srgbClr val="1A3868"/>
          </a:solidFill>
        </p:spPr>
        <p:txBody>
          <a:bodyPr wrap="square" lIns="0" tIns="0" rIns="0" bIns="0" rtlCol="0"/>
          <a:lstStyle/>
          <a:p>
            <a:endParaRPr sz="487"/>
          </a:p>
        </p:txBody>
      </p:sp>
      <p:sp>
        <p:nvSpPr>
          <p:cNvPr id="62" name="object 9">
            <a:extLst>
              <a:ext uri="{FF2B5EF4-FFF2-40B4-BE49-F238E27FC236}">
                <a16:creationId xmlns:a16="http://schemas.microsoft.com/office/drawing/2014/main" id="{87AE8ECC-1AE6-4FA8-A25A-E2D08A2E2B8C}"/>
              </a:ext>
            </a:extLst>
          </p:cNvPr>
          <p:cNvSpPr/>
          <p:nvPr userDrawn="1"/>
        </p:nvSpPr>
        <p:spPr>
          <a:xfrm>
            <a:off x="4028718" y="6217459"/>
            <a:ext cx="367284" cy="364236"/>
          </a:xfrm>
          <a:custGeom>
            <a:avLst/>
            <a:gdLst/>
            <a:ahLst/>
            <a:cxnLst/>
            <a:rect l="l" t="t" r="r" b="b"/>
            <a:pathLst>
              <a:path w="612140" h="607059">
                <a:moveTo>
                  <a:pt x="612025" y="551446"/>
                </a:moveTo>
                <a:lnTo>
                  <a:pt x="556437" y="606526"/>
                </a:lnTo>
                <a:lnTo>
                  <a:pt x="612025" y="606526"/>
                </a:lnTo>
                <a:lnTo>
                  <a:pt x="612025" y="551446"/>
                </a:lnTo>
                <a:close/>
              </a:path>
              <a:path w="612140" h="607059">
                <a:moveTo>
                  <a:pt x="612025" y="429374"/>
                </a:moveTo>
                <a:lnTo>
                  <a:pt x="433247" y="606539"/>
                </a:lnTo>
                <a:lnTo>
                  <a:pt x="494487" y="606539"/>
                </a:lnTo>
                <a:lnTo>
                  <a:pt x="612025" y="490054"/>
                </a:lnTo>
                <a:lnTo>
                  <a:pt x="612025" y="429374"/>
                </a:lnTo>
                <a:close/>
              </a:path>
              <a:path w="612140" h="607059">
                <a:moveTo>
                  <a:pt x="612025" y="39509"/>
                </a:moveTo>
                <a:lnTo>
                  <a:pt x="384949" y="39801"/>
                </a:lnTo>
                <a:lnTo>
                  <a:pt x="385000" y="0"/>
                </a:lnTo>
                <a:lnTo>
                  <a:pt x="341655" y="0"/>
                </a:lnTo>
                <a:lnTo>
                  <a:pt x="341287" y="294906"/>
                </a:lnTo>
                <a:lnTo>
                  <a:pt x="330428" y="291973"/>
                </a:lnTo>
                <a:lnTo>
                  <a:pt x="319887" y="288645"/>
                </a:lnTo>
                <a:lnTo>
                  <a:pt x="297434" y="280555"/>
                </a:lnTo>
                <a:lnTo>
                  <a:pt x="297776" y="0"/>
                </a:lnTo>
                <a:lnTo>
                  <a:pt x="254419" y="0"/>
                </a:lnTo>
                <a:lnTo>
                  <a:pt x="254088" y="266306"/>
                </a:lnTo>
                <a:lnTo>
                  <a:pt x="243979" y="263994"/>
                </a:lnTo>
                <a:lnTo>
                  <a:pt x="233337" y="262102"/>
                </a:lnTo>
                <a:lnTo>
                  <a:pt x="222110" y="260692"/>
                </a:lnTo>
                <a:lnTo>
                  <a:pt x="210248" y="259803"/>
                </a:lnTo>
                <a:lnTo>
                  <a:pt x="210566" y="0"/>
                </a:lnTo>
                <a:lnTo>
                  <a:pt x="167208" y="0"/>
                </a:lnTo>
                <a:lnTo>
                  <a:pt x="166878" y="261950"/>
                </a:lnTo>
                <a:lnTo>
                  <a:pt x="154978" y="264236"/>
                </a:lnTo>
                <a:lnTo>
                  <a:pt x="143738" y="267055"/>
                </a:lnTo>
                <a:lnTo>
                  <a:pt x="133108" y="270319"/>
                </a:lnTo>
                <a:lnTo>
                  <a:pt x="122999" y="273900"/>
                </a:lnTo>
                <a:lnTo>
                  <a:pt x="123355" y="0"/>
                </a:lnTo>
                <a:lnTo>
                  <a:pt x="79997" y="0"/>
                </a:lnTo>
                <a:lnTo>
                  <a:pt x="79616" y="291769"/>
                </a:lnTo>
                <a:lnTo>
                  <a:pt x="69316" y="295579"/>
                </a:lnTo>
                <a:lnTo>
                  <a:pt x="58674" y="298907"/>
                </a:lnTo>
                <a:lnTo>
                  <a:pt x="47536" y="301637"/>
                </a:lnTo>
                <a:lnTo>
                  <a:pt x="35750" y="303631"/>
                </a:lnTo>
                <a:lnTo>
                  <a:pt x="36131" y="0"/>
                </a:lnTo>
                <a:lnTo>
                  <a:pt x="0" y="0"/>
                </a:lnTo>
                <a:lnTo>
                  <a:pt x="0" y="347446"/>
                </a:lnTo>
                <a:lnTo>
                  <a:pt x="10058" y="348018"/>
                </a:lnTo>
                <a:lnTo>
                  <a:pt x="71361" y="340004"/>
                </a:lnTo>
                <a:lnTo>
                  <a:pt x="134175" y="315595"/>
                </a:lnTo>
                <a:lnTo>
                  <a:pt x="153543" y="308876"/>
                </a:lnTo>
                <a:lnTo>
                  <a:pt x="174536" y="304190"/>
                </a:lnTo>
                <a:lnTo>
                  <a:pt x="198221" y="302399"/>
                </a:lnTo>
                <a:lnTo>
                  <a:pt x="222554" y="303974"/>
                </a:lnTo>
                <a:lnTo>
                  <a:pt x="244182" y="308203"/>
                </a:lnTo>
                <a:lnTo>
                  <a:pt x="264185" y="314274"/>
                </a:lnTo>
                <a:lnTo>
                  <a:pt x="298665" y="326872"/>
                </a:lnTo>
                <a:lnTo>
                  <a:pt x="314286" y="332066"/>
                </a:lnTo>
                <a:lnTo>
                  <a:pt x="330911" y="336677"/>
                </a:lnTo>
                <a:lnTo>
                  <a:pt x="348894" y="340423"/>
                </a:lnTo>
                <a:lnTo>
                  <a:pt x="393319" y="345414"/>
                </a:lnTo>
                <a:lnTo>
                  <a:pt x="426377"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19" y="353098"/>
                </a:lnTo>
                <a:lnTo>
                  <a:pt x="227761" y="347751"/>
                </a:lnTo>
                <a:lnTo>
                  <a:pt x="198158" y="345719"/>
                </a:lnTo>
                <a:lnTo>
                  <a:pt x="168249" y="347954"/>
                </a:lnTo>
                <a:lnTo>
                  <a:pt x="142163" y="353707"/>
                </a:lnTo>
                <a:lnTo>
                  <a:pt x="119075" y="361607"/>
                </a:lnTo>
                <a:lnTo>
                  <a:pt x="79336" y="378117"/>
                </a:lnTo>
                <a:lnTo>
                  <a:pt x="59982" y="384822"/>
                </a:lnTo>
                <a:lnTo>
                  <a:pt x="39001" y="389521"/>
                </a:lnTo>
                <a:lnTo>
                  <a:pt x="15328" y="391312"/>
                </a:lnTo>
                <a:lnTo>
                  <a:pt x="9956" y="391312"/>
                </a:lnTo>
                <a:lnTo>
                  <a:pt x="0" y="390525"/>
                </a:lnTo>
                <a:lnTo>
                  <a:pt x="0" y="433717"/>
                </a:lnTo>
                <a:lnTo>
                  <a:pt x="9994" y="434276"/>
                </a:lnTo>
                <a:lnTo>
                  <a:pt x="15252" y="434276"/>
                </a:lnTo>
                <a:lnTo>
                  <a:pt x="45173" y="432028"/>
                </a:lnTo>
                <a:lnTo>
                  <a:pt x="71259" y="426288"/>
                </a:lnTo>
                <a:lnTo>
                  <a:pt x="94348" y="418388"/>
                </a:lnTo>
                <a:lnTo>
                  <a:pt x="134073" y="401891"/>
                </a:lnTo>
                <a:lnTo>
                  <a:pt x="153428" y="395173"/>
                </a:lnTo>
                <a:lnTo>
                  <a:pt x="174421" y="390474"/>
                </a:lnTo>
                <a:lnTo>
                  <a:pt x="198107" y="388683"/>
                </a:lnTo>
                <a:lnTo>
                  <a:pt x="222097" y="390321"/>
                </a:lnTo>
                <a:lnTo>
                  <a:pt x="243509" y="394741"/>
                </a:lnTo>
                <a:lnTo>
                  <a:pt x="263372" y="401091"/>
                </a:lnTo>
                <a:lnTo>
                  <a:pt x="301091" y="415544"/>
                </a:lnTo>
                <a:lnTo>
                  <a:pt x="320408" y="421995"/>
                </a:lnTo>
                <a:lnTo>
                  <a:pt x="341337" y="427189"/>
                </a:lnTo>
                <a:lnTo>
                  <a:pt x="364540" y="430466"/>
                </a:lnTo>
                <a:lnTo>
                  <a:pt x="331063" y="463638"/>
                </a:lnTo>
                <a:lnTo>
                  <a:pt x="322922" y="464019"/>
                </a:lnTo>
                <a:lnTo>
                  <a:pt x="316763" y="463384"/>
                </a:lnTo>
                <a:lnTo>
                  <a:pt x="309486" y="461035"/>
                </a:lnTo>
                <a:lnTo>
                  <a:pt x="277063" y="447751"/>
                </a:lnTo>
                <a:lnTo>
                  <a:pt x="254000" y="439902"/>
                </a:lnTo>
                <a:lnTo>
                  <a:pt x="227939" y="434200"/>
                </a:lnTo>
                <a:lnTo>
                  <a:pt x="198043" y="432015"/>
                </a:lnTo>
                <a:lnTo>
                  <a:pt x="168122" y="434251"/>
                </a:lnTo>
                <a:lnTo>
                  <a:pt x="142036" y="440004"/>
                </a:lnTo>
                <a:lnTo>
                  <a:pt x="118948" y="447890"/>
                </a:lnTo>
                <a:lnTo>
                  <a:pt x="79222" y="464400"/>
                </a:lnTo>
                <a:lnTo>
                  <a:pt x="59867" y="471119"/>
                </a:lnTo>
                <a:lnTo>
                  <a:pt x="38887" y="475805"/>
                </a:lnTo>
                <a:lnTo>
                  <a:pt x="15214" y="477596"/>
                </a:lnTo>
                <a:lnTo>
                  <a:pt x="9893" y="477596"/>
                </a:lnTo>
                <a:lnTo>
                  <a:pt x="0" y="476821"/>
                </a:lnTo>
                <a:lnTo>
                  <a:pt x="0" y="520001"/>
                </a:lnTo>
                <a:lnTo>
                  <a:pt x="9918" y="520560"/>
                </a:lnTo>
                <a:lnTo>
                  <a:pt x="15138" y="520560"/>
                </a:lnTo>
                <a:lnTo>
                  <a:pt x="45059" y="518312"/>
                </a:lnTo>
                <a:lnTo>
                  <a:pt x="71158" y="512559"/>
                </a:lnTo>
                <a:lnTo>
                  <a:pt x="94246" y="504672"/>
                </a:lnTo>
                <a:lnTo>
                  <a:pt x="133972" y="488162"/>
                </a:lnTo>
                <a:lnTo>
                  <a:pt x="153327" y="481444"/>
                </a:lnTo>
                <a:lnTo>
                  <a:pt x="174307" y="476745"/>
                </a:lnTo>
                <a:lnTo>
                  <a:pt x="197993" y="474967"/>
                </a:lnTo>
                <a:lnTo>
                  <a:pt x="221665" y="476694"/>
                </a:lnTo>
                <a:lnTo>
                  <a:pt x="242646" y="481342"/>
                </a:lnTo>
                <a:lnTo>
                  <a:pt x="261988" y="487997"/>
                </a:lnTo>
                <a:lnTo>
                  <a:pt x="293306" y="501053"/>
                </a:lnTo>
                <a:lnTo>
                  <a:pt x="264655" y="529450"/>
                </a:lnTo>
                <a:lnTo>
                  <a:pt x="250101" y="525030"/>
                </a:lnTo>
                <a:lnTo>
                  <a:pt x="234302" y="521474"/>
                </a:lnTo>
                <a:lnTo>
                  <a:pt x="216992" y="519112"/>
                </a:lnTo>
                <a:lnTo>
                  <a:pt x="197929" y="518274"/>
                </a:lnTo>
                <a:lnTo>
                  <a:pt x="168021" y="520522"/>
                </a:lnTo>
                <a:lnTo>
                  <a:pt x="141935" y="526275"/>
                </a:lnTo>
                <a:lnTo>
                  <a:pt x="118846" y="534174"/>
                </a:lnTo>
                <a:lnTo>
                  <a:pt x="79121" y="550684"/>
                </a:lnTo>
                <a:lnTo>
                  <a:pt x="59766" y="557403"/>
                </a:lnTo>
                <a:lnTo>
                  <a:pt x="38785" y="562102"/>
                </a:lnTo>
                <a:lnTo>
                  <a:pt x="15113" y="563880"/>
                </a:lnTo>
                <a:lnTo>
                  <a:pt x="9817" y="563892"/>
                </a:lnTo>
                <a:lnTo>
                  <a:pt x="0" y="563118"/>
                </a:lnTo>
                <a:lnTo>
                  <a:pt x="0" y="606298"/>
                </a:lnTo>
                <a:lnTo>
                  <a:pt x="6477" y="606539"/>
                </a:lnTo>
                <a:lnTo>
                  <a:pt x="23063" y="606539"/>
                </a:lnTo>
                <a:lnTo>
                  <a:pt x="50177" y="603592"/>
                </a:lnTo>
                <a:lnTo>
                  <a:pt x="74117"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52" y="564248"/>
                </a:lnTo>
                <a:lnTo>
                  <a:pt x="213182" y="576300"/>
                </a:lnTo>
                <a:lnTo>
                  <a:pt x="197891" y="587362"/>
                </a:lnTo>
                <a:lnTo>
                  <a:pt x="182130" y="597446"/>
                </a:lnTo>
                <a:lnTo>
                  <a:pt x="165938" y="606539"/>
                </a:lnTo>
                <a:lnTo>
                  <a:pt x="244944" y="606539"/>
                </a:lnTo>
                <a:lnTo>
                  <a:pt x="275120" y="579780"/>
                </a:lnTo>
                <a:lnTo>
                  <a:pt x="515531" y="341515"/>
                </a:lnTo>
                <a:lnTo>
                  <a:pt x="577354" y="341630"/>
                </a:lnTo>
                <a:lnTo>
                  <a:pt x="310032" y="606539"/>
                </a:lnTo>
                <a:lnTo>
                  <a:pt x="371297" y="606539"/>
                </a:lnTo>
                <a:lnTo>
                  <a:pt x="612025" y="367969"/>
                </a:lnTo>
                <a:lnTo>
                  <a:pt x="612025" y="298335"/>
                </a:lnTo>
                <a:lnTo>
                  <a:pt x="549287" y="298526"/>
                </a:lnTo>
                <a:lnTo>
                  <a:pt x="497890" y="298297"/>
                </a:lnTo>
                <a:lnTo>
                  <a:pt x="497484" y="298704"/>
                </a:lnTo>
                <a:lnTo>
                  <a:pt x="384619" y="299059"/>
                </a:lnTo>
                <a:lnTo>
                  <a:pt x="384683" y="254457"/>
                </a:lnTo>
                <a:lnTo>
                  <a:pt x="612025" y="254685"/>
                </a:lnTo>
                <a:lnTo>
                  <a:pt x="612025" y="211150"/>
                </a:lnTo>
                <a:lnTo>
                  <a:pt x="384733" y="211442"/>
                </a:lnTo>
                <a:lnTo>
                  <a:pt x="384784" y="169202"/>
                </a:lnTo>
                <a:lnTo>
                  <a:pt x="612025" y="168922"/>
                </a:lnTo>
                <a:lnTo>
                  <a:pt x="612025" y="125945"/>
                </a:lnTo>
                <a:lnTo>
                  <a:pt x="384848" y="126238"/>
                </a:lnTo>
                <a:lnTo>
                  <a:pt x="384898" y="82778"/>
                </a:lnTo>
                <a:lnTo>
                  <a:pt x="612025" y="82486"/>
                </a:lnTo>
                <a:lnTo>
                  <a:pt x="612025" y="39509"/>
                </a:lnTo>
                <a:close/>
              </a:path>
            </a:pathLst>
          </a:custGeom>
          <a:solidFill>
            <a:srgbClr val="1A3868"/>
          </a:solidFill>
        </p:spPr>
        <p:txBody>
          <a:bodyPr wrap="square" lIns="0" tIns="0" rIns="0" bIns="0" rtlCol="0"/>
          <a:lstStyle/>
          <a:p>
            <a:endParaRPr sz="487"/>
          </a:p>
        </p:txBody>
      </p:sp>
      <p:grpSp>
        <p:nvGrpSpPr>
          <p:cNvPr id="63" name="object 10">
            <a:extLst>
              <a:ext uri="{FF2B5EF4-FFF2-40B4-BE49-F238E27FC236}">
                <a16:creationId xmlns:a16="http://schemas.microsoft.com/office/drawing/2014/main" id="{57FB27DF-A040-47EF-96BF-90F41DFFC806}"/>
              </a:ext>
            </a:extLst>
          </p:cNvPr>
          <p:cNvGrpSpPr/>
          <p:nvPr userDrawn="1"/>
        </p:nvGrpSpPr>
        <p:grpSpPr>
          <a:xfrm>
            <a:off x="4421479" y="6217458"/>
            <a:ext cx="1076325" cy="364236"/>
            <a:chOff x="7369131" y="10330678"/>
            <a:chExt cx="1793875" cy="607060"/>
          </a:xfrm>
        </p:grpSpPr>
        <p:sp>
          <p:nvSpPr>
            <p:cNvPr id="64" name="object 11">
              <a:extLst>
                <a:ext uri="{FF2B5EF4-FFF2-40B4-BE49-F238E27FC236}">
                  <a16:creationId xmlns:a16="http://schemas.microsoft.com/office/drawing/2014/main" id="{211D716C-186A-4CAC-8AC3-81704D4E29A6}"/>
                </a:ext>
              </a:extLst>
            </p:cNvPr>
            <p:cNvSpPr/>
            <p:nvPr/>
          </p:nvSpPr>
          <p:spPr>
            <a:xfrm>
              <a:off x="8023327" y="10330681"/>
              <a:ext cx="527685" cy="607060"/>
            </a:xfrm>
            <a:custGeom>
              <a:avLst/>
              <a:gdLst/>
              <a:ahLst/>
              <a:cxnLst/>
              <a:rect l="l" t="t" r="r" b="b"/>
              <a:pathLst>
                <a:path w="527684" h="607059">
                  <a:moveTo>
                    <a:pt x="44564" y="12"/>
                  </a:moveTo>
                  <a:lnTo>
                    <a:pt x="774" y="12"/>
                  </a:lnTo>
                  <a:lnTo>
                    <a:pt x="0" y="606539"/>
                  </a:lnTo>
                  <a:lnTo>
                    <a:pt x="43802" y="606539"/>
                  </a:lnTo>
                  <a:lnTo>
                    <a:pt x="44564" y="12"/>
                  </a:lnTo>
                  <a:close/>
                </a:path>
                <a:path w="527684" h="607059">
                  <a:moveTo>
                    <a:pt x="132664" y="0"/>
                  </a:moveTo>
                  <a:lnTo>
                    <a:pt x="88874" y="0"/>
                  </a:lnTo>
                  <a:lnTo>
                    <a:pt x="88087" y="606539"/>
                  </a:lnTo>
                  <a:lnTo>
                    <a:pt x="131889" y="606539"/>
                  </a:lnTo>
                  <a:lnTo>
                    <a:pt x="132664" y="0"/>
                  </a:lnTo>
                  <a:close/>
                </a:path>
                <a:path w="527684" h="607059">
                  <a:moveTo>
                    <a:pt x="527596" y="306832"/>
                  </a:moveTo>
                  <a:lnTo>
                    <a:pt x="225171" y="606539"/>
                  </a:lnTo>
                  <a:lnTo>
                    <a:pt x="287032" y="606539"/>
                  </a:lnTo>
                  <a:lnTo>
                    <a:pt x="527596" y="368122"/>
                  </a:lnTo>
                  <a:lnTo>
                    <a:pt x="527596" y="306832"/>
                  </a:lnTo>
                  <a:close/>
                </a:path>
                <a:path w="527684" h="607059">
                  <a:moveTo>
                    <a:pt x="527596" y="0"/>
                  </a:moveTo>
                  <a:lnTo>
                    <a:pt x="520026" y="0"/>
                  </a:lnTo>
                  <a:lnTo>
                    <a:pt x="513676" y="22301"/>
                  </a:lnTo>
                  <a:lnTo>
                    <a:pt x="505726" y="44183"/>
                  </a:lnTo>
                  <a:lnTo>
                    <a:pt x="496163" y="65595"/>
                  </a:lnTo>
                  <a:lnTo>
                    <a:pt x="484962" y="86410"/>
                  </a:lnTo>
                  <a:lnTo>
                    <a:pt x="485076" y="0"/>
                  </a:lnTo>
                  <a:lnTo>
                    <a:pt x="441286" y="0"/>
                  </a:lnTo>
                  <a:lnTo>
                    <a:pt x="441109" y="145072"/>
                  </a:lnTo>
                  <a:lnTo>
                    <a:pt x="438340" y="148018"/>
                  </a:lnTo>
                  <a:lnTo>
                    <a:pt x="435851" y="151130"/>
                  </a:lnTo>
                  <a:lnTo>
                    <a:pt x="396748" y="189890"/>
                  </a:lnTo>
                  <a:lnTo>
                    <a:pt x="397002" y="0"/>
                  </a:lnTo>
                  <a:lnTo>
                    <a:pt x="353212" y="0"/>
                  </a:lnTo>
                  <a:lnTo>
                    <a:pt x="352907" y="233337"/>
                  </a:lnTo>
                  <a:lnTo>
                    <a:pt x="308546" y="277291"/>
                  </a:lnTo>
                  <a:lnTo>
                    <a:pt x="308902" y="0"/>
                  </a:lnTo>
                  <a:lnTo>
                    <a:pt x="265112" y="0"/>
                  </a:lnTo>
                  <a:lnTo>
                    <a:pt x="264718" y="320738"/>
                  </a:lnTo>
                  <a:lnTo>
                    <a:pt x="220281" y="364769"/>
                  </a:lnTo>
                  <a:lnTo>
                    <a:pt x="220751" y="0"/>
                  </a:lnTo>
                  <a:lnTo>
                    <a:pt x="176961" y="0"/>
                  </a:lnTo>
                  <a:lnTo>
                    <a:pt x="176187" y="606539"/>
                  </a:lnTo>
                  <a:lnTo>
                    <a:pt x="220002" y="606539"/>
                  </a:lnTo>
                  <a:lnTo>
                    <a:pt x="220103" y="549554"/>
                  </a:lnTo>
                  <a:lnTo>
                    <a:pt x="282016" y="488188"/>
                  </a:lnTo>
                  <a:lnTo>
                    <a:pt x="527596" y="244817"/>
                  </a:lnTo>
                  <a:lnTo>
                    <a:pt x="527596" y="179349"/>
                  </a:lnTo>
                  <a:lnTo>
                    <a:pt x="520306" y="188264"/>
                  </a:lnTo>
                  <a:lnTo>
                    <a:pt x="512737" y="197015"/>
                  </a:lnTo>
                  <a:lnTo>
                    <a:pt x="504888" y="205600"/>
                  </a:lnTo>
                  <a:lnTo>
                    <a:pt x="496735" y="214007"/>
                  </a:lnTo>
                  <a:lnTo>
                    <a:pt x="491553" y="219240"/>
                  </a:lnTo>
                  <a:lnTo>
                    <a:pt x="220167" y="488188"/>
                  </a:lnTo>
                  <a:lnTo>
                    <a:pt x="220218" y="426135"/>
                  </a:lnTo>
                  <a:lnTo>
                    <a:pt x="282143" y="364769"/>
                  </a:lnTo>
                  <a:lnTo>
                    <a:pt x="370408" y="277291"/>
                  </a:lnTo>
                  <a:lnTo>
                    <a:pt x="458609" y="189890"/>
                  </a:lnTo>
                  <a:lnTo>
                    <a:pt x="499160" y="144246"/>
                  </a:lnTo>
                  <a:lnTo>
                    <a:pt x="527596" y="100355"/>
                  </a:lnTo>
                  <a:lnTo>
                    <a:pt x="527596" y="86410"/>
                  </a:lnTo>
                  <a:lnTo>
                    <a:pt x="527596" y="0"/>
                  </a:lnTo>
                  <a:close/>
                </a:path>
              </a:pathLst>
            </a:custGeom>
            <a:solidFill>
              <a:srgbClr val="1A3868"/>
            </a:solidFill>
          </p:spPr>
          <p:txBody>
            <a:bodyPr wrap="square" lIns="0" tIns="0" rIns="0" bIns="0" rtlCol="0"/>
            <a:lstStyle/>
            <a:p>
              <a:endParaRPr sz="487"/>
            </a:p>
          </p:txBody>
        </p:sp>
        <p:pic>
          <p:nvPicPr>
            <p:cNvPr id="65" name="object 12">
              <a:extLst>
                <a:ext uri="{FF2B5EF4-FFF2-40B4-BE49-F238E27FC236}">
                  <a16:creationId xmlns:a16="http://schemas.microsoft.com/office/drawing/2014/main" id="{1DF24AE1-2E56-4EAD-A1DB-51088D70CE50}"/>
                </a:ext>
              </a:extLst>
            </p:cNvPr>
            <p:cNvPicPr/>
            <p:nvPr/>
          </p:nvPicPr>
          <p:blipFill>
            <a:blip r:embed="rId2" cstate="print"/>
            <a:stretch>
              <a:fillRect/>
            </a:stretch>
          </p:blipFill>
          <p:spPr>
            <a:xfrm>
              <a:off x="8372924" y="10760799"/>
              <a:ext cx="178009" cy="176413"/>
            </a:xfrm>
            <a:prstGeom prst="rect">
              <a:avLst/>
            </a:prstGeom>
          </p:spPr>
        </p:pic>
        <p:sp>
          <p:nvSpPr>
            <p:cNvPr id="66" name="object 13">
              <a:extLst>
                <a:ext uri="{FF2B5EF4-FFF2-40B4-BE49-F238E27FC236}">
                  <a16:creationId xmlns:a16="http://schemas.microsoft.com/office/drawing/2014/main" id="{78E271A7-842D-4F39-9EA4-86310C61D120}"/>
                </a:ext>
              </a:extLst>
            </p:cNvPr>
            <p:cNvSpPr/>
            <p:nvPr/>
          </p:nvSpPr>
          <p:spPr>
            <a:xfrm>
              <a:off x="7369124" y="10330681"/>
              <a:ext cx="1793875" cy="607060"/>
            </a:xfrm>
            <a:custGeom>
              <a:avLst/>
              <a:gdLst/>
              <a:ahLst/>
              <a:cxnLst/>
              <a:rect l="l" t="t" r="r" b="b"/>
              <a:pathLst>
                <a:path w="1793875" h="607059">
                  <a:moveTo>
                    <a:pt x="569442" y="348881"/>
                  </a:moveTo>
                  <a:lnTo>
                    <a:pt x="218287" y="0"/>
                  </a:lnTo>
                  <a:lnTo>
                    <a:pt x="156438" y="0"/>
                  </a:lnTo>
                  <a:lnTo>
                    <a:pt x="569442" y="410349"/>
                  </a:lnTo>
                  <a:lnTo>
                    <a:pt x="569442" y="348881"/>
                  </a:lnTo>
                  <a:close/>
                </a:path>
                <a:path w="1793875" h="607059">
                  <a:moveTo>
                    <a:pt x="569442" y="225272"/>
                  </a:moveTo>
                  <a:lnTo>
                    <a:pt x="342722" y="0"/>
                  </a:lnTo>
                  <a:lnTo>
                    <a:pt x="280847" y="0"/>
                  </a:lnTo>
                  <a:lnTo>
                    <a:pt x="569442" y="286727"/>
                  </a:lnTo>
                  <a:lnTo>
                    <a:pt x="569442" y="225272"/>
                  </a:lnTo>
                  <a:close/>
                </a:path>
                <a:path w="1793875" h="607059">
                  <a:moveTo>
                    <a:pt x="569442" y="0"/>
                  </a:moveTo>
                  <a:lnTo>
                    <a:pt x="529704" y="0"/>
                  </a:lnTo>
                  <a:lnTo>
                    <a:pt x="569442" y="39484"/>
                  </a:lnTo>
                  <a:lnTo>
                    <a:pt x="569442" y="0"/>
                  </a:lnTo>
                  <a:close/>
                </a:path>
                <a:path w="1793875" h="607059">
                  <a:moveTo>
                    <a:pt x="569455" y="472503"/>
                  </a:moveTo>
                  <a:lnTo>
                    <a:pt x="369531" y="273875"/>
                  </a:lnTo>
                  <a:lnTo>
                    <a:pt x="281609" y="186524"/>
                  </a:lnTo>
                  <a:lnTo>
                    <a:pt x="193624" y="99098"/>
                  </a:lnTo>
                  <a:lnTo>
                    <a:pt x="105638" y="11671"/>
                  </a:lnTo>
                  <a:lnTo>
                    <a:pt x="93891" y="0"/>
                  </a:lnTo>
                  <a:lnTo>
                    <a:pt x="0" y="0"/>
                  </a:lnTo>
                  <a:lnTo>
                    <a:pt x="63" y="596049"/>
                  </a:lnTo>
                  <a:lnTo>
                    <a:pt x="520" y="596049"/>
                  </a:lnTo>
                  <a:lnTo>
                    <a:pt x="533" y="596696"/>
                  </a:lnTo>
                  <a:lnTo>
                    <a:pt x="660" y="597877"/>
                  </a:lnTo>
                  <a:lnTo>
                    <a:pt x="787" y="601408"/>
                  </a:lnTo>
                  <a:lnTo>
                    <a:pt x="1016" y="603961"/>
                  </a:lnTo>
                  <a:lnTo>
                    <a:pt x="1168" y="606539"/>
                  </a:lnTo>
                  <a:lnTo>
                    <a:pt x="44818" y="606539"/>
                  </a:lnTo>
                  <a:lnTo>
                    <a:pt x="44462" y="599567"/>
                  </a:lnTo>
                  <a:lnTo>
                    <a:pt x="44094" y="590448"/>
                  </a:lnTo>
                  <a:lnTo>
                    <a:pt x="43929" y="583971"/>
                  </a:lnTo>
                  <a:lnTo>
                    <a:pt x="43827" y="575995"/>
                  </a:lnTo>
                  <a:lnTo>
                    <a:pt x="43738" y="11671"/>
                  </a:lnTo>
                  <a:lnTo>
                    <a:pt x="87985" y="55600"/>
                  </a:lnTo>
                  <a:lnTo>
                    <a:pt x="88049" y="596049"/>
                  </a:lnTo>
                  <a:lnTo>
                    <a:pt x="88557" y="596049"/>
                  </a:lnTo>
                  <a:lnTo>
                    <a:pt x="88760" y="599998"/>
                  </a:lnTo>
                  <a:lnTo>
                    <a:pt x="89039" y="603046"/>
                  </a:lnTo>
                  <a:lnTo>
                    <a:pt x="89293" y="606539"/>
                  </a:lnTo>
                  <a:lnTo>
                    <a:pt x="133096" y="606539"/>
                  </a:lnTo>
                  <a:lnTo>
                    <a:pt x="132549" y="597877"/>
                  </a:lnTo>
                  <a:lnTo>
                    <a:pt x="132168" y="590448"/>
                  </a:lnTo>
                  <a:lnTo>
                    <a:pt x="131953" y="583971"/>
                  </a:lnTo>
                  <a:lnTo>
                    <a:pt x="131851" y="579945"/>
                  </a:lnTo>
                  <a:lnTo>
                    <a:pt x="131762" y="571944"/>
                  </a:lnTo>
                  <a:lnTo>
                    <a:pt x="131724" y="99098"/>
                  </a:lnTo>
                  <a:lnTo>
                    <a:pt x="175958" y="143090"/>
                  </a:lnTo>
                  <a:lnTo>
                    <a:pt x="176022" y="596049"/>
                  </a:lnTo>
                  <a:lnTo>
                    <a:pt x="176606" y="596049"/>
                  </a:lnTo>
                  <a:lnTo>
                    <a:pt x="176822" y="599998"/>
                  </a:lnTo>
                  <a:lnTo>
                    <a:pt x="177165" y="603961"/>
                  </a:lnTo>
                  <a:lnTo>
                    <a:pt x="177355" y="606539"/>
                  </a:lnTo>
                  <a:lnTo>
                    <a:pt x="221335" y="606539"/>
                  </a:lnTo>
                  <a:lnTo>
                    <a:pt x="220713" y="598500"/>
                  </a:lnTo>
                  <a:lnTo>
                    <a:pt x="220230" y="590448"/>
                  </a:lnTo>
                  <a:lnTo>
                    <a:pt x="219964" y="583971"/>
                  </a:lnTo>
                  <a:lnTo>
                    <a:pt x="219862" y="579945"/>
                  </a:lnTo>
                  <a:lnTo>
                    <a:pt x="219748" y="571944"/>
                  </a:lnTo>
                  <a:lnTo>
                    <a:pt x="219697" y="186524"/>
                  </a:lnTo>
                  <a:lnTo>
                    <a:pt x="263931" y="230428"/>
                  </a:lnTo>
                  <a:lnTo>
                    <a:pt x="264045" y="580669"/>
                  </a:lnTo>
                  <a:lnTo>
                    <a:pt x="264375" y="589343"/>
                  </a:lnTo>
                  <a:lnTo>
                    <a:pt x="264947" y="598500"/>
                  </a:lnTo>
                  <a:lnTo>
                    <a:pt x="265607" y="606539"/>
                  </a:lnTo>
                  <a:lnTo>
                    <a:pt x="331000" y="606539"/>
                  </a:lnTo>
                  <a:lnTo>
                    <a:pt x="308279" y="583971"/>
                  </a:lnTo>
                  <a:lnTo>
                    <a:pt x="308152" y="579945"/>
                  </a:lnTo>
                  <a:lnTo>
                    <a:pt x="307670" y="575995"/>
                  </a:lnTo>
                  <a:lnTo>
                    <a:pt x="307670" y="521208"/>
                  </a:lnTo>
                  <a:lnTo>
                    <a:pt x="393560" y="606539"/>
                  </a:lnTo>
                  <a:lnTo>
                    <a:pt x="455422" y="606539"/>
                  </a:lnTo>
                  <a:lnTo>
                    <a:pt x="369519" y="521208"/>
                  </a:lnTo>
                  <a:lnTo>
                    <a:pt x="307670" y="459752"/>
                  </a:lnTo>
                  <a:lnTo>
                    <a:pt x="307670" y="397586"/>
                  </a:lnTo>
                  <a:lnTo>
                    <a:pt x="517994" y="606539"/>
                  </a:lnTo>
                  <a:lnTo>
                    <a:pt x="569455" y="606539"/>
                  </a:lnTo>
                  <a:lnTo>
                    <a:pt x="569455" y="596214"/>
                  </a:lnTo>
                  <a:lnTo>
                    <a:pt x="369506" y="397586"/>
                  </a:lnTo>
                  <a:lnTo>
                    <a:pt x="307670" y="336156"/>
                  </a:lnTo>
                  <a:lnTo>
                    <a:pt x="307670" y="273875"/>
                  </a:lnTo>
                  <a:lnTo>
                    <a:pt x="569455" y="533958"/>
                  </a:lnTo>
                  <a:lnTo>
                    <a:pt x="569455" y="472503"/>
                  </a:lnTo>
                  <a:close/>
                </a:path>
                <a:path w="1793875" h="607059">
                  <a:moveTo>
                    <a:pt x="569455" y="101663"/>
                  </a:moveTo>
                  <a:lnTo>
                    <a:pt x="467144" y="0"/>
                  </a:lnTo>
                  <a:lnTo>
                    <a:pt x="405282" y="0"/>
                  </a:lnTo>
                  <a:lnTo>
                    <a:pt x="569455" y="163118"/>
                  </a:lnTo>
                  <a:lnTo>
                    <a:pt x="569455" y="101663"/>
                  </a:lnTo>
                  <a:close/>
                </a:path>
                <a:path w="1793875" h="607059">
                  <a:moveTo>
                    <a:pt x="610679" y="0"/>
                  </a:moveTo>
                  <a:lnTo>
                    <a:pt x="569785" y="0"/>
                  </a:lnTo>
                  <a:lnTo>
                    <a:pt x="569785" y="606539"/>
                  </a:lnTo>
                  <a:lnTo>
                    <a:pt x="609917" y="606539"/>
                  </a:lnTo>
                  <a:lnTo>
                    <a:pt x="610679" y="0"/>
                  </a:lnTo>
                  <a:close/>
                </a:path>
                <a:path w="1793875" h="607059">
                  <a:moveTo>
                    <a:pt x="1793824" y="0"/>
                  </a:moveTo>
                  <a:lnTo>
                    <a:pt x="1755241" y="0"/>
                  </a:lnTo>
                  <a:lnTo>
                    <a:pt x="1743925" y="6642"/>
                  </a:lnTo>
                  <a:lnTo>
                    <a:pt x="1709597" y="34010"/>
                  </a:lnTo>
                  <a:lnTo>
                    <a:pt x="1675371" y="79349"/>
                  </a:lnTo>
                  <a:lnTo>
                    <a:pt x="1648091" y="141249"/>
                  </a:lnTo>
                  <a:lnTo>
                    <a:pt x="1639100" y="159740"/>
                  </a:lnTo>
                  <a:lnTo>
                    <a:pt x="1611871" y="195999"/>
                  </a:lnTo>
                  <a:lnTo>
                    <a:pt x="1574850" y="224396"/>
                  </a:lnTo>
                  <a:lnTo>
                    <a:pt x="1522514" y="249605"/>
                  </a:lnTo>
                  <a:lnTo>
                    <a:pt x="1507604" y="256959"/>
                  </a:lnTo>
                  <a:lnTo>
                    <a:pt x="1441538" y="303352"/>
                  </a:lnTo>
                  <a:lnTo>
                    <a:pt x="1404874" y="343001"/>
                  </a:lnTo>
                  <a:lnTo>
                    <a:pt x="1400797" y="349034"/>
                  </a:lnTo>
                  <a:lnTo>
                    <a:pt x="1400797" y="292481"/>
                  </a:lnTo>
                  <a:lnTo>
                    <a:pt x="1432890" y="250634"/>
                  </a:lnTo>
                  <a:lnTo>
                    <a:pt x="1492364" y="219938"/>
                  </a:lnTo>
                  <a:lnTo>
                    <a:pt x="1513840" y="210223"/>
                  </a:lnTo>
                  <a:lnTo>
                    <a:pt x="1535772" y="198996"/>
                  </a:lnTo>
                  <a:lnTo>
                    <a:pt x="1580692" y="165011"/>
                  </a:lnTo>
                  <a:lnTo>
                    <a:pt x="1614932" y="119659"/>
                  </a:lnTo>
                  <a:lnTo>
                    <a:pt x="1642211" y="57785"/>
                  </a:lnTo>
                  <a:lnTo>
                    <a:pt x="1651190" y="39281"/>
                  </a:lnTo>
                  <a:lnTo>
                    <a:pt x="1662785" y="21082"/>
                  </a:lnTo>
                  <a:lnTo>
                    <a:pt x="1679524" y="1968"/>
                  </a:lnTo>
                  <a:lnTo>
                    <a:pt x="1681734" y="0"/>
                  </a:lnTo>
                  <a:lnTo>
                    <a:pt x="1624241" y="0"/>
                  </a:lnTo>
                  <a:lnTo>
                    <a:pt x="1614385" y="15697"/>
                  </a:lnTo>
                  <a:lnTo>
                    <a:pt x="1606372" y="31115"/>
                  </a:lnTo>
                  <a:lnTo>
                    <a:pt x="1599666" y="46151"/>
                  </a:lnTo>
                  <a:lnTo>
                    <a:pt x="1585988" y="79552"/>
                  </a:lnTo>
                  <a:lnTo>
                    <a:pt x="1576997" y="98044"/>
                  </a:lnTo>
                  <a:lnTo>
                    <a:pt x="1549768" y="134289"/>
                  </a:lnTo>
                  <a:lnTo>
                    <a:pt x="1512976" y="162090"/>
                  </a:lnTo>
                  <a:lnTo>
                    <a:pt x="1456867" y="187998"/>
                  </a:lnTo>
                  <a:lnTo>
                    <a:pt x="1438414" y="197065"/>
                  </a:lnTo>
                  <a:lnTo>
                    <a:pt x="1419720" y="208165"/>
                  </a:lnTo>
                  <a:lnTo>
                    <a:pt x="1400797" y="222237"/>
                  </a:lnTo>
                  <a:lnTo>
                    <a:pt x="1400797" y="174879"/>
                  </a:lnTo>
                  <a:lnTo>
                    <a:pt x="1406347" y="168833"/>
                  </a:lnTo>
                  <a:lnTo>
                    <a:pt x="1411198" y="164934"/>
                  </a:lnTo>
                  <a:lnTo>
                    <a:pt x="1418082" y="161455"/>
                  </a:lnTo>
                  <a:lnTo>
                    <a:pt x="1450809" y="147993"/>
                  </a:lnTo>
                  <a:lnTo>
                    <a:pt x="1472933" y="137274"/>
                  </a:lnTo>
                  <a:lnTo>
                    <a:pt x="1518602" y="103301"/>
                  </a:lnTo>
                  <a:lnTo>
                    <a:pt x="1552829" y="57975"/>
                  </a:lnTo>
                  <a:lnTo>
                    <a:pt x="1578444" y="0"/>
                  </a:lnTo>
                  <a:lnTo>
                    <a:pt x="1531251" y="0"/>
                  </a:lnTo>
                  <a:lnTo>
                    <a:pt x="1523555" y="18618"/>
                  </a:lnTo>
                  <a:lnTo>
                    <a:pt x="1514627" y="36842"/>
                  </a:lnTo>
                  <a:lnTo>
                    <a:pt x="1487678" y="72580"/>
                  </a:lnTo>
                  <a:lnTo>
                    <a:pt x="1451190" y="99644"/>
                  </a:lnTo>
                  <a:lnTo>
                    <a:pt x="1400797" y="121424"/>
                  </a:lnTo>
                  <a:lnTo>
                    <a:pt x="1400797" y="80848"/>
                  </a:lnTo>
                  <a:lnTo>
                    <a:pt x="1414373" y="73723"/>
                  </a:lnTo>
                  <a:lnTo>
                    <a:pt x="1428216" y="65074"/>
                  </a:lnTo>
                  <a:lnTo>
                    <a:pt x="1466303" y="31178"/>
                  </a:lnTo>
                  <a:lnTo>
                    <a:pt x="1488592" y="0"/>
                  </a:lnTo>
                  <a:lnTo>
                    <a:pt x="1435493" y="0"/>
                  </a:lnTo>
                  <a:lnTo>
                    <a:pt x="1429219" y="7277"/>
                  </a:lnTo>
                  <a:lnTo>
                    <a:pt x="1419694" y="16433"/>
                  </a:lnTo>
                  <a:lnTo>
                    <a:pt x="1413814" y="21399"/>
                  </a:lnTo>
                  <a:lnTo>
                    <a:pt x="1407896" y="25895"/>
                  </a:lnTo>
                  <a:lnTo>
                    <a:pt x="1401940" y="30035"/>
                  </a:lnTo>
                  <a:lnTo>
                    <a:pt x="1403324" y="14922"/>
                  </a:lnTo>
                  <a:lnTo>
                    <a:pt x="1405382" y="0"/>
                  </a:lnTo>
                  <a:lnTo>
                    <a:pt x="1360843" y="0"/>
                  </a:lnTo>
                  <a:lnTo>
                    <a:pt x="1359230" y="12890"/>
                  </a:lnTo>
                  <a:lnTo>
                    <a:pt x="1358036" y="25908"/>
                  </a:lnTo>
                  <a:lnTo>
                    <a:pt x="1357312" y="39052"/>
                  </a:lnTo>
                  <a:lnTo>
                    <a:pt x="1357058" y="52311"/>
                  </a:lnTo>
                  <a:lnTo>
                    <a:pt x="1357058" y="392633"/>
                  </a:lnTo>
                  <a:lnTo>
                    <a:pt x="1312837" y="436308"/>
                  </a:lnTo>
                  <a:lnTo>
                    <a:pt x="1312862" y="50927"/>
                  </a:lnTo>
                  <a:lnTo>
                    <a:pt x="1314869" y="12585"/>
                  </a:lnTo>
                  <a:lnTo>
                    <a:pt x="1316304" y="0"/>
                  </a:lnTo>
                  <a:lnTo>
                    <a:pt x="1272133" y="0"/>
                  </a:lnTo>
                  <a:lnTo>
                    <a:pt x="1270825" y="12941"/>
                  </a:lnTo>
                  <a:lnTo>
                    <a:pt x="1269873" y="25971"/>
                  </a:lnTo>
                  <a:lnTo>
                    <a:pt x="1269276" y="39090"/>
                  </a:lnTo>
                  <a:lnTo>
                    <a:pt x="1269085" y="52311"/>
                  </a:lnTo>
                  <a:lnTo>
                    <a:pt x="1269085" y="479323"/>
                  </a:lnTo>
                  <a:lnTo>
                    <a:pt x="1224838" y="523354"/>
                  </a:lnTo>
                  <a:lnTo>
                    <a:pt x="1224889" y="50901"/>
                  </a:lnTo>
                  <a:lnTo>
                    <a:pt x="1226477" y="12611"/>
                  </a:lnTo>
                  <a:lnTo>
                    <a:pt x="1227645" y="0"/>
                  </a:lnTo>
                  <a:lnTo>
                    <a:pt x="1183703" y="0"/>
                  </a:lnTo>
                  <a:lnTo>
                    <a:pt x="1182077" y="20916"/>
                  </a:lnTo>
                  <a:lnTo>
                    <a:pt x="1181798" y="26619"/>
                  </a:lnTo>
                  <a:lnTo>
                    <a:pt x="1181798" y="606539"/>
                  </a:lnTo>
                  <a:lnTo>
                    <a:pt x="1204201" y="606539"/>
                  </a:lnTo>
                  <a:lnTo>
                    <a:pt x="1363916" y="447217"/>
                  </a:lnTo>
                  <a:lnTo>
                    <a:pt x="1400797" y="411022"/>
                  </a:lnTo>
                  <a:lnTo>
                    <a:pt x="1400797" y="410438"/>
                  </a:lnTo>
                  <a:lnTo>
                    <a:pt x="1481150" y="330301"/>
                  </a:lnTo>
                  <a:lnTo>
                    <a:pt x="1513255" y="362204"/>
                  </a:lnTo>
                  <a:lnTo>
                    <a:pt x="1266202" y="606539"/>
                  </a:lnTo>
                  <a:lnTo>
                    <a:pt x="1329258" y="606539"/>
                  </a:lnTo>
                  <a:lnTo>
                    <a:pt x="1544218" y="392963"/>
                  </a:lnTo>
                  <a:lnTo>
                    <a:pt x="1574609" y="423176"/>
                  </a:lnTo>
                  <a:lnTo>
                    <a:pt x="1390040" y="606539"/>
                  </a:lnTo>
                  <a:lnTo>
                    <a:pt x="1451889" y="606539"/>
                  </a:lnTo>
                  <a:lnTo>
                    <a:pt x="1605534" y="453885"/>
                  </a:lnTo>
                  <a:lnTo>
                    <a:pt x="1636826" y="484962"/>
                  </a:lnTo>
                  <a:lnTo>
                    <a:pt x="1514449" y="606539"/>
                  </a:lnTo>
                  <a:lnTo>
                    <a:pt x="1576324" y="606539"/>
                  </a:lnTo>
                  <a:lnTo>
                    <a:pt x="1667751" y="515696"/>
                  </a:lnTo>
                  <a:lnTo>
                    <a:pt x="1699031" y="546773"/>
                  </a:lnTo>
                  <a:lnTo>
                    <a:pt x="1638884" y="606539"/>
                  </a:lnTo>
                  <a:lnTo>
                    <a:pt x="1793824" y="606539"/>
                  </a:lnTo>
                  <a:lnTo>
                    <a:pt x="1793824" y="579513"/>
                  </a:lnTo>
                  <a:lnTo>
                    <a:pt x="1515110" y="302615"/>
                  </a:lnTo>
                  <a:lnTo>
                    <a:pt x="1524965" y="297014"/>
                  </a:lnTo>
                  <a:lnTo>
                    <a:pt x="1534883" y="291922"/>
                  </a:lnTo>
                  <a:lnTo>
                    <a:pt x="1556753" y="281813"/>
                  </a:lnTo>
                  <a:lnTo>
                    <a:pt x="1793824" y="517347"/>
                  </a:lnTo>
                  <a:lnTo>
                    <a:pt x="1793824" y="455891"/>
                  </a:lnTo>
                  <a:lnTo>
                    <a:pt x="1597990" y="261315"/>
                  </a:lnTo>
                  <a:lnTo>
                    <a:pt x="1606867" y="255803"/>
                  </a:lnTo>
                  <a:lnTo>
                    <a:pt x="1615833" y="249618"/>
                  </a:lnTo>
                  <a:lnTo>
                    <a:pt x="1624876" y="242684"/>
                  </a:lnTo>
                  <a:lnTo>
                    <a:pt x="1633982" y="234924"/>
                  </a:lnTo>
                  <a:lnTo>
                    <a:pt x="1793824" y="393725"/>
                  </a:lnTo>
                  <a:lnTo>
                    <a:pt x="1793824" y="332270"/>
                  </a:lnTo>
                  <a:lnTo>
                    <a:pt x="1663395" y="202704"/>
                  </a:lnTo>
                  <a:lnTo>
                    <a:pt x="1670265" y="192646"/>
                  </a:lnTo>
                  <a:lnTo>
                    <a:pt x="1676247" y="182676"/>
                  </a:lnTo>
                  <a:lnTo>
                    <a:pt x="1681480" y="172808"/>
                  </a:lnTo>
                  <a:lnTo>
                    <a:pt x="1686115" y="163093"/>
                  </a:lnTo>
                  <a:lnTo>
                    <a:pt x="1793824" y="270116"/>
                  </a:lnTo>
                  <a:lnTo>
                    <a:pt x="1793824" y="208661"/>
                  </a:lnTo>
                  <a:lnTo>
                    <a:pt x="1704238" y="119646"/>
                  </a:lnTo>
                  <a:lnTo>
                    <a:pt x="1708848" y="109639"/>
                  </a:lnTo>
                  <a:lnTo>
                    <a:pt x="1714042" y="99720"/>
                  </a:lnTo>
                  <a:lnTo>
                    <a:pt x="1720037" y="89890"/>
                  </a:lnTo>
                  <a:lnTo>
                    <a:pt x="1727009" y="80124"/>
                  </a:lnTo>
                  <a:lnTo>
                    <a:pt x="1793824" y="146507"/>
                  </a:lnTo>
                  <a:lnTo>
                    <a:pt x="1793824" y="85051"/>
                  </a:lnTo>
                  <a:lnTo>
                    <a:pt x="1758162" y="49606"/>
                  </a:lnTo>
                  <a:lnTo>
                    <a:pt x="1766989" y="43599"/>
                  </a:lnTo>
                  <a:lnTo>
                    <a:pt x="1775866" y="38366"/>
                  </a:lnTo>
                  <a:lnTo>
                    <a:pt x="1784807" y="33769"/>
                  </a:lnTo>
                  <a:lnTo>
                    <a:pt x="1793824" y="29616"/>
                  </a:lnTo>
                  <a:lnTo>
                    <a:pt x="1793824" y="0"/>
                  </a:lnTo>
                  <a:close/>
                </a:path>
              </a:pathLst>
            </a:custGeom>
            <a:solidFill>
              <a:srgbClr val="1A3868"/>
            </a:solidFill>
          </p:spPr>
          <p:txBody>
            <a:bodyPr wrap="square" lIns="0" tIns="0" rIns="0" bIns="0" rtlCol="0"/>
            <a:lstStyle/>
            <a:p>
              <a:endParaRPr sz="487"/>
            </a:p>
          </p:txBody>
        </p:sp>
      </p:grpSp>
      <p:sp>
        <p:nvSpPr>
          <p:cNvPr id="67" name="object 14">
            <a:extLst>
              <a:ext uri="{FF2B5EF4-FFF2-40B4-BE49-F238E27FC236}">
                <a16:creationId xmlns:a16="http://schemas.microsoft.com/office/drawing/2014/main" id="{FFAB88C4-6323-4138-B247-B999D8CE14C1}"/>
              </a:ext>
            </a:extLst>
          </p:cNvPr>
          <p:cNvSpPr/>
          <p:nvPr userDrawn="1"/>
        </p:nvSpPr>
        <p:spPr>
          <a:xfrm>
            <a:off x="5515082" y="6217459"/>
            <a:ext cx="367284" cy="364236"/>
          </a:xfrm>
          <a:custGeom>
            <a:avLst/>
            <a:gdLst/>
            <a:ahLst/>
            <a:cxnLst/>
            <a:rect l="l" t="t" r="r" b="b"/>
            <a:pathLst>
              <a:path w="612140" h="607059">
                <a:moveTo>
                  <a:pt x="612013" y="551446"/>
                </a:moveTo>
                <a:lnTo>
                  <a:pt x="556425" y="606526"/>
                </a:lnTo>
                <a:lnTo>
                  <a:pt x="612013" y="606526"/>
                </a:lnTo>
                <a:lnTo>
                  <a:pt x="612013" y="551446"/>
                </a:lnTo>
                <a:close/>
              </a:path>
              <a:path w="612140" h="607059">
                <a:moveTo>
                  <a:pt x="612013" y="429374"/>
                </a:moveTo>
                <a:lnTo>
                  <a:pt x="433247" y="606539"/>
                </a:lnTo>
                <a:lnTo>
                  <a:pt x="494487" y="606539"/>
                </a:lnTo>
                <a:lnTo>
                  <a:pt x="612013" y="490054"/>
                </a:lnTo>
                <a:lnTo>
                  <a:pt x="612013" y="429374"/>
                </a:lnTo>
                <a:close/>
              </a:path>
              <a:path w="612140" h="607059">
                <a:moveTo>
                  <a:pt x="612013" y="39509"/>
                </a:moveTo>
                <a:lnTo>
                  <a:pt x="384937" y="39801"/>
                </a:lnTo>
                <a:lnTo>
                  <a:pt x="384987" y="0"/>
                </a:lnTo>
                <a:lnTo>
                  <a:pt x="341655" y="0"/>
                </a:lnTo>
                <a:lnTo>
                  <a:pt x="341274" y="294906"/>
                </a:lnTo>
                <a:lnTo>
                  <a:pt x="330428" y="291973"/>
                </a:lnTo>
                <a:lnTo>
                  <a:pt x="319887" y="288645"/>
                </a:lnTo>
                <a:lnTo>
                  <a:pt x="297421" y="280555"/>
                </a:lnTo>
                <a:lnTo>
                  <a:pt x="297776" y="0"/>
                </a:lnTo>
                <a:lnTo>
                  <a:pt x="254419" y="0"/>
                </a:lnTo>
                <a:lnTo>
                  <a:pt x="254088" y="266306"/>
                </a:lnTo>
                <a:lnTo>
                  <a:pt x="243967" y="263994"/>
                </a:lnTo>
                <a:lnTo>
                  <a:pt x="233324" y="262102"/>
                </a:lnTo>
                <a:lnTo>
                  <a:pt x="222097" y="260692"/>
                </a:lnTo>
                <a:lnTo>
                  <a:pt x="210235" y="259803"/>
                </a:lnTo>
                <a:lnTo>
                  <a:pt x="210566" y="0"/>
                </a:lnTo>
                <a:lnTo>
                  <a:pt x="167195" y="0"/>
                </a:lnTo>
                <a:lnTo>
                  <a:pt x="166878" y="261950"/>
                </a:lnTo>
                <a:lnTo>
                  <a:pt x="154965" y="264236"/>
                </a:lnTo>
                <a:lnTo>
                  <a:pt x="143738" y="267055"/>
                </a:lnTo>
                <a:lnTo>
                  <a:pt x="133096" y="270319"/>
                </a:lnTo>
                <a:lnTo>
                  <a:pt x="122999" y="273900"/>
                </a:lnTo>
                <a:lnTo>
                  <a:pt x="123342" y="0"/>
                </a:lnTo>
                <a:lnTo>
                  <a:pt x="79984" y="0"/>
                </a:lnTo>
                <a:lnTo>
                  <a:pt x="79603" y="291769"/>
                </a:lnTo>
                <a:lnTo>
                  <a:pt x="69303" y="295579"/>
                </a:lnTo>
                <a:lnTo>
                  <a:pt x="58661" y="298907"/>
                </a:lnTo>
                <a:lnTo>
                  <a:pt x="47523" y="301637"/>
                </a:lnTo>
                <a:lnTo>
                  <a:pt x="35737" y="303631"/>
                </a:lnTo>
                <a:lnTo>
                  <a:pt x="36118" y="0"/>
                </a:lnTo>
                <a:lnTo>
                  <a:pt x="0" y="0"/>
                </a:lnTo>
                <a:lnTo>
                  <a:pt x="0" y="347446"/>
                </a:lnTo>
                <a:lnTo>
                  <a:pt x="10045" y="348018"/>
                </a:lnTo>
                <a:lnTo>
                  <a:pt x="71361" y="340004"/>
                </a:lnTo>
                <a:lnTo>
                  <a:pt x="134175" y="315595"/>
                </a:lnTo>
                <a:lnTo>
                  <a:pt x="153543" y="308876"/>
                </a:lnTo>
                <a:lnTo>
                  <a:pt x="174523" y="304190"/>
                </a:lnTo>
                <a:lnTo>
                  <a:pt x="198208" y="302399"/>
                </a:lnTo>
                <a:lnTo>
                  <a:pt x="222554" y="303974"/>
                </a:lnTo>
                <a:lnTo>
                  <a:pt x="244182" y="308203"/>
                </a:lnTo>
                <a:lnTo>
                  <a:pt x="264185" y="314274"/>
                </a:lnTo>
                <a:lnTo>
                  <a:pt x="298653" y="326872"/>
                </a:lnTo>
                <a:lnTo>
                  <a:pt x="314286" y="332066"/>
                </a:lnTo>
                <a:lnTo>
                  <a:pt x="330898" y="336677"/>
                </a:lnTo>
                <a:lnTo>
                  <a:pt x="348894" y="340423"/>
                </a:lnTo>
                <a:lnTo>
                  <a:pt x="393306" y="345414"/>
                </a:lnTo>
                <a:lnTo>
                  <a:pt x="426364"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06" y="353098"/>
                </a:lnTo>
                <a:lnTo>
                  <a:pt x="227749" y="347751"/>
                </a:lnTo>
                <a:lnTo>
                  <a:pt x="198145" y="345719"/>
                </a:lnTo>
                <a:lnTo>
                  <a:pt x="168236" y="347954"/>
                </a:lnTo>
                <a:lnTo>
                  <a:pt x="142151" y="353707"/>
                </a:lnTo>
                <a:lnTo>
                  <a:pt x="119062" y="361607"/>
                </a:lnTo>
                <a:lnTo>
                  <a:pt x="79336" y="378117"/>
                </a:lnTo>
                <a:lnTo>
                  <a:pt x="59982" y="384822"/>
                </a:lnTo>
                <a:lnTo>
                  <a:pt x="39001" y="389521"/>
                </a:lnTo>
                <a:lnTo>
                  <a:pt x="15328" y="391312"/>
                </a:lnTo>
                <a:lnTo>
                  <a:pt x="9944" y="391312"/>
                </a:lnTo>
                <a:lnTo>
                  <a:pt x="0" y="390525"/>
                </a:lnTo>
                <a:lnTo>
                  <a:pt x="0" y="433717"/>
                </a:lnTo>
                <a:lnTo>
                  <a:pt x="9982" y="434276"/>
                </a:lnTo>
                <a:lnTo>
                  <a:pt x="15252" y="434276"/>
                </a:lnTo>
                <a:lnTo>
                  <a:pt x="45161" y="432028"/>
                </a:lnTo>
                <a:lnTo>
                  <a:pt x="71247" y="426288"/>
                </a:lnTo>
                <a:lnTo>
                  <a:pt x="94348" y="418388"/>
                </a:lnTo>
                <a:lnTo>
                  <a:pt x="134073" y="401891"/>
                </a:lnTo>
                <a:lnTo>
                  <a:pt x="153428" y="395173"/>
                </a:lnTo>
                <a:lnTo>
                  <a:pt x="174421" y="390474"/>
                </a:lnTo>
                <a:lnTo>
                  <a:pt x="198094" y="388683"/>
                </a:lnTo>
                <a:lnTo>
                  <a:pt x="222084" y="390321"/>
                </a:lnTo>
                <a:lnTo>
                  <a:pt x="243497" y="394741"/>
                </a:lnTo>
                <a:lnTo>
                  <a:pt x="263359" y="401091"/>
                </a:lnTo>
                <a:lnTo>
                  <a:pt x="301091" y="415544"/>
                </a:lnTo>
                <a:lnTo>
                  <a:pt x="320408" y="421995"/>
                </a:lnTo>
                <a:lnTo>
                  <a:pt x="341337" y="427189"/>
                </a:lnTo>
                <a:lnTo>
                  <a:pt x="364528" y="430466"/>
                </a:lnTo>
                <a:lnTo>
                  <a:pt x="331063" y="463638"/>
                </a:lnTo>
                <a:lnTo>
                  <a:pt x="322922" y="464019"/>
                </a:lnTo>
                <a:lnTo>
                  <a:pt x="316750" y="463384"/>
                </a:lnTo>
                <a:lnTo>
                  <a:pt x="309473" y="461035"/>
                </a:lnTo>
                <a:lnTo>
                  <a:pt x="277063" y="447751"/>
                </a:lnTo>
                <a:lnTo>
                  <a:pt x="254000" y="439902"/>
                </a:lnTo>
                <a:lnTo>
                  <a:pt x="227939" y="434200"/>
                </a:lnTo>
                <a:lnTo>
                  <a:pt x="198031" y="432015"/>
                </a:lnTo>
                <a:lnTo>
                  <a:pt x="168122" y="434251"/>
                </a:lnTo>
                <a:lnTo>
                  <a:pt x="142036" y="440004"/>
                </a:lnTo>
                <a:lnTo>
                  <a:pt x="118948" y="447890"/>
                </a:lnTo>
                <a:lnTo>
                  <a:pt x="79222" y="464400"/>
                </a:lnTo>
                <a:lnTo>
                  <a:pt x="59867" y="471119"/>
                </a:lnTo>
                <a:lnTo>
                  <a:pt x="38887" y="475805"/>
                </a:lnTo>
                <a:lnTo>
                  <a:pt x="15214" y="477596"/>
                </a:lnTo>
                <a:lnTo>
                  <a:pt x="9880" y="477596"/>
                </a:lnTo>
                <a:lnTo>
                  <a:pt x="0" y="476821"/>
                </a:lnTo>
                <a:lnTo>
                  <a:pt x="0" y="520001"/>
                </a:lnTo>
                <a:lnTo>
                  <a:pt x="9906" y="520560"/>
                </a:lnTo>
                <a:lnTo>
                  <a:pt x="15138" y="520560"/>
                </a:lnTo>
                <a:lnTo>
                  <a:pt x="45059" y="518312"/>
                </a:lnTo>
                <a:lnTo>
                  <a:pt x="71145" y="512559"/>
                </a:lnTo>
                <a:lnTo>
                  <a:pt x="94246" y="504672"/>
                </a:lnTo>
                <a:lnTo>
                  <a:pt x="133959" y="488162"/>
                </a:lnTo>
                <a:lnTo>
                  <a:pt x="153314" y="481444"/>
                </a:lnTo>
                <a:lnTo>
                  <a:pt x="174307" y="476745"/>
                </a:lnTo>
                <a:lnTo>
                  <a:pt x="197980" y="474967"/>
                </a:lnTo>
                <a:lnTo>
                  <a:pt x="221665" y="476694"/>
                </a:lnTo>
                <a:lnTo>
                  <a:pt x="242633" y="481342"/>
                </a:lnTo>
                <a:lnTo>
                  <a:pt x="261975" y="487997"/>
                </a:lnTo>
                <a:lnTo>
                  <a:pt x="293306" y="501053"/>
                </a:lnTo>
                <a:lnTo>
                  <a:pt x="264642" y="529450"/>
                </a:lnTo>
                <a:lnTo>
                  <a:pt x="250101" y="525030"/>
                </a:lnTo>
                <a:lnTo>
                  <a:pt x="234302" y="521474"/>
                </a:lnTo>
                <a:lnTo>
                  <a:pt x="216992" y="519112"/>
                </a:lnTo>
                <a:lnTo>
                  <a:pt x="197916" y="518274"/>
                </a:lnTo>
                <a:lnTo>
                  <a:pt x="168008" y="520522"/>
                </a:lnTo>
                <a:lnTo>
                  <a:pt x="141922" y="526275"/>
                </a:lnTo>
                <a:lnTo>
                  <a:pt x="118833" y="534174"/>
                </a:lnTo>
                <a:lnTo>
                  <a:pt x="79108" y="550684"/>
                </a:lnTo>
                <a:lnTo>
                  <a:pt x="59753" y="557403"/>
                </a:lnTo>
                <a:lnTo>
                  <a:pt x="38773" y="562102"/>
                </a:lnTo>
                <a:lnTo>
                  <a:pt x="15113" y="563880"/>
                </a:lnTo>
                <a:lnTo>
                  <a:pt x="9804" y="563892"/>
                </a:lnTo>
                <a:lnTo>
                  <a:pt x="0" y="563118"/>
                </a:lnTo>
                <a:lnTo>
                  <a:pt x="0" y="606298"/>
                </a:lnTo>
                <a:lnTo>
                  <a:pt x="6464" y="606539"/>
                </a:lnTo>
                <a:lnTo>
                  <a:pt x="23050" y="606539"/>
                </a:lnTo>
                <a:lnTo>
                  <a:pt x="50165" y="603592"/>
                </a:lnTo>
                <a:lnTo>
                  <a:pt x="74104"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39" y="564248"/>
                </a:lnTo>
                <a:lnTo>
                  <a:pt x="213169" y="576300"/>
                </a:lnTo>
                <a:lnTo>
                  <a:pt x="197891" y="587362"/>
                </a:lnTo>
                <a:lnTo>
                  <a:pt x="182130" y="597446"/>
                </a:lnTo>
                <a:lnTo>
                  <a:pt x="165925" y="606539"/>
                </a:lnTo>
                <a:lnTo>
                  <a:pt x="244944" y="606539"/>
                </a:lnTo>
                <a:lnTo>
                  <a:pt x="275107" y="579780"/>
                </a:lnTo>
                <a:lnTo>
                  <a:pt x="515531" y="341515"/>
                </a:lnTo>
                <a:lnTo>
                  <a:pt x="577354" y="341630"/>
                </a:lnTo>
                <a:lnTo>
                  <a:pt x="310032" y="606539"/>
                </a:lnTo>
                <a:lnTo>
                  <a:pt x="371297" y="606539"/>
                </a:lnTo>
                <a:lnTo>
                  <a:pt x="612013" y="367969"/>
                </a:lnTo>
                <a:lnTo>
                  <a:pt x="612013" y="298335"/>
                </a:lnTo>
                <a:lnTo>
                  <a:pt x="549275" y="298526"/>
                </a:lnTo>
                <a:lnTo>
                  <a:pt x="497890" y="298297"/>
                </a:lnTo>
                <a:lnTo>
                  <a:pt x="497484" y="298704"/>
                </a:lnTo>
                <a:lnTo>
                  <a:pt x="384606" y="299059"/>
                </a:lnTo>
                <a:lnTo>
                  <a:pt x="384670" y="254457"/>
                </a:lnTo>
                <a:lnTo>
                  <a:pt x="612013" y="254685"/>
                </a:lnTo>
                <a:lnTo>
                  <a:pt x="612013" y="211150"/>
                </a:lnTo>
                <a:lnTo>
                  <a:pt x="384721" y="211442"/>
                </a:lnTo>
                <a:lnTo>
                  <a:pt x="384771" y="169202"/>
                </a:lnTo>
                <a:lnTo>
                  <a:pt x="612013" y="168922"/>
                </a:lnTo>
                <a:lnTo>
                  <a:pt x="612013" y="125945"/>
                </a:lnTo>
                <a:lnTo>
                  <a:pt x="384835" y="126238"/>
                </a:lnTo>
                <a:lnTo>
                  <a:pt x="384886" y="82778"/>
                </a:lnTo>
                <a:lnTo>
                  <a:pt x="612013" y="82486"/>
                </a:lnTo>
                <a:lnTo>
                  <a:pt x="612013" y="39509"/>
                </a:lnTo>
                <a:close/>
              </a:path>
            </a:pathLst>
          </a:custGeom>
          <a:solidFill>
            <a:srgbClr val="1A3868"/>
          </a:solidFill>
        </p:spPr>
        <p:txBody>
          <a:bodyPr wrap="square" lIns="0" tIns="0" rIns="0" bIns="0" rtlCol="0"/>
          <a:lstStyle/>
          <a:p>
            <a:endParaRPr sz="487"/>
          </a:p>
        </p:txBody>
      </p:sp>
      <p:sp>
        <p:nvSpPr>
          <p:cNvPr id="68" name="object 15">
            <a:extLst>
              <a:ext uri="{FF2B5EF4-FFF2-40B4-BE49-F238E27FC236}">
                <a16:creationId xmlns:a16="http://schemas.microsoft.com/office/drawing/2014/main" id="{ADA5E0E9-A55C-4FFA-A8DF-33C1EA12D676}"/>
              </a:ext>
            </a:extLst>
          </p:cNvPr>
          <p:cNvSpPr/>
          <p:nvPr userDrawn="1"/>
        </p:nvSpPr>
        <p:spPr>
          <a:xfrm>
            <a:off x="5907840" y="6217459"/>
            <a:ext cx="419481" cy="364236"/>
          </a:xfrm>
          <a:custGeom>
            <a:avLst/>
            <a:gdLst/>
            <a:ahLst/>
            <a:cxnLst/>
            <a:rect l="l" t="t" r="r" b="b"/>
            <a:pathLst>
              <a:path w="699134" h="607059">
                <a:moveTo>
                  <a:pt x="569442" y="472503"/>
                </a:moveTo>
                <a:lnTo>
                  <a:pt x="369531" y="273875"/>
                </a:lnTo>
                <a:lnTo>
                  <a:pt x="281609" y="186524"/>
                </a:lnTo>
                <a:lnTo>
                  <a:pt x="193611" y="99098"/>
                </a:lnTo>
                <a:lnTo>
                  <a:pt x="105625" y="11671"/>
                </a:lnTo>
                <a:lnTo>
                  <a:pt x="93878" y="0"/>
                </a:lnTo>
                <a:lnTo>
                  <a:pt x="0" y="0"/>
                </a:lnTo>
                <a:lnTo>
                  <a:pt x="63" y="596049"/>
                </a:lnTo>
                <a:lnTo>
                  <a:pt x="508" y="596049"/>
                </a:lnTo>
                <a:lnTo>
                  <a:pt x="533" y="596696"/>
                </a:lnTo>
                <a:lnTo>
                  <a:pt x="647" y="597877"/>
                </a:lnTo>
                <a:lnTo>
                  <a:pt x="787" y="601408"/>
                </a:lnTo>
                <a:lnTo>
                  <a:pt x="1016" y="603961"/>
                </a:lnTo>
                <a:lnTo>
                  <a:pt x="1168" y="606539"/>
                </a:lnTo>
                <a:lnTo>
                  <a:pt x="44818" y="606539"/>
                </a:lnTo>
                <a:lnTo>
                  <a:pt x="44450" y="599567"/>
                </a:lnTo>
                <a:lnTo>
                  <a:pt x="44094" y="590448"/>
                </a:lnTo>
                <a:lnTo>
                  <a:pt x="43929" y="583971"/>
                </a:lnTo>
                <a:lnTo>
                  <a:pt x="43815" y="575995"/>
                </a:lnTo>
                <a:lnTo>
                  <a:pt x="43738" y="11671"/>
                </a:lnTo>
                <a:lnTo>
                  <a:pt x="87972" y="55600"/>
                </a:lnTo>
                <a:lnTo>
                  <a:pt x="88023" y="596049"/>
                </a:lnTo>
                <a:lnTo>
                  <a:pt x="88557" y="596049"/>
                </a:lnTo>
                <a:lnTo>
                  <a:pt x="88760" y="599998"/>
                </a:lnTo>
                <a:lnTo>
                  <a:pt x="89039" y="603046"/>
                </a:lnTo>
                <a:lnTo>
                  <a:pt x="89281" y="606539"/>
                </a:lnTo>
                <a:lnTo>
                  <a:pt x="133083" y="606539"/>
                </a:lnTo>
                <a:lnTo>
                  <a:pt x="132537" y="597877"/>
                </a:lnTo>
                <a:lnTo>
                  <a:pt x="132168" y="590448"/>
                </a:lnTo>
                <a:lnTo>
                  <a:pt x="131940" y="583971"/>
                </a:lnTo>
                <a:lnTo>
                  <a:pt x="131851" y="579945"/>
                </a:lnTo>
                <a:lnTo>
                  <a:pt x="131749" y="571944"/>
                </a:lnTo>
                <a:lnTo>
                  <a:pt x="131711" y="99098"/>
                </a:lnTo>
                <a:lnTo>
                  <a:pt x="175958" y="143090"/>
                </a:lnTo>
                <a:lnTo>
                  <a:pt x="176022" y="596049"/>
                </a:lnTo>
                <a:lnTo>
                  <a:pt x="176593" y="596049"/>
                </a:lnTo>
                <a:lnTo>
                  <a:pt x="176809" y="599998"/>
                </a:lnTo>
                <a:lnTo>
                  <a:pt x="177152" y="603961"/>
                </a:lnTo>
                <a:lnTo>
                  <a:pt x="177355" y="606539"/>
                </a:lnTo>
                <a:lnTo>
                  <a:pt x="221322" y="606539"/>
                </a:lnTo>
                <a:lnTo>
                  <a:pt x="220713" y="598500"/>
                </a:lnTo>
                <a:lnTo>
                  <a:pt x="220218" y="590448"/>
                </a:lnTo>
                <a:lnTo>
                  <a:pt x="219964" y="583971"/>
                </a:lnTo>
                <a:lnTo>
                  <a:pt x="219849" y="579945"/>
                </a:lnTo>
                <a:lnTo>
                  <a:pt x="219735" y="571944"/>
                </a:lnTo>
                <a:lnTo>
                  <a:pt x="219697" y="186524"/>
                </a:lnTo>
                <a:lnTo>
                  <a:pt x="263918" y="230428"/>
                </a:lnTo>
                <a:lnTo>
                  <a:pt x="264033" y="580669"/>
                </a:lnTo>
                <a:lnTo>
                  <a:pt x="264363" y="589343"/>
                </a:lnTo>
                <a:lnTo>
                  <a:pt x="264934" y="598500"/>
                </a:lnTo>
                <a:lnTo>
                  <a:pt x="265607" y="606539"/>
                </a:lnTo>
                <a:lnTo>
                  <a:pt x="331000" y="606539"/>
                </a:lnTo>
                <a:lnTo>
                  <a:pt x="308279" y="583971"/>
                </a:lnTo>
                <a:lnTo>
                  <a:pt x="308140" y="579945"/>
                </a:lnTo>
                <a:lnTo>
                  <a:pt x="307657" y="575995"/>
                </a:lnTo>
                <a:lnTo>
                  <a:pt x="307657" y="521208"/>
                </a:lnTo>
                <a:lnTo>
                  <a:pt x="393560" y="606539"/>
                </a:lnTo>
                <a:lnTo>
                  <a:pt x="455409" y="606539"/>
                </a:lnTo>
                <a:lnTo>
                  <a:pt x="369519" y="521208"/>
                </a:lnTo>
                <a:lnTo>
                  <a:pt x="307657" y="459752"/>
                </a:lnTo>
                <a:lnTo>
                  <a:pt x="307657" y="397586"/>
                </a:lnTo>
                <a:lnTo>
                  <a:pt x="517994" y="606539"/>
                </a:lnTo>
                <a:lnTo>
                  <a:pt x="569442" y="606539"/>
                </a:lnTo>
                <a:lnTo>
                  <a:pt x="569442" y="596214"/>
                </a:lnTo>
                <a:lnTo>
                  <a:pt x="369506" y="397586"/>
                </a:lnTo>
                <a:lnTo>
                  <a:pt x="307657" y="336156"/>
                </a:lnTo>
                <a:lnTo>
                  <a:pt x="307657" y="273875"/>
                </a:lnTo>
                <a:lnTo>
                  <a:pt x="569442" y="533958"/>
                </a:lnTo>
                <a:lnTo>
                  <a:pt x="569442" y="472503"/>
                </a:lnTo>
                <a:close/>
              </a:path>
              <a:path w="699134" h="607059">
                <a:moveTo>
                  <a:pt x="569442" y="348881"/>
                </a:moveTo>
                <a:lnTo>
                  <a:pt x="218287" y="0"/>
                </a:lnTo>
                <a:lnTo>
                  <a:pt x="156425" y="0"/>
                </a:lnTo>
                <a:lnTo>
                  <a:pt x="569442" y="410349"/>
                </a:lnTo>
                <a:lnTo>
                  <a:pt x="569442" y="348881"/>
                </a:lnTo>
                <a:close/>
              </a:path>
              <a:path w="699134" h="607059">
                <a:moveTo>
                  <a:pt x="569442" y="225272"/>
                </a:moveTo>
                <a:lnTo>
                  <a:pt x="342722" y="0"/>
                </a:lnTo>
                <a:lnTo>
                  <a:pt x="280847" y="0"/>
                </a:lnTo>
                <a:lnTo>
                  <a:pt x="569442" y="286727"/>
                </a:lnTo>
                <a:lnTo>
                  <a:pt x="569442" y="225272"/>
                </a:lnTo>
                <a:close/>
              </a:path>
              <a:path w="699134" h="607059">
                <a:moveTo>
                  <a:pt x="569442" y="0"/>
                </a:moveTo>
                <a:lnTo>
                  <a:pt x="529704" y="0"/>
                </a:lnTo>
                <a:lnTo>
                  <a:pt x="569442" y="39484"/>
                </a:lnTo>
                <a:lnTo>
                  <a:pt x="569442" y="0"/>
                </a:lnTo>
                <a:close/>
              </a:path>
              <a:path w="699134" h="607059">
                <a:moveTo>
                  <a:pt x="569455" y="101663"/>
                </a:moveTo>
                <a:lnTo>
                  <a:pt x="467131" y="0"/>
                </a:lnTo>
                <a:lnTo>
                  <a:pt x="405269" y="0"/>
                </a:lnTo>
                <a:lnTo>
                  <a:pt x="569455" y="163118"/>
                </a:lnTo>
                <a:lnTo>
                  <a:pt x="569455" y="101663"/>
                </a:lnTo>
                <a:close/>
              </a:path>
              <a:path w="699134" h="607059">
                <a:moveTo>
                  <a:pt x="610679" y="0"/>
                </a:moveTo>
                <a:lnTo>
                  <a:pt x="569772" y="0"/>
                </a:lnTo>
                <a:lnTo>
                  <a:pt x="569772" y="606539"/>
                </a:lnTo>
                <a:lnTo>
                  <a:pt x="609904" y="606539"/>
                </a:lnTo>
                <a:lnTo>
                  <a:pt x="610679" y="0"/>
                </a:lnTo>
                <a:close/>
              </a:path>
              <a:path w="699134" h="607059">
                <a:moveTo>
                  <a:pt x="698766" y="12"/>
                </a:moveTo>
                <a:lnTo>
                  <a:pt x="654977" y="12"/>
                </a:lnTo>
                <a:lnTo>
                  <a:pt x="654189" y="606539"/>
                </a:lnTo>
                <a:lnTo>
                  <a:pt x="697992" y="606539"/>
                </a:lnTo>
                <a:lnTo>
                  <a:pt x="698766" y="12"/>
                </a:lnTo>
                <a:close/>
              </a:path>
            </a:pathLst>
          </a:custGeom>
          <a:solidFill>
            <a:srgbClr val="1A3868"/>
          </a:solidFill>
        </p:spPr>
        <p:txBody>
          <a:bodyPr wrap="square" lIns="0" tIns="0" rIns="0" bIns="0" rtlCol="0"/>
          <a:lstStyle/>
          <a:p>
            <a:endParaRPr sz="487"/>
          </a:p>
        </p:txBody>
      </p:sp>
      <p:sp>
        <p:nvSpPr>
          <p:cNvPr id="69" name="object 16">
            <a:extLst>
              <a:ext uri="{FF2B5EF4-FFF2-40B4-BE49-F238E27FC236}">
                <a16:creationId xmlns:a16="http://schemas.microsoft.com/office/drawing/2014/main" id="{1AEAC630-C2FC-43D4-8DE6-891BC403979A}"/>
              </a:ext>
            </a:extLst>
          </p:cNvPr>
          <p:cNvSpPr/>
          <p:nvPr userDrawn="1"/>
        </p:nvSpPr>
        <p:spPr>
          <a:xfrm>
            <a:off x="6350745" y="6217459"/>
            <a:ext cx="367284" cy="364236"/>
          </a:xfrm>
          <a:custGeom>
            <a:avLst/>
            <a:gdLst/>
            <a:ahLst/>
            <a:cxnLst/>
            <a:rect l="l" t="t" r="r" b="b"/>
            <a:pathLst>
              <a:path w="612140" h="607059">
                <a:moveTo>
                  <a:pt x="612013" y="551446"/>
                </a:moveTo>
                <a:lnTo>
                  <a:pt x="556425" y="606526"/>
                </a:lnTo>
                <a:lnTo>
                  <a:pt x="612013" y="606526"/>
                </a:lnTo>
                <a:lnTo>
                  <a:pt x="612013" y="551446"/>
                </a:lnTo>
                <a:close/>
              </a:path>
              <a:path w="612140" h="607059">
                <a:moveTo>
                  <a:pt x="612013" y="429374"/>
                </a:moveTo>
                <a:lnTo>
                  <a:pt x="433247" y="606539"/>
                </a:lnTo>
                <a:lnTo>
                  <a:pt x="494487" y="606539"/>
                </a:lnTo>
                <a:lnTo>
                  <a:pt x="612013" y="490054"/>
                </a:lnTo>
                <a:lnTo>
                  <a:pt x="612013" y="429374"/>
                </a:lnTo>
                <a:close/>
              </a:path>
              <a:path w="612140" h="607059">
                <a:moveTo>
                  <a:pt x="612013" y="39509"/>
                </a:moveTo>
                <a:lnTo>
                  <a:pt x="384937" y="39801"/>
                </a:lnTo>
                <a:lnTo>
                  <a:pt x="384987" y="0"/>
                </a:lnTo>
                <a:lnTo>
                  <a:pt x="341655" y="0"/>
                </a:lnTo>
                <a:lnTo>
                  <a:pt x="341274" y="294906"/>
                </a:lnTo>
                <a:lnTo>
                  <a:pt x="330428" y="291973"/>
                </a:lnTo>
                <a:lnTo>
                  <a:pt x="319874" y="288645"/>
                </a:lnTo>
                <a:lnTo>
                  <a:pt x="297421" y="280555"/>
                </a:lnTo>
                <a:lnTo>
                  <a:pt x="297776" y="0"/>
                </a:lnTo>
                <a:lnTo>
                  <a:pt x="254419" y="0"/>
                </a:lnTo>
                <a:lnTo>
                  <a:pt x="254088" y="266306"/>
                </a:lnTo>
                <a:lnTo>
                  <a:pt x="243967" y="263994"/>
                </a:lnTo>
                <a:lnTo>
                  <a:pt x="233324" y="262102"/>
                </a:lnTo>
                <a:lnTo>
                  <a:pt x="222097" y="260692"/>
                </a:lnTo>
                <a:lnTo>
                  <a:pt x="210235" y="259803"/>
                </a:lnTo>
                <a:lnTo>
                  <a:pt x="210566" y="0"/>
                </a:lnTo>
                <a:lnTo>
                  <a:pt x="167195" y="0"/>
                </a:lnTo>
                <a:lnTo>
                  <a:pt x="166878" y="261950"/>
                </a:lnTo>
                <a:lnTo>
                  <a:pt x="154965" y="264236"/>
                </a:lnTo>
                <a:lnTo>
                  <a:pt x="143738" y="267055"/>
                </a:lnTo>
                <a:lnTo>
                  <a:pt x="133096" y="270319"/>
                </a:lnTo>
                <a:lnTo>
                  <a:pt x="122999" y="273900"/>
                </a:lnTo>
                <a:lnTo>
                  <a:pt x="123342" y="0"/>
                </a:lnTo>
                <a:lnTo>
                  <a:pt x="79984" y="0"/>
                </a:lnTo>
                <a:lnTo>
                  <a:pt x="79603" y="291769"/>
                </a:lnTo>
                <a:lnTo>
                  <a:pt x="69303" y="295579"/>
                </a:lnTo>
                <a:lnTo>
                  <a:pt x="58661" y="298907"/>
                </a:lnTo>
                <a:lnTo>
                  <a:pt x="47523" y="301637"/>
                </a:lnTo>
                <a:lnTo>
                  <a:pt x="35750" y="303631"/>
                </a:lnTo>
                <a:lnTo>
                  <a:pt x="36118" y="0"/>
                </a:lnTo>
                <a:lnTo>
                  <a:pt x="0" y="0"/>
                </a:lnTo>
                <a:lnTo>
                  <a:pt x="0" y="347446"/>
                </a:lnTo>
                <a:lnTo>
                  <a:pt x="10045" y="348018"/>
                </a:lnTo>
                <a:lnTo>
                  <a:pt x="71361" y="340004"/>
                </a:lnTo>
                <a:lnTo>
                  <a:pt x="134175" y="315595"/>
                </a:lnTo>
                <a:lnTo>
                  <a:pt x="153543" y="308876"/>
                </a:lnTo>
                <a:lnTo>
                  <a:pt x="174523" y="304190"/>
                </a:lnTo>
                <a:lnTo>
                  <a:pt x="198208" y="302399"/>
                </a:lnTo>
                <a:lnTo>
                  <a:pt x="222554" y="303974"/>
                </a:lnTo>
                <a:lnTo>
                  <a:pt x="244182" y="308203"/>
                </a:lnTo>
                <a:lnTo>
                  <a:pt x="264185" y="314274"/>
                </a:lnTo>
                <a:lnTo>
                  <a:pt x="298653" y="326872"/>
                </a:lnTo>
                <a:lnTo>
                  <a:pt x="314286" y="332066"/>
                </a:lnTo>
                <a:lnTo>
                  <a:pt x="330898" y="336677"/>
                </a:lnTo>
                <a:lnTo>
                  <a:pt x="348894" y="340423"/>
                </a:lnTo>
                <a:lnTo>
                  <a:pt x="393306" y="345414"/>
                </a:lnTo>
                <a:lnTo>
                  <a:pt x="426364" y="345325"/>
                </a:lnTo>
                <a:lnTo>
                  <a:pt x="446989" y="343090"/>
                </a:lnTo>
                <a:lnTo>
                  <a:pt x="454101" y="341693"/>
                </a:lnTo>
                <a:lnTo>
                  <a:pt x="414147" y="381292"/>
                </a:lnTo>
                <a:lnTo>
                  <a:pt x="384136" y="387553"/>
                </a:lnTo>
                <a:lnTo>
                  <a:pt x="362115" y="388315"/>
                </a:lnTo>
                <a:lnTo>
                  <a:pt x="337273" y="382371"/>
                </a:lnTo>
                <a:lnTo>
                  <a:pt x="298792" y="368541"/>
                </a:lnTo>
                <a:lnTo>
                  <a:pt x="276898" y="360451"/>
                </a:lnTo>
                <a:lnTo>
                  <a:pt x="253606" y="353098"/>
                </a:lnTo>
                <a:lnTo>
                  <a:pt x="227749" y="347751"/>
                </a:lnTo>
                <a:lnTo>
                  <a:pt x="198145" y="345719"/>
                </a:lnTo>
                <a:lnTo>
                  <a:pt x="168236" y="347954"/>
                </a:lnTo>
                <a:lnTo>
                  <a:pt x="142151" y="353707"/>
                </a:lnTo>
                <a:lnTo>
                  <a:pt x="119062" y="361607"/>
                </a:lnTo>
                <a:lnTo>
                  <a:pt x="79336" y="378117"/>
                </a:lnTo>
                <a:lnTo>
                  <a:pt x="59982" y="384822"/>
                </a:lnTo>
                <a:lnTo>
                  <a:pt x="39001" y="389521"/>
                </a:lnTo>
                <a:lnTo>
                  <a:pt x="15328" y="391312"/>
                </a:lnTo>
                <a:lnTo>
                  <a:pt x="9944" y="391312"/>
                </a:lnTo>
                <a:lnTo>
                  <a:pt x="0" y="390525"/>
                </a:lnTo>
                <a:lnTo>
                  <a:pt x="0" y="433717"/>
                </a:lnTo>
                <a:lnTo>
                  <a:pt x="9982" y="434276"/>
                </a:lnTo>
                <a:lnTo>
                  <a:pt x="15252" y="434276"/>
                </a:lnTo>
                <a:lnTo>
                  <a:pt x="45161" y="432028"/>
                </a:lnTo>
                <a:lnTo>
                  <a:pt x="71259" y="426288"/>
                </a:lnTo>
                <a:lnTo>
                  <a:pt x="94348" y="418388"/>
                </a:lnTo>
                <a:lnTo>
                  <a:pt x="134073" y="401891"/>
                </a:lnTo>
                <a:lnTo>
                  <a:pt x="153428" y="395173"/>
                </a:lnTo>
                <a:lnTo>
                  <a:pt x="174409" y="390474"/>
                </a:lnTo>
                <a:lnTo>
                  <a:pt x="198094" y="388683"/>
                </a:lnTo>
                <a:lnTo>
                  <a:pt x="222084" y="390321"/>
                </a:lnTo>
                <a:lnTo>
                  <a:pt x="243497" y="394741"/>
                </a:lnTo>
                <a:lnTo>
                  <a:pt x="263359" y="401091"/>
                </a:lnTo>
                <a:lnTo>
                  <a:pt x="301091" y="415544"/>
                </a:lnTo>
                <a:lnTo>
                  <a:pt x="320408" y="421995"/>
                </a:lnTo>
                <a:lnTo>
                  <a:pt x="341337" y="427189"/>
                </a:lnTo>
                <a:lnTo>
                  <a:pt x="364540" y="430466"/>
                </a:lnTo>
                <a:lnTo>
                  <a:pt x="331063" y="463638"/>
                </a:lnTo>
                <a:lnTo>
                  <a:pt x="322922" y="464019"/>
                </a:lnTo>
                <a:lnTo>
                  <a:pt x="316763" y="463384"/>
                </a:lnTo>
                <a:lnTo>
                  <a:pt x="309473" y="461035"/>
                </a:lnTo>
                <a:lnTo>
                  <a:pt x="277063" y="447751"/>
                </a:lnTo>
                <a:lnTo>
                  <a:pt x="254000" y="439902"/>
                </a:lnTo>
                <a:lnTo>
                  <a:pt x="227939" y="434200"/>
                </a:lnTo>
                <a:lnTo>
                  <a:pt x="198031" y="432015"/>
                </a:lnTo>
                <a:lnTo>
                  <a:pt x="168122" y="434251"/>
                </a:lnTo>
                <a:lnTo>
                  <a:pt x="142036" y="440004"/>
                </a:lnTo>
                <a:lnTo>
                  <a:pt x="118948" y="447890"/>
                </a:lnTo>
                <a:lnTo>
                  <a:pt x="79222" y="464400"/>
                </a:lnTo>
                <a:lnTo>
                  <a:pt x="59867" y="471119"/>
                </a:lnTo>
                <a:lnTo>
                  <a:pt x="38887" y="475805"/>
                </a:lnTo>
                <a:lnTo>
                  <a:pt x="15214" y="477596"/>
                </a:lnTo>
                <a:lnTo>
                  <a:pt x="9880" y="477596"/>
                </a:lnTo>
                <a:lnTo>
                  <a:pt x="0" y="476821"/>
                </a:lnTo>
                <a:lnTo>
                  <a:pt x="0" y="520001"/>
                </a:lnTo>
                <a:lnTo>
                  <a:pt x="9906" y="520560"/>
                </a:lnTo>
                <a:lnTo>
                  <a:pt x="15138" y="520560"/>
                </a:lnTo>
                <a:lnTo>
                  <a:pt x="45059" y="518312"/>
                </a:lnTo>
                <a:lnTo>
                  <a:pt x="71145" y="512559"/>
                </a:lnTo>
                <a:lnTo>
                  <a:pt x="94234" y="504672"/>
                </a:lnTo>
                <a:lnTo>
                  <a:pt x="133959" y="488162"/>
                </a:lnTo>
                <a:lnTo>
                  <a:pt x="153314" y="481444"/>
                </a:lnTo>
                <a:lnTo>
                  <a:pt x="174307" y="476745"/>
                </a:lnTo>
                <a:lnTo>
                  <a:pt x="197980" y="474967"/>
                </a:lnTo>
                <a:lnTo>
                  <a:pt x="221665" y="476694"/>
                </a:lnTo>
                <a:lnTo>
                  <a:pt x="242633" y="481342"/>
                </a:lnTo>
                <a:lnTo>
                  <a:pt x="261975" y="487997"/>
                </a:lnTo>
                <a:lnTo>
                  <a:pt x="293306" y="501053"/>
                </a:lnTo>
                <a:lnTo>
                  <a:pt x="264642" y="529450"/>
                </a:lnTo>
                <a:lnTo>
                  <a:pt x="250101" y="525030"/>
                </a:lnTo>
                <a:lnTo>
                  <a:pt x="234302" y="521474"/>
                </a:lnTo>
                <a:lnTo>
                  <a:pt x="216992" y="519112"/>
                </a:lnTo>
                <a:lnTo>
                  <a:pt x="197916" y="518274"/>
                </a:lnTo>
                <a:lnTo>
                  <a:pt x="168008" y="520522"/>
                </a:lnTo>
                <a:lnTo>
                  <a:pt x="141922" y="526275"/>
                </a:lnTo>
                <a:lnTo>
                  <a:pt x="118833" y="534174"/>
                </a:lnTo>
                <a:lnTo>
                  <a:pt x="79108" y="550684"/>
                </a:lnTo>
                <a:lnTo>
                  <a:pt x="59753" y="557403"/>
                </a:lnTo>
                <a:lnTo>
                  <a:pt x="38773" y="562102"/>
                </a:lnTo>
                <a:lnTo>
                  <a:pt x="15100" y="563880"/>
                </a:lnTo>
                <a:lnTo>
                  <a:pt x="9804" y="563892"/>
                </a:lnTo>
                <a:lnTo>
                  <a:pt x="0" y="563118"/>
                </a:lnTo>
                <a:lnTo>
                  <a:pt x="0" y="606298"/>
                </a:lnTo>
                <a:lnTo>
                  <a:pt x="6464" y="606539"/>
                </a:lnTo>
                <a:lnTo>
                  <a:pt x="23050" y="606539"/>
                </a:lnTo>
                <a:lnTo>
                  <a:pt x="50165" y="603592"/>
                </a:lnTo>
                <a:lnTo>
                  <a:pt x="74104" y="597852"/>
                </a:lnTo>
                <a:lnTo>
                  <a:pt x="95516" y="590384"/>
                </a:lnTo>
                <a:lnTo>
                  <a:pt x="133858" y="574446"/>
                </a:lnTo>
                <a:lnTo>
                  <a:pt x="153212" y="567728"/>
                </a:lnTo>
                <a:lnTo>
                  <a:pt x="174193" y="563029"/>
                </a:lnTo>
                <a:lnTo>
                  <a:pt x="197866" y="561238"/>
                </a:lnTo>
                <a:lnTo>
                  <a:pt x="205905" y="561454"/>
                </a:lnTo>
                <a:lnTo>
                  <a:pt x="213537" y="562063"/>
                </a:lnTo>
                <a:lnTo>
                  <a:pt x="220853" y="563016"/>
                </a:lnTo>
                <a:lnTo>
                  <a:pt x="227939" y="564248"/>
                </a:lnTo>
                <a:lnTo>
                  <a:pt x="213169" y="576300"/>
                </a:lnTo>
                <a:lnTo>
                  <a:pt x="197891" y="587362"/>
                </a:lnTo>
                <a:lnTo>
                  <a:pt x="182130" y="597446"/>
                </a:lnTo>
                <a:lnTo>
                  <a:pt x="165925" y="606539"/>
                </a:lnTo>
                <a:lnTo>
                  <a:pt x="244944" y="606539"/>
                </a:lnTo>
                <a:lnTo>
                  <a:pt x="275107" y="579780"/>
                </a:lnTo>
                <a:lnTo>
                  <a:pt x="515531" y="341515"/>
                </a:lnTo>
                <a:lnTo>
                  <a:pt x="577354" y="341630"/>
                </a:lnTo>
                <a:lnTo>
                  <a:pt x="310032" y="606539"/>
                </a:lnTo>
                <a:lnTo>
                  <a:pt x="371297" y="606539"/>
                </a:lnTo>
                <a:lnTo>
                  <a:pt x="612013" y="367969"/>
                </a:lnTo>
                <a:lnTo>
                  <a:pt x="612013" y="298335"/>
                </a:lnTo>
                <a:lnTo>
                  <a:pt x="549275" y="298526"/>
                </a:lnTo>
                <a:lnTo>
                  <a:pt x="497890" y="298297"/>
                </a:lnTo>
                <a:lnTo>
                  <a:pt x="497471" y="298704"/>
                </a:lnTo>
                <a:lnTo>
                  <a:pt x="384619" y="299059"/>
                </a:lnTo>
                <a:lnTo>
                  <a:pt x="384683" y="254457"/>
                </a:lnTo>
                <a:lnTo>
                  <a:pt x="612013" y="254685"/>
                </a:lnTo>
                <a:lnTo>
                  <a:pt x="612013" y="211150"/>
                </a:lnTo>
                <a:lnTo>
                  <a:pt x="384721" y="211442"/>
                </a:lnTo>
                <a:lnTo>
                  <a:pt x="384771" y="169202"/>
                </a:lnTo>
                <a:lnTo>
                  <a:pt x="612013" y="168922"/>
                </a:lnTo>
                <a:lnTo>
                  <a:pt x="612013" y="125945"/>
                </a:lnTo>
                <a:lnTo>
                  <a:pt x="384835" y="126238"/>
                </a:lnTo>
                <a:lnTo>
                  <a:pt x="384886" y="82778"/>
                </a:lnTo>
                <a:lnTo>
                  <a:pt x="612013" y="82486"/>
                </a:lnTo>
                <a:lnTo>
                  <a:pt x="612013" y="39509"/>
                </a:lnTo>
                <a:close/>
              </a:path>
            </a:pathLst>
          </a:custGeom>
          <a:solidFill>
            <a:srgbClr val="1A3868"/>
          </a:solidFill>
        </p:spPr>
        <p:txBody>
          <a:bodyPr wrap="square" lIns="0" tIns="0" rIns="0" bIns="0" rtlCol="0"/>
          <a:lstStyle/>
          <a:p>
            <a:endParaRPr sz="487"/>
          </a:p>
        </p:txBody>
      </p:sp>
      <p:grpSp>
        <p:nvGrpSpPr>
          <p:cNvPr id="70" name="object 17">
            <a:extLst>
              <a:ext uri="{FF2B5EF4-FFF2-40B4-BE49-F238E27FC236}">
                <a16:creationId xmlns:a16="http://schemas.microsoft.com/office/drawing/2014/main" id="{58981650-C161-4294-89DE-440A8CC0B973}"/>
              </a:ext>
            </a:extLst>
          </p:cNvPr>
          <p:cNvGrpSpPr/>
          <p:nvPr userDrawn="1"/>
        </p:nvGrpSpPr>
        <p:grpSpPr>
          <a:xfrm>
            <a:off x="6743503" y="6217458"/>
            <a:ext cx="1076325" cy="364236"/>
            <a:chOff x="11239170" y="10330678"/>
            <a:chExt cx="1793875" cy="607060"/>
          </a:xfrm>
        </p:grpSpPr>
        <p:sp>
          <p:nvSpPr>
            <p:cNvPr id="71" name="object 18">
              <a:extLst>
                <a:ext uri="{FF2B5EF4-FFF2-40B4-BE49-F238E27FC236}">
                  <a16:creationId xmlns:a16="http://schemas.microsoft.com/office/drawing/2014/main" id="{D131D6A0-669B-42A3-825C-AF7378BFF1BB}"/>
                </a:ext>
              </a:extLst>
            </p:cNvPr>
            <p:cNvSpPr/>
            <p:nvPr/>
          </p:nvSpPr>
          <p:spPr>
            <a:xfrm>
              <a:off x="11893359" y="10330681"/>
              <a:ext cx="527685" cy="607060"/>
            </a:xfrm>
            <a:custGeom>
              <a:avLst/>
              <a:gdLst/>
              <a:ahLst/>
              <a:cxnLst/>
              <a:rect l="l" t="t" r="r" b="b"/>
              <a:pathLst>
                <a:path w="527684" h="607059">
                  <a:moveTo>
                    <a:pt x="44577" y="12"/>
                  </a:moveTo>
                  <a:lnTo>
                    <a:pt x="787" y="12"/>
                  </a:lnTo>
                  <a:lnTo>
                    <a:pt x="0" y="606539"/>
                  </a:lnTo>
                  <a:lnTo>
                    <a:pt x="43802" y="606539"/>
                  </a:lnTo>
                  <a:lnTo>
                    <a:pt x="44577" y="12"/>
                  </a:lnTo>
                  <a:close/>
                </a:path>
                <a:path w="527684" h="607059">
                  <a:moveTo>
                    <a:pt x="132664" y="0"/>
                  </a:moveTo>
                  <a:lnTo>
                    <a:pt x="88874" y="0"/>
                  </a:lnTo>
                  <a:lnTo>
                    <a:pt x="88099" y="606539"/>
                  </a:lnTo>
                  <a:lnTo>
                    <a:pt x="131902" y="606539"/>
                  </a:lnTo>
                  <a:lnTo>
                    <a:pt x="132664" y="0"/>
                  </a:lnTo>
                  <a:close/>
                </a:path>
                <a:path w="527684" h="607059">
                  <a:moveTo>
                    <a:pt x="527608" y="306832"/>
                  </a:moveTo>
                  <a:lnTo>
                    <a:pt x="225183" y="606539"/>
                  </a:lnTo>
                  <a:lnTo>
                    <a:pt x="287032" y="606539"/>
                  </a:lnTo>
                  <a:lnTo>
                    <a:pt x="527608" y="368122"/>
                  </a:lnTo>
                  <a:lnTo>
                    <a:pt x="527608" y="306832"/>
                  </a:lnTo>
                  <a:close/>
                </a:path>
                <a:path w="527684" h="607059">
                  <a:moveTo>
                    <a:pt x="527608" y="0"/>
                  </a:moveTo>
                  <a:lnTo>
                    <a:pt x="520026" y="0"/>
                  </a:lnTo>
                  <a:lnTo>
                    <a:pt x="513689" y="22301"/>
                  </a:lnTo>
                  <a:lnTo>
                    <a:pt x="505726" y="44183"/>
                  </a:lnTo>
                  <a:lnTo>
                    <a:pt x="496163" y="65595"/>
                  </a:lnTo>
                  <a:lnTo>
                    <a:pt x="484974" y="86410"/>
                  </a:lnTo>
                  <a:lnTo>
                    <a:pt x="485089" y="0"/>
                  </a:lnTo>
                  <a:lnTo>
                    <a:pt x="441299" y="0"/>
                  </a:lnTo>
                  <a:lnTo>
                    <a:pt x="441121" y="145072"/>
                  </a:lnTo>
                  <a:lnTo>
                    <a:pt x="438340" y="148018"/>
                  </a:lnTo>
                  <a:lnTo>
                    <a:pt x="435851" y="151130"/>
                  </a:lnTo>
                  <a:lnTo>
                    <a:pt x="396748" y="189890"/>
                  </a:lnTo>
                  <a:lnTo>
                    <a:pt x="397002" y="0"/>
                  </a:lnTo>
                  <a:lnTo>
                    <a:pt x="353212" y="0"/>
                  </a:lnTo>
                  <a:lnTo>
                    <a:pt x="352907" y="233337"/>
                  </a:lnTo>
                  <a:lnTo>
                    <a:pt x="308559" y="277291"/>
                  </a:lnTo>
                  <a:lnTo>
                    <a:pt x="308914" y="0"/>
                  </a:lnTo>
                  <a:lnTo>
                    <a:pt x="265125" y="0"/>
                  </a:lnTo>
                  <a:lnTo>
                    <a:pt x="264718" y="320738"/>
                  </a:lnTo>
                  <a:lnTo>
                    <a:pt x="220294" y="364769"/>
                  </a:lnTo>
                  <a:lnTo>
                    <a:pt x="220751" y="0"/>
                  </a:lnTo>
                  <a:lnTo>
                    <a:pt x="176961" y="0"/>
                  </a:lnTo>
                  <a:lnTo>
                    <a:pt x="176199" y="606539"/>
                  </a:lnTo>
                  <a:lnTo>
                    <a:pt x="220014" y="606539"/>
                  </a:lnTo>
                  <a:lnTo>
                    <a:pt x="220116" y="549554"/>
                  </a:lnTo>
                  <a:lnTo>
                    <a:pt x="282028" y="488188"/>
                  </a:lnTo>
                  <a:lnTo>
                    <a:pt x="527608" y="244817"/>
                  </a:lnTo>
                  <a:lnTo>
                    <a:pt x="527608" y="179349"/>
                  </a:lnTo>
                  <a:lnTo>
                    <a:pt x="520306" y="188264"/>
                  </a:lnTo>
                  <a:lnTo>
                    <a:pt x="512749" y="197015"/>
                  </a:lnTo>
                  <a:lnTo>
                    <a:pt x="504888" y="205600"/>
                  </a:lnTo>
                  <a:lnTo>
                    <a:pt x="496747" y="214007"/>
                  </a:lnTo>
                  <a:lnTo>
                    <a:pt x="491553" y="219240"/>
                  </a:lnTo>
                  <a:lnTo>
                    <a:pt x="220179" y="488188"/>
                  </a:lnTo>
                  <a:lnTo>
                    <a:pt x="220230" y="426135"/>
                  </a:lnTo>
                  <a:lnTo>
                    <a:pt x="282155" y="364769"/>
                  </a:lnTo>
                  <a:lnTo>
                    <a:pt x="370420" y="277291"/>
                  </a:lnTo>
                  <a:lnTo>
                    <a:pt x="458609" y="189890"/>
                  </a:lnTo>
                  <a:lnTo>
                    <a:pt x="463905" y="184645"/>
                  </a:lnTo>
                  <a:lnTo>
                    <a:pt x="482396" y="164934"/>
                  </a:lnTo>
                  <a:lnTo>
                    <a:pt x="499173" y="144246"/>
                  </a:lnTo>
                  <a:lnTo>
                    <a:pt x="514235" y="122694"/>
                  </a:lnTo>
                  <a:lnTo>
                    <a:pt x="527608" y="100355"/>
                  </a:lnTo>
                  <a:lnTo>
                    <a:pt x="527608" y="86410"/>
                  </a:lnTo>
                  <a:lnTo>
                    <a:pt x="527608" y="0"/>
                  </a:lnTo>
                  <a:close/>
                </a:path>
              </a:pathLst>
            </a:custGeom>
            <a:solidFill>
              <a:srgbClr val="1A3868"/>
            </a:solidFill>
          </p:spPr>
          <p:txBody>
            <a:bodyPr wrap="square" lIns="0" tIns="0" rIns="0" bIns="0" rtlCol="0"/>
            <a:lstStyle/>
            <a:p>
              <a:endParaRPr sz="487"/>
            </a:p>
          </p:txBody>
        </p:sp>
        <p:pic>
          <p:nvPicPr>
            <p:cNvPr id="72" name="object 19">
              <a:extLst>
                <a:ext uri="{FF2B5EF4-FFF2-40B4-BE49-F238E27FC236}">
                  <a16:creationId xmlns:a16="http://schemas.microsoft.com/office/drawing/2014/main" id="{4946285E-5C52-4693-8D86-627D469DB98C}"/>
                </a:ext>
              </a:extLst>
            </p:cNvPr>
            <p:cNvPicPr/>
            <p:nvPr/>
          </p:nvPicPr>
          <p:blipFill>
            <a:blip r:embed="rId2" cstate="print"/>
            <a:stretch>
              <a:fillRect/>
            </a:stretch>
          </p:blipFill>
          <p:spPr>
            <a:xfrm>
              <a:off x="12242963" y="10760799"/>
              <a:ext cx="178009" cy="176413"/>
            </a:xfrm>
            <a:prstGeom prst="rect">
              <a:avLst/>
            </a:prstGeom>
          </p:spPr>
        </p:pic>
        <p:sp>
          <p:nvSpPr>
            <p:cNvPr id="73" name="object 20">
              <a:extLst>
                <a:ext uri="{FF2B5EF4-FFF2-40B4-BE49-F238E27FC236}">
                  <a16:creationId xmlns:a16="http://schemas.microsoft.com/office/drawing/2014/main" id="{26801C4E-6173-41F3-A3FC-C3D32392EB7A}"/>
                </a:ext>
              </a:extLst>
            </p:cNvPr>
            <p:cNvSpPr/>
            <p:nvPr/>
          </p:nvSpPr>
          <p:spPr>
            <a:xfrm>
              <a:off x="11239170" y="10330681"/>
              <a:ext cx="1793875" cy="607060"/>
            </a:xfrm>
            <a:custGeom>
              <a:avLst/>
              <a:gdLst/>
              <a:ahLst/>
              <a:cxnLst/>
              <a:rect l="l" t="t" r="r" b="b"/>
              <a:pathLst>
                <a:path w="1793875" h="607059">
                  <a:moveTo>
                    <a:pt x="569442" y="472503"/>
                  </a:moveTo>
                  <a:lnTo>
                    <a:pt x="369531" y="273875"/>
                  </a:lnTo>
                  <a:lnTo>
                    <a:pt x="281609" y="186524"/>
                  </a:lnTo>
                  <a:lnTo>
                    <a:pt x="193611" y="99098"/>
                  </a:lnTo>
                  <a:lnTo>
                    <a:pt x="105625" y="11671"/>
                  </a:lnTo>
                  <a:lnTo>
                    <a:pt x="93878" y="0"/>
                  </a:lnTo>
                  <a:lnTo>
                    <a:pt x="0" y="0"/>
                  </a:lnTo>
                  <a:lnTo>
                    <a:pt x="63" y="596049"/>
                  </a:lnTo>
                  <a:lnTo>
                    <a:pt x="508" y="596049"/>
                  </a:lnTo>
                  <a:lnTo>
                    <a:pt x="533" y="596696"/>
                  </a:lnTo>
                  <a:lnTo>
                    <a:pt x="647" y="597877"/>
                  </a:lnTo>
                  <a:lnTo>
                    <a:pt x="787" y="601408"/>
                  </a:lnTo>
                  <a:lnTo>
                    <a:pt x="1016" y="603961"/>
                  </a:lnTo>
                  <a:lnTo>
                    <a:pt x="1168" y="606539"/>
                  </a:lnTo>
                  <a:lnTo>
                    <a:pt x="44818" y="606539"/>
                  </a:lnTo>
                  <a:lnTo>
                    <a:pt x="44450" y="599567"/>
                  </a:lnTo>
                  <a:lnTo>
                    <a:pt x="44094" y="590448"/>
                  </a:lnTo>
                  <a:lnTo>
                    <a:pt x="43929" y="583971"/>
                  </a:lnTo>
                  <a:lnTo>
                    <a:pt x="43815" y="575995"/>
                  </a:lnTo>
                  <a:lnTo>
                    <a:pt x="43738" y="11671"/>
                  </a:lnTo>
                  <a:lnTo>
                    <a:pt x="87972" y="55600"/>
                  </a:lnTo>
                  <a:lnTo>
                    <a:pt x="88036" y="596049"/>
                  </a:lnTo>
                  <a:lnTo>
                    <a:pt x="88557" y="596049"/>
                  </a:lnTo>
                  <a:lnTo>
                    <a:pt x="88760" y="599998"/>
                  </a:lnTo>
                  <a:lnTo>
                    <a:pt x="89039" y="603046"/>
                  </a:lnTo>
                  <a:lnTo>
                    <a:pt x="89281" y="606539"/>
                  </a:lnTo>
                  <a:lnTo>
                    <a:pt x="133083" y="606539"/>
                  </a:lnTo>
                  <a:lnTo>
                    <a:pt x="132537" y="597877"/>
                  </a:lnTo>
                  <a:lnTo>
                    <a:pt x="132168" y="590448"/>
                  </a:lnTo>
                  <a:lnTo>
                    <a:pt x="131940" y="583971"/>
                  </a:lnTo>
                  <a:lnTo>
                    <a:pt x="131851" y="579945"/>
                  </a:lnTo>
                  <a:lnTo>
                    <a:pt x="131749" y="571944"/>
                  </a:lnTo>
                  <a:lnTo>
                    <a:pt x="131711" y="99098"/>
                  </a:lnTo>
                  <a:lnTo>
                    <a:pt x="175958" y="143090"/>
                  </a:lnTo>
                  <a:lnTo>
                    <a:pt x="176022" y="596049"/>
                  </a:lnTo>
                  <a:lnTo>
                    <a:pt x="176593" y="596049"/>
                  </a:lnTo>
                  <a:lnTo>
                    <a:pt x="176809" y="599998"/>
                  </a:lnTo>
                  <a:lnTo>
                    <a:pt x="177152" y="603961"/>
                  </a:lnTo>
                  <a:lnTo>
                    <a:pt x="177355" y="606539"/>
                  </a:lnTo>
                  <a:lnTo>
                    <a:pt x="221322" y="606539"/>
                  </a:lnTo>
                  <a:lnTo>
                    <a:pt x="220713" y="598500"/>
                  </a:lnTo>
                  <a:lnTo>
                    <a:pt x="220218" y="590448"/>
                  </a:lnTo>
                  <a:lnTo>
                    <a:pt x="219964" y="583971"/>
                  </a:lnTo>
                  <a:lnTo>
                    <a:pt x="219849" y="579945"/>
                  </a:lnTo>
                  <a:lnTo>
                    <a:pt x="219735" y="571944"/>
                  </a:lnTo>
                  <a:lnTo>
                    <a:pt x="219697" y="186524"/>
                  </a:lnTo>
                  <a:lnTo>
                    <a:pt x="263918" y="230428"/>
                  </a:lnTo>
                  <a:lnTo>
                    <a:pt x="264033" y="580669"/>
                  </a:lnTo>
                  <a:lnTo>
                    <a:pt x="264363" y="589343"/>
                  </a:lnTo>
                  <a:lnTo>
                    <a:pt x="264934" y="598500"/>
                  </a:lnTo>
                  <a:lnTo>
                    <a:pt x="265607" y="606539"/>
                  </a:lnTo>
                  <a:lnTo>
                    <a:pt x="331000" y="606539"/>
                  </a:lnTo>
                  <a:lnTo>
                    <a:pt x="308279" y="583971"/>
                  </a:lnTo>
                  <a:lnTo>
                    <a:pt x="308140" y="579945"/>
                  </a:lnTo>
                  <a:lnTo>
                    <a:pt x="307657" y="575995"/>
                  </a:lnTo>
                  <a:lnTo>
                    <a:pt x="307657" y="521208"/>
                  </a:lnTo>
                  <a:lnTo>
                    <a:pt x="393560" y="606539"/>
                  </a:lnTo>
                  <a:lnTo>
                    <a:pt x="455409" y="606539"/>
                  </a:lnTo>
                  <a:lnTo>
                    <a:pt x="369519" y="521208"/>
                  </a:lnTo>
                  <a:lnTo>
                    <a:pt x="307657" y="459752"/>
                  </a:lnTo>
                  <a:lnTo>
                    <a:pt x="307657" y="397586"/>
                  </a:lnTo>
                  <a:lnTo>
                    <a:pt x="517994" y="606539"/>
                  </a:lnTo>
                  <a:lnTo>
                    <a:pt x="569442" y="606539"/>
                  </a:lnTo>
                  <a:lnTo>
                    <a:pt x="569442" y="596214"/>
                  </a:lnTo>
                  <a:lnTo>
                    <a:pt x="369493" y="397586"/>
                  </a:lnTo>
                  <a:lnTo>
                    <a:pt x="307657" y="336156"/>
                  </a:lnTo>
                  <a:lnTo>
                    <a:pt x="307657" y="273875"/>
                  </a:lnTo>
                  <a:lnTo>
                    <a:pt x="569442" y="533958"/>
                  </a:lnTo>
                  <a:lnTo>
                    <a:pt x="569442" y="472503"/>
                  </a:lnTo>
                  <a:close/>
                </a:path>
                <a:path w="1793875" h="607059">
                  <a:moveTo>
                    <a:pt x="569442" y="348881"/>
                  </a:moveTo>
                  <a:lnTo>
                    <a:pt x="218287" y="0"/>
                  </a:lnTo>
                  <a:lnTo>
                    <a:pt x="156425" y="0"/>
                  </a:lnTo>
                  <a:lnTo>
                    <a:pt x="569442" y="410349"/>
                  </a:lnTo>
                  <a:lnTo>
                    <a:pt x="569442" y="348881"/>
                  </a:lnTo>
                  <a:close/>
                </a:path>
                <a:path w="1793875" h="607059">
                  <a:moveTo>
                    <a:pt x="569442" y="225272"/>
                  </a:moveTo>
                  <a:lnTo>
                    <a:pt x="342722" y="0"/>
                  </a:lnTo>
                  <a:lnTo>
                    <a:pt x="280847" y="0"/>
                  </a:lnTo>
                  <a:lnTo>
                    <a:pt x="569442" y="286727"/>
                  </a:lnTo>
                  <a:lnTo>
                    <a:pt x="569442" y="225272"/>
                  </a:lnTo>
                  <a:close/>
                </a:path>
                <a:path w="1793875" h="607059">
                  <a:moveTo>
                    <a:pt x="569442" y="0"/>
                  </a:moveTo>
                  <a:lnTo>
                    <a:pt x="529704" y="0"/>
                  </a:lnTo>
                  <a:lnTo>
                    <a:pt x="569442" y="39484"/>
                  </a:lnTo>
                  <a:lnTo>
                    <a:pt x="569442" y="0"/>
                  </a:lnTo>
                  <a:close/>
                </a:path>
                <a:path w="1793875" h="607059">
                  <a:moveTo>
                    <a:pt x="569455" y="101663"/>
                  </a:moveTo>
                  <a:lnTo>
                    <a:pt x="467131" y="0"/>
                  </a:lnTo>
                  <a:lnTo>
                    <a:pt x="405269" y="0"/>
                  </a:lnTo>
                  <a:lnTo>
                    <a:pt x="569455" y="163118"/>
                  </a:lnTo>
                  <a:lnTo>
                    <a:pt x="569455" y="101663"/>
                  </a:lnTo>
                  <a:close/>
                </a:path>
                <a:path w="1793875" h="607059">
                  <a:moveTo>
                    <a:pt x="610666" y="0"/>
                  </a:moveTo>
                  <a:lnTo>
                    <a:pt x="569772" y="0"/>
                  </a:lnTo>
                  <a:lnTo>
                    <a:pt x="569772" y="606539"/>
                  </a:lnTo>
                  <a:lnTo>
                    <a:pt x="609904" y="606539"/>
                  </a:lnTo>
                  <a:lnTo>
                    <a:pt x="610666" y="0"/>
                  </a:lnTo>
                  <a:close/>
                </a:path>
                <a:path w="1793875" h="607059">
                  <a:moveTo>
                    <a:pt x="1793811" y="0"/>
                  </a:moveTo>
                  <a:lnTo>
                    <a:pt x="1755228" y="0"/>
                  </a:lnTo>
                  <a:lnTo>
                    <a:pt x="1743925" y="6642"/>
                  </a:lnTo>
                  <a:lnTo>
                    <a:pt x="1709597" y="34010"/>
                  </a:lnTo>
                  <a:lnTo>
                    <a:pt x="1675358" y="79349"/>
                  </a:lnTo>
                  <a:lnTo>
                    <a:pt x="1648079" y="141249"/>
                  </a:lnTo>
                  <a:lnTo>
                    <a:pt x="1639100" y="159740"/>
                  </a:lnTo>
                  <a:lnTo>
                    <a:pt x="1611858" y="195999"/>
                  </a:lnTo>
                  <a:lnTo>
                    <a:pt x="1574850" y="224396"/>
                  </a:lnTo>
                  <a:lnTo>
                    <a:pt x="1522501" y="249605"/>
                  </a:lnTo>
                  <a:lnTo>
                    <a:pt x="1507591" y="256959"/>
                  </a:lnTo>
                  <a:lnTo>
                    <a:pt x="1441526" y="303352"/>
                  </a:lnTo>
                  <a:lnTo>
                    <a:pt x="1404861" y="343001"/>
                  </a:lnTo>
                  <a:lnTo>
                    <a:pt x="1400797" y="349034"/>
                  </a:lnTo>
                  <a:lnTo>
                    <a:pt x="1400797" y="292481"/>
                  </a:lnTo>
                  <a:lnTo>
                    <a:pt x="1432890" y="250634"/>
                  </a:lnTo>
                  <a:lnTo>
                    <a:pt x="1492351" y="219938"/>
                  </a:lnTo>
                  <a:lnTo>
                    <a:pt x="1513840" y="210223"/>
                  </a:lnTo>
                  <a:lnTo>
                    <a:pt x="1535772" y="198996"/>
                  </a:lnTo>
                  <a:lnTo>
                    <a:pt x="1580692" y="165011"/>
                  </a:lnTo>
                  <a:lnTo>
                    <a:pt x="1614919" y="119659"/>
                  </a:lnTo>
                  <a:lnTo>
                    <a:pt x="1642198" y="57785"/>
                  </a:lnTo>
                  <a:lnTo>
                    <a:pt x="1651190" y="39281"/>
                  </a:lnTo>
                  <a:lnTo>
                    <a:pt x="1662785" y="21082"/>
                  </a:lnTo>
                  <a:lnTo>
                    <a:pt x="1679511" y="1968"/>
                  </a:lnTo>
                  <a:lnTo>
                    <a:pt x="1681721" y="0"/>
                  </a:lnTo>
                  <a:lnTo>
                    <a:pt x="1624241" y="0"/>
                  </a:lnTo>
                  <a:lnTo>
                    <a:pt x="1614373" y="15697"/>
                  </a:lnTo>
                  <a:lnTo>
                    <a:pt x="1606359" y="31115"/>
                  </a:lnTo>
                  <a:lnTo>
                    <a:pt x="1599666" y="46151"/>
                  </a:lnTo>
                  <a:lnTo>
                    <a:pt x="1585976" y="79552"/>
                  </a:lnTo>
                  <a:lnTo>
                    <a:pt x="1576984" y="98044"/>
                  </a:lnTo>
                  <a:lnTo>
                    <a:pt x="1549768" y="134289"/>
                  </a:lnTo>
                  <a:lnTo>
                    <a:pt x="1512976" y="162090"/>
                  </a:lnTo>
                  <a:lnTo>
                    <a:pt x="1456855" y="187998"/>
                  </a:lnTo>
                  <a:lnTo>
                    <a:pt x="1438414" y="197065"/>
                  </a:lnTo>
                  <a:lnTo>
                    <a:pt x="1419720" y="208165"/>
                  </a:lnTo>
                  <a:lnTo>
                    <a:pt x="1400797" y="222237"/>
                  </a:lnTo>
                  <a:lnTo>
                    <a:pt x="1400797" y="174879"/>
                  </a:lnTo>
                  <a:lnTo>
                    <a:pt x="1406334" y="168833"/>
                  </a:lnTo>
                  <a:lnTo>
                    <a:pt x="1411185" y="164934"/>
                  </a:lnTo>
                  <a:lnTo>
                    <a:pt x="1418069" y="161455"/>
                  </a:lnTo>
                  <a:lnTo>
                    <a:pt x="1450809" y="147993"/>
                  </a:lnTo>
                  <a:lnTo>
                    <a:pt x="1472933" y="137274"/>
                  </a:lnTo>
                  <a:lnTo>
                    <a:pt x="1518589" y="103301"/>
                  </a:lnTo>
                  <a:lnTo>
                    <a:pt x="1552829" y="57975"/>
                  </a:lnTo>
                  <a:lnTo>
                    <a:pt x="1578444" y="0"/>
                  </a:lnTo>
                  <a:lnTo>
                    <a:pt x="1531239" y="0"/>
                  </a:lnTo>
                  <a:lnTo>
                    <a:pt x="1523542" y="18618"/>
                  </a:lnTo>
                  <a:lnTo>
                    <a:pt x="1514614" y="36842"/>
                  </a:lnTo>
                  <a:lnTo>
                    <a:pt x="1487665" y="72580"/>
                  </a:lnTo>
                  <a:lnTo>
                    <a:pt x="1451190" y="99644"/>
                  </a:lnTo>
                  <a:lnTo>
                    <a:pt x="1400797" y="121424"/>
                  </a:lnTo>
                  <a:lnTo>
                    <a:pt x="1400797" y="80848"/>
                  </a:lnTo>
                  <a:lnTo>
                    <a:pt x="1414373" y="73723"/>
                  </a:lnTo>
                  <a:lnTo>
                    <a:pt x="1428216" y="65074"/>
                  </a:lnTo>
                  <a:lnTo>
                    <a:pt x="1466291" y="31178"/>
                  </a:lnTo>
                  <a:lnTo>
                    <a:pt x="1488592" y="0"/>
                  </a:lnTo>
                  <a:lnTo>
                    <a:pt x="1435481" y="0"/>
                  </a:lnTo>
                  <a:lnTo>
                    <a:pt x="1429219" y="7277"/>
                  </a:lnTo>
                  <a:lnTo>
                    <a:pt x="1419694" y="16433"/>
                  </a:lnTo>
                  <a:lnTo>
                    <a:pt x="1413802" y="21399"/>
                  </a:lnTo>
                  <a:lnTo>
                    <a:pt x="1407883" y="25895"/>
                  </a:lnTo>
                  <a:lnTo>
                    <a:pt x="1401940" y="30035"/>
                  </a:lnTo>
                  <a:lnTo>
                    <a:pt x="1403324" y="14922"/>
                  </a:lnTo>
                  <a:lnTo>
                    <a:pt x="1405382" y="0"/>
                  </a:lnTo>
                  <a:lnTo>
                    <a:pt x="1360843" y="0"/>
                  </a:lnTo>
                  <a:lnTo>
                    <a:pt x="1359217" y="12890"/>
                  </a:lnTo>
                  <a:lnTo>
                    <a:pt x="1358036" y="25908"/>
                  </a:lnTo>
                  <a:lnTo>
                    <a:pt x="1357299" y="39052"/>
                  </a:lnTo>
                  <a:lnTo>
                    <a:pt x="1357058" y="52311"/>
                  </a:lnTo>
                  <a:lnTo>
                    <a:pt x="1357058" y="392633"/>
                  </a:lnTo>
                  <a:lnTo>
                    <a:pt x="1312824" y="436308"/>
                  </a:lnTo>
                  <a:lnTo>
                    <a:pt x="1312849" y="50927"/>
                  </a:lnTo>
                  <a:lnTo>
                    <a:pt x="1314869" y="12585"/>
                  </a:lnTo>
                  <a:lnTo>
                    <a:pt x="1316291" y="0"/>
                  </a:lnTo>
                  <a:lnTo>
                    <a:pt x="1272133" y="0"/>
                  </a:lnTo>
                  <a:lnTo>
                    <a:pt x="1270812" y="12941"/>
                  </a:lnTo>
                  <a:lnTo>
                    <a:pt x="1269860" y="25971"/>
                  </a:lnTo>
                  <a:lnTo>
                    <a:pt x="1269276" y="39090"/>
                  </a:lnTo>
                  <a:lnTo>
                    <a:pt x="1269072" y="52311"/>
                  </a:lnTo>
                  <a:lnTo>
                    <a:pt x="1269072" y="479323"/>
                  </a:lnTo>
                  <a:lnTo>
                    <a:pt x="1224838" y="523354"/>
                  </a:lnTo>
                  <a:lnTo>
                    <a:pt x="1224889" y="50901"/>
                  </a:lnTo>
                  <a:lnTo>
                    <a:pt x="1226464" y="12611"/>
                  </a:lnTo>
                  <a:lnTo>
                    <a:pt x="1227632" y="0"/>
                  </a:lnTo>
                  <a:lnTo>
                    <a:pt x="1183690" y="0"/>
                  </a:lnTo>
                  <a:lnTo>
                    <a:pt x="1182077" y="20916"/>
                  </a:lnTo>
                  <a:lnTo>
                    <a:pt x="1181798" y="26619"/>
                  </a:lnTo>
                  <a:lnTo>
                    <a:pt x="1181798" y="606539"/>
                  </a:lnTo>
                  <a:lnTo>
                    <a:pt x="1204201" y="606539"/>
                  </a:lnTo>
                  <a:lnTo>
                    <a:pt x="1363916" y="447217"/>
                  </a:lnTo>
                  <a:lnTo>
                    <a:pt x="1400797" y="411022"/>
                  </a:lnTo>
                  <a:lnTo>
                    <a:pt x="1400797" y="410438"/>
                  </a:lnTo>
                  <a:lnTo>
                    <a:pt x="1481150" y="330301"/>
                  </a:lnTo>
                  <a:lnTo>
                    <a:pt x="1513255" y="362204"/>
                  </a:lnTo>
                  <a:lnTo>
                    <a:pt x="1266202" y="606539"/>
                  </a:lnTo>
                  <a:lnTo>
                    <a:pt x="1329245" y="606539"/>
                  </a:lnTo>
                  <a:lnTo>
                    <a:pt x="1544205" y="392963"/>
                  </a:lnTo>
                  <a:lnTo>
                    <a:pt x="1574609" y="423176"/>
                  </a:lnTo>
                  <a:lnTo>
                    <a:pt x="1390040" y="606539"/>
                  </a:lnTo>
                  <a:lnTo>
                    <a:pt x="1451889" y="606539"/>
                  </a:lnTo>
                  <a:lnTo>
                    <a:pt x="1605534" y="453885"/>
                  </a:lnTo>
                  <a:lnTo>
                    <a:pt x="1636814" y="484962"/>
                  </a:lnTo>
                  <a:lnTo>
                    <a:pt x="1514449" y="606539"/>
                  </a:lnTo>
                  <a:lnTo>
                    <a:pt x="1576311" y="606539"/>
                  </a:lnTo>
                  <a:lnTo>
                    <a:pt x="1667738" y="515696"/>
                  </a:lnTo>
                  <a:lnTo>
                    <a:pt x="1699031" y="546773"/>
                  </a:lnTo>
                  <a:lnTo>
                    <a:pt x="1638871" y="606539"/>
                  </a:lnTo>
                  <a:lnTo>
                    <a:pt x="1793811" y="606539"/>
                  </a:lnTo>
                  <a:lnTo>
                    <a:pt x="1793811" y="579513"/>
                  </a:lnTo>
                  <a:lnTo>
                    <a:pt x="1515097" y="302615"/>
                  </a:lnTo>
                  <a:lnTo>
                    <a:pt x="1524952" y="297014"/>
                  </a:lnTo>
                  <a:lnTo>
                    <a:pt x="1534883" y="291922"/>
                  </a:lnTo>
                  <a:lnTo>
                    <a:pt x="1556753" y="281813"/>
                  </a:lnTo>
                  <a:lnTo>
                    <a:pt x="1793811" y="517347"/>
                  </a:lnTo>
                  <a:lnTo>
                    <a:pt x="1793811" y="455891"/>
                  </a:lnTo>
                  <a:lnTo>
                    <a:pt x="1597977" y="261315"/>
                  </a:lnTo>
                  <a:lnTo>
                    <a:pt x="1606867" y="255803"/>
                  </a:lnTo>
                  <a:lnTo>
                    <a:pt x="1615821" y="249618"/>
                  </a:lnTo>
                  <a:lnTo>
                    <a:pt x="1624863" y="242684"/>
                  </a:lnTo>
                  <a:lnTo>
                    <a:pt x="1633982" y="234924"/>
                  </a:lnTo>
                  <a:lnTo>
                    <a:pt x="1793811" y="393725"/>
                  </a:lnTo>
                  <a:lnTo>
                    <a:pt x="1793811" y="332270"/>
                  </a:lnTo>
                  <a:lnTo>
                    <a:pt x="1663395" y="202704"/>
                  </a:lnTo>
                  <a:lnTo>
                    <a:pt x="1670253" y="192646"/>
                  </a:lnTo>
                  <a:lnTo>
                    <a:pt x="1676234" y="182676"/>
                  </a:lnTo>
                  <a:lnTo>
                    <a:pt x="1681480" y="172808"/>
                  </a:lnTo>
                  <a:lnTo>
                    <a:pt x="1686102" y="163093"/>
                  </a:lnTo>
                  <a:lnTo>
                    <a:pt x="1793811" y="270116"/>
                  </a:lnTo>
                  <a:lnTo>
                    <a:pt x="1793811" y="208661"/>
                  </a:lnTo>
                  <a:lnTo>
                    <a:pt x="1704225" y="119646"/>
                  </a:lnTo>
                  <a:lnTo>
                    <a:pt x="1708835" y="109639"/>
                  </a:lnTo>
                  <a:lnTo>
                    <a:pt x="1714042" y="99720"/>
                  </a:lnTo>
                  <a:lnTo>
                    <a:pt x="1720024" y="89890"/>
                  </a:lnTo>
                  <a:lnTo>
                    <a:pt x="1727009" y="80124"/>
                  </a:lnTo>
                  <a:lnTo>
                    <a:pt x="1793811" y="146507"/>
                  </a:lnTo>
                  <a:lnTo>
                    <a:pt x="1793811" y="85051"/>
                  </a:lnTo>
                  <a:lnTo>
                    <a:pt x="1758162" y="49606"/>
                  </a:lnTo>
                  <a:lnTo>
                    <a:pt x="1766976" y="43599"/>
                  </a:lnTo>
                  <a:lnTo>
                    <a:pt x="1775853" y="38366"/>
                  </a:lnTo>
                  <a:lnTo>
                    <a:pt x="1784794" y="33769"/>
                  </a:lnTo>
                  <a:lnTo>
                    <a:pt x="1793811" y="29616"/>
                  </a:lnTo>
                  <a:lnTo>
                    <a:pt x="1793811" y="0"/>
                  </a:lnTo>
                  <a:close/>
                </a:path>
              </a:pathLst>
            </a:custGeom>
            <a:solidFill>
              <a:srgbClr val="1A3868"/>
            </a:solidFill>
          </p:spPr>
          <p:txBody>
            <a:bodyPr wrap="square" lIns="0" tIns="0" rIns="0" bIns="0" rtlCol="0"/>
            <a:lstStyle/>
            <a:p>
              <a:endParaRPr sz="487"/>
            </a:p>
          </p:txBody>
        </p:sp>
      </p:grpSp>
      <p:sp>
        <p:nvSpPr>
          <p:cNvPr id="74" name="object 21">
            <a:extLst>
              <a:ext uri="{FF2B5EF4-FFF2-40B4-BE49-F238E27FC236}">
                <a16:creationId xmlns:a16="http://schemas.microsoft.com/office/drawing/2014/main" id="{5823F7E4-35BE-4755-93E3-BD7ABC27149E}"/>
              </a:ext>
            </a:extLst>
          </p:cNvPr>
          <p:cNvSpPr/>
          <p:nvPr userDrawn="1"/>
        </p:nvSpPr>
        <p:spPr>
          <a:xfrm>
            <a:off x="7837102" y="6217459"/>
            <a:ext cx="367284" cy="364236"/>
          </a:xfrm>
          <a:custGeom>
            <a:avLst/>
            <a:gdLst/>
            <a:ahLst/>
            <a:cxnLst/>
            <a:rect l="l" t="t" r="r" b="b"/>
            <a:pathLst>
              <a:path w="612140" h="607059">
                <a:moveTo>
                  <a:pt x="612025" y="551446"/>
                </a:moveTo>
                <a:lnTo>
                  <a:pt x="556437" y="606526"/>
                </a:lnTo>
                <a:lnTo>
                  <a:pt x="612025" y="606526"/>
                </a:lnTo>
                <a:lnTo>
                  <a:pt x="612025" y="551446"/>
                </a:lnTo>
                <a:close/>
              </a:path>
              <a:path w="612140" h="607059">
                <a:moveTo>
                  <a:pt x="612025" y="429374"/>
                </a:moveTo>
                <a:lnTo>
                  <a:pt x="433247" y="606539"/>
                </a:lnTo>
                <a:lnTo>
                  <a:pt x="494487" y="606539"/>
                </a:lnTo>
                <a:lnTo>
                  <a:pt x="612025" y="490054"/>
                </a:lnTo>
                <a:lnTo>
                  <a:pt x="612025" y="429374"/>
                </a:lnTo>
                <a:close/>
              </a:path>
              <a:path w="612140" h="607059">
                <a:moveTo>
                  <a:pt x="612025" y="39509"/>
                </a:moveTo>
                <a:lnTo>
                  <a:pt x="384949" y="39801"/>
                </a:lnTo>
                <a:lnTo>
                  <a:pt x="385000" y="0"/>
                </a:lnTo>
                <a:lnTo>
                  <a:pt x="341655" y="0"/>
                </a:lnTo>
                <a:lnTo>
                  <a:pt x="341287" y="294906"/>
                </a:lnTo>
                <a:lnTo>
                  <a:pt x="330428" y="291973"/>
                </a:lnTo>
                <a:lnTo>
                  <a:pt x="319887" y="288645"/>
                </a:lnTo>
                <a:lnTo>
                  <a:pt x="297434" y="280555"/>
                </a:lnTo>
                <a:lnTo>
                  <a:pt x="297789" y="0"/>
                </a:lnTo>
                <a:lnTo>
                  <a:pt x="254419" y="0"/>
                </a:lnTo>
                <a:lnTo>
                  <a:pt x="254088" y="266306"/>
                </a:lnTo>
                <a:lnTo>
                  <a:pt x="243967" y="263994"/>
                </a:lnTo>
                <a:lnTo>
                  <a:pt x="233324" y="262102"/>
                </a:lnTo>
                <a:lnTo>
                  <a:pt x="222110" y="260692"/>
                </a:lnTo>
                <a:lnTo>
                  <a:pt x="210248" y="259803"/>
                </a:lnTo>
                <a:lnTo>
                  <a:pt x="210566" y="0"/>
                </a:lnTo>
                <a:lnTo>
                  <a:pt x="167208" y="0"/>
                </a:lnTo>
                <a:lnTo>
                  <a:pt x="166878" y="261950"/>
                </a:lnTo>
                <a:lnTo>
                  <a:pt x="154978" y="264236"/>
                </a:lnTo>
                <a:lnTo>
                  <a:pt x="143738" y="267055"/>
                </a:lnTo>
                <a:lnTo>
                  <a:pt x="133108" y="270319"/>
                </a:lnTo>
                <a:lnTo>
                  <a:pt x="122999" y="273900"/>
                </a:lnTo>
                <a:lnTo>
                  <a:pt x="123355" y="0"/>
                </a:lnTo>
                <a:lnTo>
                  <a:pt x="79997" y="0"/>
                </a:lnTo>
                <a:lnTo>
                  <a:pt x="79616" y="291769"/>
                </a:lnTo>
                <a:lnTo>
                  <a:pt x="69316" y="295579"/>
                </a:lnTo>
                <a:lnTo>
                  <a:pt x="58674" y="298907"/>
                </a:lnTo>
                <a:lnTo>
                  <a:pt x="47536" y="301637"/>
                </a:lnTo>
                <a:lnTo>
                  <a:pt x="35750" y="303631"/>
                </a:lnTo>
                <a:lnTo>
                  <a:pt x="36131" y="0"/>
                </a:lnTo>
                <a:lnTo>
                  <a:pt x="0" y="0"/>
                </a:lnTo>
                <a:lnTo>
                  <a:pt x="0" y="347446"/>
                </a:lnTo>
                <a:lnTo>
                  <a:pt x="10058" y="348018"/>
                </a:lnTo>
                <a:lnTo>
                  <a:pt x="71361" y="340004"/>
                </a:lnTo>
                <a:lnTo>
                  <a:pt x="134175" y="315595"/>
                </a:lnTo>
                <a:lnTo>
                  <a:pt x="153543" y="308876"/>
                </a:lnTo>
                <a:lnTo>
                  <a:pt x="174536" y="304190"/>
                </a:lnTo>
                <a:lnTo>
                  <a:pt x="198221" y="302399"/>
                </a:lnTo>
                <a:lnTo>
                  <a:pt x="222554" y="303974"/>
                </a:lnTo>
                <a:lnTo>
                  <a:pt x="244182" y="308203"/>
                </a:lnTo>
                <a:lnTo>
                  <a:pt x="264185" y="314274"/>
                </a:lnTo>
                <a:lnTo>
                  <a:pt x="298665" y="326872"/>
                </a:lnTo>
                <a:lnTo>
                  <a:pt x="314286" y="332066"/>
                </a:lnTo>
                <a:lnTo>
                  <a:pt x="330911" y="336677"/>
                </a:lnTo>
                <a:lnTo>
                  <a:pt x="348894" y="340423"/>
                </a:lnTo>
                <a:lnTo>
                  <a:pt x="393319" y="345414"/>
                </a:lnTo>
                <a:lnTo>
                  <a:pt x="426377" y="345325"/>
                </a:lnTo>
                <a:lnTo>
                  <a:pt x="446989" y="343090"/>
                </a:lnTo>
                <a:lnTo>
                  <a:pt x="454101" y="341693"/>
                </a:lnTo>
                <a:lnTo>
                  <a:pt x="414147" y="381292"/>
                </a:lnTo>
                <a:lnTo>
                  <a:pt x="384136" y="387553"/>
                </a:lnTo>
                <a:lnTo>
                  <a:pt x="362115" y="388315"/>
                </a:lnTo>
                <a:lnTo>
                  <a:pt x="337273" y="382371"/>
                </a:lnTo>
                <a:lnTo>
                  <a:pt x="298805" y="368541"/>
                </a:lnTo>
                <a:lnTo>
                  <a:pt x="276898" y="360451"/>
                </a:lnTo>
                <a:lnTo>
                  <a:pt x="253619" y="353098"/>
                </a:lnTo>
                <a:lnTo>
                  <a:pt x="227761" y="347751"/>
                </a:lnTo>
                <a:lnTo>
                  <a:pt x="198158" y="345719"/>
                </a:lnTo>
                <a:lnTo>
                  <a:pt x="168249" y="347954"/>
                </a:lnTo>
                <a:lnTo>
                  <a:pt x="142163" y="353707"/>
                </a:lnTo>
                <a:lnTo>
                  <a:pt x="119075" y="361607"/>
                </a:lnTo>
                <a:lnTo>
                  <a:pt x="79336" y="378117"/>
                </a:lnTo>
                <a:lnTo>
                  <a:pt x="59982" y="384822"/>
                </a:lnTo>
                <a:lnTo>
                  <a:pt x="39001" y="389521"/>
                </a:lnTo>
                <a:lnTo>
                  <a:pt x="15328" y="391312"/>
                </a:lnTo>
                <a:lnTo>
                  <a:pt x="9956" y="391312"/>
                </a:lnTo>
                <a:lnTo>
                  <a:pt x="0" y="390525"/>
                </a:lnTo>
                <a:lnTo>
                  <a:pt x="0" y="433717"/>
                </a:lnTo>
                <a:lnTo>
                  <a:pt x="9994" y="434276"/>
                </a:lnTo>
                <a:lnTo>
                  <a:pt x="15252" y="434276"/>
                </a:lnTo>
                <a:lnTo>
                  <a:pt x="45173" y="432028"/>
                </a:lnTo>
                <a:lnTo>
                  <a:pt x="71259" y="426288"/>
                </a:lnTo>
                <a:lnTo>
                  <a:pt x="94348" y="418388"/>
                </a:lnTo>
                <a:lnTo>
                  <a:pt x="134073" y="401891"/>
                </a:lnTo>
                <a:lnTo>
                  <a:pt x="153428" y="395173"/>
                </a:lnTo>
                <a:lnTo>
                  <a:pt x="174421" y="390474"/>
                </a:lnTo>
                <a:lnTo>
                  <a:pt x="198107" y="388683"/>
                </a:lnTo>
                <a:lnTo>
                  <a:pt x="222097" y="390321"/>
                </a:lnTo>
                <a:lnTo>
                  <a:pt x="243497" y="394741"/>
                </a:lnTo>
                <a:lnTo>
                  <a:pt x="263359" y="401091"/>
                </a:lnTo>
                <a:lnTo>
                  <a:pt x="301091" y="415544"/>
                </a:lnTo>
                <a:lnTo>
                  <a:pt x="320408" y="421995"/>
                </a:lnTo>
                <a:lnTo>
                  <a:pt x="341337" y="427189"/>
                </a:lnTo>
                <a:lnTo>
                  <a:pt x="364540" y="430466"/>
                </a:lnTo>
                <a:lnTo>
                  <a:pt x="331063" y="463638"/>
                </a:lnTo>
                <a:lnTo>
                  <a:pt x="322922" y="464019"/>
                </a:lnTo>
                <a:lnTo>
                  <a:pt x="316763" y="463384"/>
                </a:lnTo>
                <a:lnTo>
                  <a:pt x="309486" y="461035"/>
                </a:lnTo>
                <a:lnTo>
                  <a:pt x="277063" y="447751"/>
                </a:lnTo>
                <a:lnTo>
                  <a:pt x="254000" y="439902"/>
                </a:lnTo>
                <a:lnTo>
                  <a:pt x="227939" y="434200"/>
                </a:lnTo>
                <a:lnTo>
                  <a:pt x="198043" y="432015"/>
                </a:lnTo>
                <a:lnTo>
                  <a:pt x="168122" y="434251"/>
                </a:lnTo>
                <a:lnTo>
                  <a:pt x="142036" y="440004"/>
                </a:lnTo>
                <a:lnTo>
                  <a:pt x="118960" y="447890"/>
                </a:lnTo>
                <a:lnTo>
                  <a:pt x="79222" y="464400"/>
                </a:lnTo>
                <a:lnTo>
                  <a:pt x="59867" y="471119"/>
                </a:lnTo>
                <a:lnTo>
                  <a:pt x="38887" y="475805"/>
                </a:lnTo>
                <a:lnTo>
                  <a:pt x="15214" y="477596"/>
                </a:lnTo>
                <a:lnTo>
                  <a:pt x="9880" y="477596"/>
                </a:lnTo>
                <a:lnTo>
                  <a:pt x="0" y="476821"/>
                </a:lnTo>
                <a:lnTo>
                  <a:pt x="0" y="520001"/>
                </a:lnTo>
                <a:lnTo>
                  <a:pt x="9918" y="520560"/>
                </a:lnTo>
                <a:lnTo>
                  <a:pt x="15151" y="520560"/>
                </a:lnTo>
                <a:lnTo>
                  <a:pt x="45059" y="518312"/>
                </a:lnTo>
                <a:lnTo>
                  <a:pt x="71158" y="512559"/>
                </a:lnTo>
                <a:lnTo>
                  <a:pt x="94246" y="504672"/>
                </a:lnTo>
                <a:lnTo>
                  <a:pt x="133972" y="488162"/>
                </a:lnTo>
                <a:lnTo>
                  <a:pt x="153327" y="481444"/>
                </a:lnTo>
                <a:lnTo>
                  <a:pt x="174307" y="476745"/>
                </a:lnTo>
                <a:lnTo>
                  <a:pt x="197993" y="474967"/>
                </a:lnTo>
                <a:lnTo>
                  <a:pt x="221665" y="476694"/>
                </a:lnTo>
                <a:lnTo>
                  <a:pt x="242646" y="481342"/>
                </a:lnTo>
                <a:lnTo>
                  <a:pt x="261988" y="487997"/>
                </a:lnTo>
                <a:lnTo>
                  <a:pt x="293306" y="501053"/>
                </a:lnTo>
                <a:lnTo>
                  <a:pt x="264655" y="529450"/>
                </a:lnTo>
                <a:lnTo>
                  <a:pt x="250101" y="525030"/>
                </a:lnTo>
                <a:lnTo>
                  <a:pt x="234302" y="521474"/>
                </a:lnTo>
                <a:lnTo>
                  <a:pt x="216992" y="519112"/>
                </a:lnTo>
                <a:lnTo>
                  <a:pt x="197929" y="518274"/>
                </a:lnTo>
                <a:lnTo>
                  <a:pt x="168021" y="520522"/>
                </a:lnTo>
                <a:lnTo>
                  <a:pt x="141935" y="526275"/>
                </a:lnTo>
                <a:lnTo>
                  <a:pt x="118846" y="534174"/>
                </a:lnTo>
                <a:lnTo>
                  <a:pt x="79121" y="550684"/>
                </a:lnTo>
                <a:lnTo>
                  <a:pt x="59766" y="557403"/>
                </a:lnTo>
                <a:lnTo>
                  <a:pt x="38785" y="562102"/>
                </a:lnTo>
                <a:lnTo>
                  <a:pt x="15125" y="563880"/>
                </a:lnTo>
                <a:lnTo>
                  <a:pt x="9817" y="563892"/>
                </a:lnTo>
                <a:lnTo>
                  <a:pt x="0" y="563118"/>
                </a:lnTo>
                <a:lnTo>
                  <a:pt x="0" y="606298"/>
                </a:lnTo>
                <a:lnTo>
                  <a:pt x="6477" y="606539"/>
                </a:lnTo>
                <a:lnTo>
                  <a:pt x="23063" y="606539"/>
                </a:lnTo>
                <a:lnTo>
                  <a:pt x="50177" y="603592"/>
                </a:lnTo>
                <a:lnTo>
                  <a:pt x="74117" y="597852"/>
                </a:lnTo>
                <a:lnTo>
                  <a:pt x="95516" y="590384"/>
                </a:lnTo>
                <a:lnTo>
                  <a:pt x="133858" y="574446"/>
                </a:lnTo>
                <a:lnTo>
                  <a:pt x="153212" y="567728"/>
                </a:lnTo>
                <a:lnTo>
                  <a:pt x="174193" y="563029"/>
                </a:lnTo>
                <a:lnTo>
                  <a:pt x="197878" y="561238"/>
                </a:lnTo>
                <a:lnTo>
                  <a:pt x="205905" y="561454"/>
                </a:lnTo>
                <a:lnTo>
                  <a:pt x="213537" y="562063"/>
                </a:lnTo>
                <a:lnTo>
                  <a:pt x="220853" y="563016"/>
                </a:lnTo>
                <a:lnTo>
                  <a:pt x="227952" y="564248"/>
                </a:lnTo>
                <a:lnTo>
                  <a:pt x="213182" y="576300"/>
                </a:lnTo>
                <a:lnTo>
                  <a:pt x="197891" y="587362"/>
                </a:lnTo>
                <a:lnTo>
                  <a:pt x="182130" y="597446"/>
                </a:lnTo>
                <a:lnTo>
                  <a:pt x="165938" y="606539"/>
                </a:lnTo>
                <a:lnTo>
                  <a:pt x="244944" y="606539"/>
                </a:lnTo>
                <a:lnTo>
                  <a:pt x="275120" y="579780"/>
                </a:lnTo>
                <a:lnTo>
                  <a:pt x="515531" y="341515"/>
                </a:lnTo>
                <a:lnTo>
                  <a:pt x="577354" y="341630"/>
                </a:lnTo>
                <a:lnTo>
                  <a:pt x="310019" y="606539"/>
                </a:lnTo>
                <a:lnTo>
                  <a:pt x="371297" y="606539"/>
                </a:lnTo>
                <a:lnTo>
                  <a:pt x="612025" y="367969"/>
                </a:lnTo>
                <a:lnTo>
                  <a:pt x="612025" y="298335"/>
                </a:lnTo>
                <a:lnTo>
                  <a:pt x="549287" y="298526"/>
                </a:lnTo>
                <a:lnTo>
                  <a:pt x="497890" y="298297"/>
                </a:lnTo>
                <a:lnTo>
                  <a:pt x="497484" y="298704"/>
                </a:lnTo>
                <a:lnTo>
                  <a:pt x="384619" y="299059"/>
                </a:lnTo>
                <a:lnTo>
                  <a:pt x="384683" y="254457"/>
                </a:lnTo>
                <a:lnTo>
                  <a:pt x="612025" y="254685"/>
                </a:lnTo>
                <a:lnTo>
                  <a:pt x="612025" y="211150"/>
                </a:lnTo>
                <a:lnTo>
                  <a:pt x="384733" y="211442"/>
                </a:lnTo>
                <a:lnTo>
                  <a:pt x="384784" y="169202"/>
                </a:lnTo>
                <a:lnTo>
                  <a:pt x="612025" y="168922"/>
                </a:lnTo>
                <a:lnTo>
                  <a:pt x="612025" y="125945"/>
                </a:lnTo>
                <a:lnTo>
                  <a:pt x="384848" y="126238"/>
                </a:lnTo>
                <a:lnTo>
                  <a:pt x="384898" y="82778"/>
                </a:lnTo>
                <a:lnTo>
                  <a:pt x="612025" y="82486"/>
                </a:lnTo>
                <a:lnTo>
                  <a:pt x="612025" y="39509"/>
                </a:lnTo>
                <a:close/>
              </a:path>
            </a:pathLst>
          </a:custGeom>
          <a:solidFill>
            <a:srgbClr val="1A3868"/>
          </a:solidFill>
        </p:spPr>
        <p:txBody>
          <a:bodyPr wrap="square" lIns="0" tIns="0" rIns="0" bIns="0" rtlCol="0"/>
          <a:lstStyle/>
          <a:p>
            <a:endParaRPr sz="487"/>
          </a:p>
        </p:txBody>
      </p:sp>
      <p:sp>
        <p:nvSpPr>
          <p:cNvPr id="75" name="object 22">
            <a:extLst>
              <a:ext uri="{FF2B5EF4-FFF2-40B4-BE49-F238E27FC236}">
                <a16:creationId xmlns:a16="http://schemas.microsoft.com/office/drawing/2014/main" id="{F7886B29-EBF9-42B1-9BDC-B5236EC4C90D}"/>
              </a:ext>
            </a:extLst>
          </p:cNvPr>
          <p:cNvSpPr/>
          <p:nvPr userDrawn="1"/>
        </p:nvSpPr>
        <p:spPr>
          <a:xfrm>
            <a:off x="8229861" y="6217459"/>
            <a:ext cx="419481" cy="364236"/>
          </a:xfrm>
          <a:custGeom>
            <a:avLst/>
            <a:gdLst/>
            <a:ahLst/>
            <a:cxnLst/>
            <a:rect l="l" t="t" r="r" b="b"/>
            <a:pathLst>
              <a:path w="699134" h="607059">
                <a:moveTo>
                  <a:pt x="569442" y="472503"/>
                </a:moveTo>
                <a:lnTo>
                  <a:pt x="369531" y="273875"/>
                </a:lnTo>
                <a:lnTo>
                  <a:pt x="281609" y="186524"/>
                </a:lnTo>
                <a:lnTo>
                  <a:pt x="193611" y="99098"/>
                </a:lnTo>
                <a:lnTo>
                  <a:pt x="105638" y="11671"/>
                </a:lnTo>
                <a:lnTo>
                  <a:pt x="93891" y="0"/>
                </a:lnTo>
                <a:lnTo>
                  <a:pt x="0" y="0"/>
                </a:lnTo>
                <a:lnTo>
                  <a:pt x="63" y="596049"/>
                </a:lnTo>
                <a:lnTo>
                  <a:pt x="520" y="596049"/>
                </a:lnTo>
                <a:lnTo>
                  <a:pt x="546" y="596976"/>
                </a:lnTo>
                <a:lnTo>
                  <a:pt x="647" y="597877"/>
                </a:lnTo>
                <a:lnTo>
                  <a:pt x="787" y="601408"/>
                </a:lnTo>
                <a:lnTo>
                  <a:pt x="1016" y="603961"/>
                </a:lnTo>
                <a:lnTo>
                  <a:pt x="1168" y="606539"/>
                </a:lnTo>
                <a:lnTo>
                  <a:pt x="44831" y="606539"/>
                </a:lnTo>
                <a:lnTo>
                  <a:pt x="44462" y="599567"/>
                </a:lnTo>
                <a:lnTo>
                  <a:pt x="44094" y="590448"/>
                </a:lnTo>
                <a:lnTo>
                  <a:pt x="43929" y="583971"/>
                </a:lnTo>
                <a:lnTo>
                  <a:pt x="43815" y="575995"/>
                </a:lnTo>
                <a:lnTo>
                  <a:pt x="43738" y="11671"/>
                </a:lnTo>
                <a:lnTo>
                  <a:pt x="87985" y="55600"/>
                </a:lnTo>
                <a:lnTo>
                  <a:pt x="88049" y="596049"/>
                </a:lnTo>
                <a:lnTo>
                  <a:pt x="88569" y="596049"/>
                </a:lnTo>
                <a:lnTo>
                  <a:pt x="88760" y="599998"/>
                </a:lnTo>
                <a:lnTo>
                  <a:pt x="89039" y="603046"/>
                </a:lnTo>
                <a:lnTo>
                  <a:pt x="89281" y="606539"/>
                </a:lnTo>
                <a:lnTo>
                  <a:pt x="133083" y="606539"/>
                </a:lnTo>
                <a:lnTo>
                  <a:pt x="132549" y="597877"/>
                </a:lnTo>
                <a:lnTo>
                  <a:pt x="132168" y="590448"/>
                </a:lnTo>
                <a:lnTo>
                  <a:pt x="131953" y="583971"/>
                </a:lnTo>
                <a:lnTo>
                  <a:pt x="131851" y="579945"/>
                </a:lnTo>
                <a:lnTo>
                  <a:pt x="131749" y="571944"/>
                </a:lnTo>
                <a:lnTo>
                  <a:pt x="131724" y="99098"/>
                </a:lnTo>
                <a:lnTo>
                  <a:pt x="175958" y="143090"/>
                </a:lnTo>
                <a:lnTo>
                  <a:pt x="176022" y="596049"/>
                </a:lnTo>
                <a:lnTo>
                  <a:pt x="176606" y="596049"/>
                </a:lnTo>
                <a:lnTo>
                  <a:pt x="176822" y="599998"/>
                </a:lnTo>
                <a:lnTo>
                  <a:pt x="177165" y="603961"/>
                </a:lnTo>
                <a:lnTo>
                  <a:pt x="177368" y="606539"/>
                </a:lnTo>
                <a:lnTo>
                  <a:pt x="221335" y="606539"/>
                </a:lnTo>
                <a:lnTo>
                  <a:pt x="220713" y="598500"/>
                </a:lnTo>
                <a:lnTo>
                  <a:pt x="220230" y="590448"/>
                </a:lnTo>
                <a:lnTo>
                  <a:pt x="219976" y="583971"/>
                </a:lnTo>
                <a:lnTo>
                  <a:pt x="219862" y="579945"/>
                </a:lnTo>
                <a:lnTo>
                  <a:pt x="219748" y="571944"/>
                </a:lnTo>
                <a:lnTo>
                  <a:pt x="219697" y="186524"/>
                </a:lnTo>
                <a:lnTo>
                  <a:pt x="263944" y="230428"/>
                </a:lnTo>
                <a:lnTo>
                  <a:pt x="264058" y="580669"/>
                </a:lnTo>
                <a:lnTo>
                  <a:pt x="264375" y="589343"/>
                </a:lnTo>
                <a:lnTo>
                  <a:pt x="264947" y="598500"/>
                </a:lnTo>
                <a:lnTo>
                  <a:pt x="265607" y="606539"/>
                </a:lnTo>
                <a:lnTo>
                  <a:pt x="331000" y="606539"/>
                </a:lnTo>
                <a:lnTo>
                  <a:pt x="308279" y="583971"/>
                </a:lnTo>
                <a:lnTo>
                  <a:pt x="308140" y="579945"/>
                </a:lnTo>
                <a:lnTo>
                  <a:pt x="307670" y="575995"/>
                </a:lnTo>
                <a:lnTo>
                  <a:pt x="307670" y="521208"/>
                </a:lnTo>
                <a:lnTo>
                  <a:pt x="393560" y="606539"/>
                </a:lnTo>
                <a:lnTo>
                  <a:pt x="455422" y="606539"/>
                </a:lnTo>
                <a:lnTo>
                  <a:pt x="369519" y="521208"/>
                </a:lnTo>
                <a:lnTo>
                  <a:pt x="307670" y="459752"/>
                </a:lnTo>
                <a:lnTo>
                  <a:pt x="307670" y="397586"/>
                </a:lnTo>
                <a:lnTo>
                  <a:pt x="517994" y="606539"/>
                </a:lnTo>
                <a:lnTo>
                  <a:pt x="569442" y="606539"/>
                </a:lnTo>
                <a:lnTo>
                  <a:pt x="569442" y="596214"/>
                </a:lnTo>
                <a:lnTo>
                  <a:pt x="369506" y="397586"/>
                </a:lnTo>
                <a:lnTo>
                  <a:pt x="307670" y="336156"/>
                </a:lnTo>
                <a:lnTo>
                  <a:pt x="307670" y="273875"/>
                </a:lnTo>
                <a:lnTo>
                  <a:pt x="569442" y="533958"/>
                </a:lnTo>
                <a:lnTo>
                  <a:pt x="569442" y="472503"/>
                </a:lnTo>
                <a:close/>
              </a:path>
              <a:path w="699134" h="607059">
                <a:moveTo>
                  <a:pt x="569442" y="348881"/>
                </a:moveTo>
                <a:lnTo>
                  <a:pt x="218287" y="0"/>
                </a:lnTo>
                <a:lnTo>
                  <a:pt x="156438" y="0"/>
                </a:lnTo>
                <a:lnTo>
                  <a:pt x="569442" y="410349"/>
                </a:lnTo>
                <a:lnTo>
                  <a:pt x="569442" y="348881"/>
                </a:lnTo>
                <a:close/>
              </a:path>
              <a:path w="699134" h="607059">
                <a:moveTo>
                  <a:pt x="569442" y="225272"/>
                </a:moveTo>
                <a:lnTo>
                  <a:pt x="342722" y="0"/>
                </a:lnTo>
                <a:lnTo>
                  <a:pt x="280860" y="0"/>
                </a:lnTo>
                <a:lnTo>
                  <a:pt x="569442" y="286727"/>
                </a:lnTo>
                <a:lnTo>
                  <a:pt x="569442" y="225272"/>
                </a:lnTo>
                <a:close/>
              </a:path>
              <a:path w="699134" h="607059">
                <a:moveTo>
                  <a:pt x="569442" y="0"/>
                </a:moveTo>
                <a:lnTo>
                  <a:pt x="529704" y="0"/>
                </a:lnTo>
                <a:lnTo>
                  <a:pt x="569442" y="39484"/>
                </a:lnTo>
                <a:lnTo>
                  <a:pt x="569442" y="0"/>
                </a:lnTo>
                <a:close/>
              </a:path>
              <a:path w="699134" h="607059">
                <a:moveTo>
                  <a:pt x="569455" y="101663"/>
                </a:moveTo>
                <a:lnTo>
                  <a:pt x="467144" y="0"/>
                </a:lnTo>
                <a:lnTo>
                  <a:pt x="405282" y="0"/>
                </a:lnTo>
                <a:lnTo>
                  <a:pt x="569455" y="163118"/>
                </a:lnTo>
                <a:lnTo>
                  <a:pt x="569455" y="101663"/>
                </a:lnTo>
                <a:close/>
              </a:path>
              <a:path w="699134" h="607059">
                <a:moveTo>
                  <a:pt x="610679" y="0"/>
                </a:moveTo>
                <a:lnTo>
                  <a:pt x="569785" y="0"/>
                </a:lnTo>
                <a:lnTo>
                  <a:pt x="569785" y="606539"/>
                </a:lnTo>
                <a:lnTo>
                  <a:pt x="609917" y="606539"/>
                </a:lnTo>
                <a:lnTo>
                  <a:pt x="610679" y="0"/>
                </a:lnTo>
                <a:close/>
              </a:path>
              <a:path w="699134" h="607059">
                <a:moveTo>
                  <a:pt x="698766" y="12"/>
                </a:moveTo>
                <a:lnTo>
                  <a:pt x="654977" y="12"/>
                </a:lnTo>
                <a:lnTo>
                  <a:pt x="654202" y="606539"/>
                </a:lnTo>
                <a:lnTo>
                  <a:pt x="698004" y="606539"/>
                </a:lnTo>
                <a:lnTo>
                  <a:pt x="698766" y="12"/>
                </a:lnTo>
                <a:close/>
              </a:path>
            </a:pathLst>
          </a:custGeom>
          <a:solidFill>
            <a:srgbClr val="1A3868"/>
          </a:solidFill>
        </p:spPr>
        <p:txBody>
          <a:bodyPr wrap="square" lIns="0" tIns="0" rIns="0" bIns="0" rtlCol="0"/>
          <a:lstStyle/>
          <a:p>
            <a:endParaRPr sz="487"/>
          </a:p>
        </p:txBody>
      </p:sp>
      <p:sp>
        <p:nvSpPr>
          <p:cNvPr id="76" name="object 23">
            <a:extLst>
              <a:ext uri="{FF2B5EF4-FFF2-40B4-BE49-F238E27FC236}">
                <a16:creationId xmlns:a16="http://schemas.microsoft.com/office/drawing/2014/main" id="{1E17FC55-E3A0-4AA9-A50D-B413737C0CEF}"/>
              </a:ext>
            </a:extLst>
          </p:cNvPr>
          <p:cNvSpPr/>
          <p:nvPr userDrawn="1"/>
        </p:nvSpPr>
        <p:spPr>
          <a:xfrm>
            <a:off x="8680309" y="6217459"/>
            <a:ext cx="367284" cy="364236"/>
          </a:xfrm>
          <a:custGeom>
            <a:avLst/>
            <a:gdLst/>
            <a:ahLst/>
            <a:cxnLst/>
            <a:rect l="l" t="t" r="r" b="b"/>
            <a:pathLst>
              <a:path w="612140" h="607059">
                <a:moveTo>
                  <a:pt x="612013" y="551446"/>
                </a:moveTo>
                <a:lnTo>
                  <a:pt x="556425" y="606526"/>
                </a:lnTo>
                <a:lnTo>
                  <a:pt x="612013" y="606526"/>
                </a:lnTo>
                <a:lnTo>
                  <a:pt x="612013" y="551446"/>
                </a:lnTo>
                <a:close/>
              </a:path>
              <a:path w="612140" h="607059">
                <a:moveTo>
                  <a:pt x="612013" y="429374"/>
                </a:moveTo>
                <a:lnTo>
                  <a:pt x="433235" y="606539"/>
                </a:lnTo>
                <a:lnTo>
                  <a:pt x="494487" y="606539"/>
                </a:lnTo>
                <a:lnTo>
                  <a:pt x="612013" y="490054"/>
                </a:lnTo>
                <a:lnTo>
                  <a:pt x="612013" y="429374"/>
                </a:lnTo>
                <a:close/>
              </a:path>
              <a:path w="612140" h="607059">
                <a:moveTo>
                  <a:pt x="612013" y="39509"/>
                </a:moveTo>
                <a:lnTo>
                  <a:pt x="384937" y="39801"/>
                </a:lnTo>
                <a:lnTo>
                  <a:pt x="384987" y="0"/>
                </a:lnTo>
                <a:lnTo>
                  <a:pt x="341655" y="0"/>
                </a:lnTo>
                <a:lnTo>
                  <a:pt x="341274" y="294906"/>
                </a:lnTo>
                <a:lnTo>
                  <a:pt x="330428" y="291973"/>
                </a:lnTo>
                <a:lnTo>
                  <a:pt x="319874" y="288645"/>
                </a:lnTo>
                <a:lnTo>
                  <a:pt x="297421" y="280555"/>
                </a:lnTo>
                <a:lnTo>
                  <a:pt x="297776" y="0"/>
                </a:lnTo>
                <a:lnTo>
                  <a:pt x="254406" y="0"/>
                </a:lnTo>
                <a:lnTo>
                  <a:pt x="254088" y="266306"/>
                </a:lnTo>
                <a:lnTo>
                  <a:pt x="243967" y="263994"/>
                </a:lnTo>
                <a:lnTo>
                  <a:pt x="233324" y="262102"/>
                </a:lnTo>
                <a:lnTo>
                  <a:pt x="222097" y="260692"/>
                </a:lnTo>
                <a:lnTo>
                  <a:pt x="210235" y="259803"/>
                </a:lnTo>
                <a:lnTo>
                  <a:pt x="210566" y="0"/>
                </a:lnTo>
                <a:lnTo>
                  <a:pt x="167195" y="0"/>
                </a:lnTo>
                <a:lnTo>
                  <a:pt x="166865" y="261950"/>
                </a:lnTo>
                <a:lnTo>
                  <a:pt x="154965" y="264236"/>
                </a:lnTo>
                <a:lnTo>
                  <a:pt x="143725" y="267055"/>
                </a:lnTo>
                <a:lnTo>
                  <a:pt x="133096" y="270319"/>
                </a:lnTo>
                <a:lnTo>
                  <a:pt x="122999" y="273900"/>
                </a:lnTo>
                <a:lnTo>
                  <a:pt x="123342" y="0"/>
                </a:lnTo>
                <a:lnTo>
                  <a:pt x="79984" y="0"/>
                </a:lnTo>
                <a:lnTo>
                  <a:pt x="79603" y="291769"/>
                </a:lnTo>
                <a:lnTo>
                  <a:pt x="69303" y="295579"/>
                </a:lnTo>
                <a:lnTo>
                  <a:pt x="58661" y="298907"/>
                </a:lnTo>
                <a:lnTo>
                  <a:pt x="47523" y="301637"/>
                </a:lnTo>
                <a:lnTo>
                  <a:pt x="35737" y="303631"/>
                </a:lnTo>
                <a:lnTo>
                  <a:pt x="36118" y="0"/>
                </a:lnTo>
                <a:lnTo>
                  <a:pt x="0" y="0"/>
                </a:lnTo>
                <a:lnTo>
                  <a:pt x="0" y="347446"/>
                </a:lnTo>
                <a:lnTo>
                  <a:pt x="10045" y="348018"/>
                </a:lnTo>
                <a:lnTo>
                  <a:pt x="71361" y="340004"/>
                </a:lnTo>
                <a:lnTo>
                  <a:pt x="134175" y="315595"/>
                </a:lnTo>
                <a:lnTo>
                  <a:pt x="153530" y="308876"/>
                </a:lnTo>
                <a:lnTo>
                  <a:pt x="174523" y="304190"/>
                </a:lnTo>
                <a:lnTo>
                  <a:pt x="198208" y="302399"/>
                </a:lnTo>
                <a:lnTo>
                  <a:pt x="222554" y="303974"/>
                </a:lnTo>
                <a:lnTo>
                  <a:pt x="244182" y="308203"/>
                </a:lnTo>
                <a:lnTo>
                  <a:pt x="264185" y="314274"/>
                </a:lnTo>
                <a:lnTo>
                  <a:pt x="298653" y="326872"/>
                </a:lnTo>
                <a:lnTo>
                  <a:pt x="314274" y="332066"/>
                </a:lnTo>
                <a:lnTo>
                  <a:pt x="330898" y="336677"/>
                </a:lnTo>
                <a:lnTo>
                  <a:pt x="348894" y="340423"/>
                </a:lnTo>
                <a:lnTo>
                  <a:pt x="393306" y="345414"/>
                </a:lnTo>
                <a:lnTo>
                  <a:pt x="426364" y="345325"/>
                </a:lnTo>
                <a:lnTo>
                  <a:pt x="446989" y="343090"/>
                </a:lnTo>
                <a:lnTo>
                  <a:pt x="454101" y="341693"/>
                </a:lnTo>
                <a:lnTo>
                  <a:pt x="414134" y="381292"/>
                </a:lnTo>
                <a:lnTo>
                  <a:pt x="384124" y="387553"/>
                </a:lnTo>
                <a:lnTo>
                  <a:pt x="362115" y="388315"/>
                </a:lnTo>
                <a:lnTo>
                  <a:pt x="337273" y="382371"/>
                </a:lnTo>
                <a:lnTo>
                  <a:pt x="298792" y="368541"/>
                </a:lnTo>
                <a:lnTo>
                  <a:pt x="276898" y="360451"/>
                </a:lnTo>
                <a:lnTo>
                  <a:pt x="253606" y="353098"/>
                </a:lnTo>
                <a:lnTo>
                  <a:pt x="227749" y="347751"/>
                </a:lnTo>
                <a:lnTo>
                  <a:pt x="198145" y="345719"/>
                </a:lnTo>
                <a:lnTo>
                  <a:pt x="168236" y="347954"/>
                </a:lnTo>
                <a:lnTo>
                  <a:pt x="142151" y="353707"/>
                </a:lnTo>
                <a:lnTo>
                  <a:pt x="119062" y="361607"/>
                </a:lnTo>
                <a:lnTo>
                  <a:pt x="79324" y="378117"/>
                </a:lnTo>
                <a:lnTo>
                  <a:pt x="59969" y="384822"/>
                </a:lnTo>
                <a:lnTo>
                  <a:pt x="39001" y="389521"/>
                </a:lnTo>
                <a:lnTo>
                  <a:pt x="15328" y="391312"/>
                </a:lnTo>
                <a:lnTo>
                  <a:pt x="9944" y="391312"/>
                </a:lnTo>
                <a:lnTo>
                  <a:pt x="0" y="390525"/>
                </a:lnTo>
                <a:lnTo>
                  <a:pt x="0" y="433717"/>
                </a:lnTo>
                <a:lnTo>
                  <a:pt x="9982" y="434276"/>
                </a:lnTo>
                <a:lnTo>
                  <a:pt x="15252" y="434276"/>
                </a:lnTo>
                <a:lnTo>
                  <a:pt x="45161" y="432028"/>
                </a:lnTo>
                <a:lnTo>
                  <a:pt x="71247" y="426288"/>
                </a:lnTo>
                <a:lnTo>
                  <a:pt x="94335" y="418388"/>
                </a:lnTo>
                <a:lnTo>
                  <a:pt x="134073" y="401891"/>
                </a:lnTo>
                <a:lnTo>
                  <a:pt x="153428" y="395173"/>
                </a:lnTo>
                <a:lnTo>
                  <a:pt x="174409" y="390474"/>
                </a:lnTo>
                <a:lnTo>
                  <a:pt x="198094" y="388683"/>
                </a:lnTo>
                <a:lnTo>
                  <a:pt x="222084" y="390321"/>
                </a:lnTo>
                <a:lnTo>
                  <a:pt x="243497" y="394741"/>
                </a:lnTo>
                <a:lnTo>
                  <a:pt x="263359" y="401091"/>
                </a:lnTo>
                <a:lnTo>
                  <a:pt x="301078" y="415544"/>
                </a:lnTo>
                <a:lnTo>
                  <a:pt x="320408" y="421995"/>
                </a:lnTo>
                <a:lnTo>
                  <a:pt x="341337" y="427189"/>
                </a:lnTo>
                <a:lnTo>
                  <a:pt x="364528" y="430466"/>
                </a:lnTo>
                <a:lnTo>
                  <a:pt x="331063" y="463638"/>
                </a:lnTo>
                <a:lnTo>
                  <a:pt x="322910" y="464019"/>
                </a:lnTo>
                <a:lnTo>
                  <a:pt x="316750" y="463384"/>
                </a:lnTo>
                <a:lnTo>
                  <a:pt x="309473" y="461035"/>
                </a:lnTo>
                <a:lnTo>
                  <a:pt x="277050" y="447751"/>
                </a:lnTo>
                <a:lnTo>
                  <a:pt x="253987" y="439902"/>
                </a:lnTo>
                <a:lnTo>
                  <a:pt x="227939" y="434200"/>
                </a:lnTo>
                <a:lnTo>
                  <a:pt x="198031" y="432015"/>
                </a:lnTo>
                <a:lnTo>
                  <a:pt x="168122" y="434251"/>
                </a:lnTo>
                <a:lnTo>
                  <a:pt x="142036" y="440004"/>
                </a:lnTo>
                <a:lnTo>
                  <a:pt x="118948" y="447890"/>
                </a:lnTo>
                <a:lnTo>
                  <a:pt x="79222" y="464400"/>
                </a:lnTo>
                <a:lnTo>
                  <a:pt x="59855" y="471119"/>
                </a:lnTo>
                <a:lnTo>
                  <a:pt x="38887" y="475805"/>
                </a:lnTo>
                <a:lnTo>
                  <a:pt x="15214" y="477596"/>
                </a:lnTo>
                <a:lnTo>
                  <a:pt x="9880" y="477596"/>
                </a:lnTo>
                <a:lnTo>
                  <a:pt x="0" y="476821"/>
                </a:lnTo>
                <a:lnTo>
                  <a:pt x="0" y="520001"/>
                </a:lnTo>
                <a:lnTo>
                  <a:pt x="9906" y="520560"/>
                </a:lnTo>
                <a:lnTo>
                  <a:pt x="15138" y="520560"/>
                </a:lnTo>
                <a:lnTo>
                  <a:pt x="45046" y="518312"/>
                </a:lnTo>
                <a:lnTo>
                  <a:pt x="71145" y="512559"/>
                </a:lnTo>
                <a:lnTo>
                  <a:pt x="94234" y="504672"/>
                </a:lnTo>
                <a:lnTo>
                  <a:pt x="133959" y="488162"/>
                </a:lnTo>
                <a:lnTo>
                  <a:pt x="153314" y="481444"/>
                </a:lnTo>
                <a:lnTo>
                  <a:pt x="174294" y="476745"/>
                </a:lnTo>
                <a:lnTo>
                  <a:pt x="197980" y="474967"/>
                </a:lnTo>
                <a:lnTo>
                  <a:pt x="221665" y="476694"/>
                </a:lnTo>
                <a:lnTo>
                  <a:pt x="242633" y="481342"/>
                </a:lnTo>
                <a:lnTo>
                  <a:pt x="261975" y="487997"/>
                </a:lnTo>
                <a:lnTo>
                  <a:pt x="293306" y="501053"/>
                </a:lnTo>
                <a:lnTo>
                  <a:pt x="264642" y="529450"/>
                </a:lnTo>
                <a:lnTo>
                  <a:pt x="250088" y="525030"/>
                </a:lnTo>
                <a:lnTo>
                  <a:pt x="234289" y="521474"/>
                </a:lnTo>
                <a:lnTo>
                  <a:pt x="216992" y="519112"/>
                </a:lnTo>
                <a:lnTo>
                  <a:pt x="197916" y="518274"/>
                </a:lnTo>
                <a:lnTo>
                  <a:pt x="168008" y="520522"/>
                </a:lnTo>
                <a:lnTo>
                  <a:pt x="141922" y="526275"/>
                </a:lnTo>
                <a:lnTo>
                  <a:pt x="118833" y="534174"/>
                </a:lnTo>
                <a:lnTo>
                  <a:pt x="79108" y="550684"/>
                </a:lnTo>
                <a:lnTo>
                  <a:pt x="59753" y="557403"/>
                </a:lnTo>
                <a:lnTo>
                  <a:pt x="38773" y="562102"/>
                </a:lnTo>
                <a:lnTo>
                  <a:pt x="15100" y="563880"/>
                </a:lnTo>
                <a:lnTo>
                  <a:pt x="9804" y="563892"/>
                </a:lnTo>
                <a:lnTo>
                  <a:pt x="0" y="563118"/>
                </a:lnTo>
                <a:lnTo>
                  <a:pt x="0" y="606298"/>
                </a:lnTo>
                <a:lnTo>
                  <a:pt x="6464" y="606539"/>
                </a:lnTo>
                <a:lnTo>
                  <a:pt x="23050" y="606539"/>
                </a:lnTo>
                <a:lnTo>
                  <a:pt x="50165" y="603592"/>
                </a:lnTo>
                <a:lnTo>
                  <a:pt x="74104" y="597852"/>
                </a:lnTo>
                <a:lnTo>
                  <a:pt x="95504" y="590384"/>
                </a:lnTo>
                <a:lnTo>
                  <a:pt x="133845" y="574446"/>
                </a:lnTo>
                <a:lnTo>
                  <a:pt x="153212" y="567728"/>
                </a:lnTo>
                <a:lnTo>
                  <a:pt x="174193" y="563029"/>
                </a:lnTo>
                <a:lnTo>
                  <a:pt x="197878" y="561238"/>
                </a:lnTo>
                <a:lnTo>
                  <a:pt x="205905" y="561454"/>
                </a:lnTo>
                <a:lnTo>
                  <a:pt x="213537" y="562063"/>
                </a:lnTo>
                <a:lnTo>
                  <a:pt x="220853" y="563016"/>
                </a:lnTo>
                <a:lnTo>
                  <a:pt x="227939" y="564248"/>
                </a:lnTo>
                <a:lnTo>
                  <a:pt x="213169" y="576300"/>
                </a:lnTo>
                <a:lnTo>
                  <a:pt x="197878" y="587362"/>
                </a:lnTo>
                <a:lnTo>
                  <a:pt x="182118" y="597446"/>
                </a:lnTo>
                <a:lnTo>
                  <a:pt x="165925" y="606539"/>
                </a:lnTo>
                <a:lnTo>
                  <a:pt x="244932" y="606539"/>
                </a:lnTo>
                <a:lnTo>
                  <a:pt x="275107" y="579780"/>
                </a:lnTo>
                <a:lnTo>
                  <a:pt x="515531" y="341515"/>
                </a:lnTo>
                <a:lnTo>
                  <a:pt x="577342" y="341630"/>
                </a:lnTo>
                <a:lnTo>
                  <a:pt x="310019" y="606539"/>
                </a:lnTo>
                <a:lnTo>
                  <a:pt x="371297" y="606539"/>
                </a:lnTo>
                <a:lnTo>
                  <a:pt x="612013" y="367969"/>
                </a:lnTo>
                <a:lnTo>
                  <a:pt x="612013" y="298335"/>
                </a:lnTo>
                <a:lnTo>
                  <a:pt x="549275" y="298526"/>
                </a:lnTo>
                <a:lnTo>
                  <a:pt x="497890" y="298297"/>
                </a:lnTo>
                <a:lnTo>
                  <a:pt x="497484" y="298704"/>
                </a:lnTo>
                <a:lnTo>
                  <a:pt x="384606" y="299059"/>
                </a:lnTo>
                <a:lnTo>
                  <a:pt x="384670" y="254457"/>
                </a:lnTo>
                <a:lnTo>
                  <a:pt x="612013" y="254685"/>
                </a:lnTo>
                <a:lnTo>
                  <a:pt x="612013" y="211150"/>
                </a:lnTo>
                <a:lnTo>
                  <a:pt x="384721" y="211442"/>
                </a:lnTo>
                <a:lnTo>
                  <a:pt x="384771" y="169202"/>
                </a:lnTo>
                <a:lnTo>
                  <a:pt x="612013" y="168922"/>
                </a:lnTo>
                <a:lnTo>
                  <a:pt x="612013" y="125945"/>
                </a:lnTo>
                <a:lnTo>
                  <a:pt x="384835" y="126238"/>
                </a:lnTo>
                <a:lnTo>
                  <a:pt x="384886" y="82778"/>
                </a:lnTo>
                <a:lnTo>
                  <a:pt x="612013" y="82486"/>
                </a:lnTo>
                <a:lnTo>
                  <a:pt x="612013" y="39509"/>
                </a:lnTo>
                <a:close/>
              </a:path>
            </a:pathLst>
          </a:custGeom>
          <a:solidFill>
            <a:srgbClr val="1A3868"/>
          </a:solidFill>
        </p:spPr>
        <p:txBody>
          <a:bodyPr wrap="square" lIns="0" tIns="0" rIns="0" bIns="0" rtlCol="0"/>
          <a:lstStyle/>
          <a:p>
            <a:endParaRPr sz="487"/>
          </a:p>
        </p:txBody>
      </p:sp>
      <p:grpSp>
        <p:nvGrpSpPr>
          <p:cNvPr id="77" name="object 24">
            <a:extLst>
              <a:ext uri="{FF2B5EF4-FFF2-40B4-BE49-F238E27FC236}">
                <a16:creationId xmlns:a16="http://schemas.microsoft.com/office/drawing/2014/main" id="{2A0FB928-A158-4968-8AC4-E108C530F9C6}"/>
              </a:ext>
            </a:extLst>
          </p:cNvPr>
          <p:cNvGrpSpPr/>
          <p:nvPr userDrawn="1"/>
        </p:nvGrpSpPr>
        <p:grpSpPr>
          <a:xfrm>
            <a:off x="9073064" y="6217458"/>
            <a:ext cx="1076325" cy="364236"/>
            <a:chOff x="15121774" y="10330678"/>
            <a:chExt cx="1793875" cy="607060"/>
          </a:xfrm>
        </p:grpSpPr>
        <p:sp>
          <p:nvSpPr>
            <p:cNvPr id="78" name="object 25">
              <a:extLst>
                <a:ext uri="{FF2B5EF4-FFF2-40B4-BE49-F238E27FC236}">
                  <a16:creationId xmlns:a16="http://schemas.microsoft.com/office/drawing/2014/main" id="{470C5E76-3CFC-494C-918B-8A32D182EA73}"/>
                </a:ext>
              </a:extLst>
            </p:cNvPr>
            <p:cNvSpPr/>
            <p:nvPr/>
          </p:nvSpPr>
          <p:spPr>
            <a:xfrm>
              <a:off x="15775965" y="10330681"/>
              <a:ext cx="527685" cy="607060"/>
            </a:xfrm>
            <a:custGeom>
              <a:avLst/>
              <a:gdLst/>
              <a:ahLst/>
              <a:cxnLst/>
              <a:rect l="l" t="t" r="r" b="b"/>
              <a:pathLst>
                <a:path w="527684" h="607059">
                  <a:moveTo>
                    <a:pt x="44577" y="12"/>
                  </a:moveTo>
                  <a:lnTo>
                    <a:pt x="787" y="12"/>
                  </a:lnTo>
                  <a:lnTo>
                    <a:pt x="0" y="606539"/>
                  </a:lnTo>
                  <a:lnTo>
                    <a:pt x="43802" y="606539"/>
                  </a:lnTo>
                  <a:lnTo>
                    <a:pt x="44577" y="12"/>
                  </a:lnTo>
                  <a:close/>
                </a:path>
                <a:path w="527684" h="607059">
                  <a:moveTo>
                    <a:pt x="132664" y="0"/>
                  </a:moveTo>
                  <a:lnTo>
                    <a:pt x="88874" y="0"/>
                  </a:lnTo>
                  <a:lnTo>
                    <a:pt x="88099" y="606539"/>
                  </a:lnTo>
                  <a:lnTo>
                    <a:pt x="131902" y="606539"/>
                  </a:lnTo>
                  <a:lnTo>
                    <a:pt x="132664" y="0"/>
                  </a:lnTo>
                  <a:close/>
                </a:path>
                <a:path w="527684" h="607059">
                  <a:moveTo>
                    <a:pt x="527608" y="306832"/>
                  </a:moveTo>
                  <a:lnTo>
                    <a:pt x="225171" y="606539"/>
                  </a:lnTo>
                  <a:lnTo>
                    <a:pt x="287032" y="606539"/>
                  </a:lnTo>
                  <a:lnTo>
                    <a:pt x="527608" y="368122"/>
                  </a:lnTo>
                  <a:lnTo>
                    <a:pt x="527608" y="306832"/>
                  </a:lnTo>
                  <a:close/>
                </a:path>
                <a:path w="527684" h="607059">
                  <a:moveTo>
                    <a:pt x="527608" y="0"/>
                  </a:moveTo>
                  <a:lnTo>
                    <a:pt x="520026" y="0"/>
                  </a:lnTo>
                  <a:lnTo>
                    <a:pt x="513676" y="22301"/>
                  </a:lnTo>
                  <a:lnTo>
                    <a:pt x="505726" y="44183"/>
                  </a:lnTo>
                  <a:lnTo>
                    <a:pt x="496163" y="65595"/>
                  </a:lnTo>
                  <a:lnTo>
                    <a:pt x="484987" y="86410"/>
                  </a:lnTo>
                  <a:lnTo>
                    <a:pt x="485076" y="0"/>
                  </a:lnTo>
                  <a:lnTo>
                    <a:pt x="441299" y="0"/>
                  </a:lnTo>
                  <a:lnTo>
                    <a:pt x="441121" y="145072"/>
                  </a:lnTo>
                  <a:lnTo>
                    <a:pt x="438340" y="148018"/>
                  </a:lnTo>
                  <a:lnTo>
                    <a:pt x="435851" y="151130"/>
                  </a:lnTo>
                  <a:lnTo>
                    <a:pt x="396760" y="189890"/>
                  </a:lnTo>
                  <a:lnTo>
                    <a:pt x="397002" y="0"/>
                  </a:lnTo>
                  <a:lnTo>
                    <a:pt x="353212" y="0"/>
                  </a:lnTo>
                  <a:lnTo>
                    <a:pt x="352907" y="233337"/>
                  </a:lnTo>
                  <a:lnTo>
                    <a:pt x="308559" y="277291"/>
                  </a:lnTo>
                  <a:lnTo>
                    <a:pt x="308902" y="0"/>
                  </a:lnTo>
                  <a:lnTo>
                    <a:pt x="265125" y="0"/>
                  </a:lnTo>
                  <a:lnTo>
                    <a:pt x="264718" y="320738"/>
                  </a:lnTo>
                  <a:lnTo>
                    <a:pt x="220281" y="364769"/>
                  </a:lnTo>
                  <a:lnTo>
                    <a:pt x="220751" y="0"/>
                  </a:lnTo>
                  <a:lnTo>
                    <a:pt x="176961" y="0"/>
                  </a:lnTo>
                  <a:lnTo>
                    <a:pt x="176199" y="606539"/>
                  </a:lnTo>
                  <a:lnTo>
                    <a:pt x="220014" y="606539"/>
                  </a:lnTo>
                  <a:lnTo>
                    <a:pt x="220116" y="549554"/>
                  </a:lnTo>
                  <a:lnTo>
                    <a:pt x="282016" y="488188"/>
                  </a:lnTo>
                  <a:lnTo>
                    <a:pt x="527608" y="244817"/>
                  </a:lnTo>
                  <a:lnTo>
                    <a:pt x="527608" y="179349"/>
                  </a:lnTo>
                  <a:lnTo>
                    <a:pt x="520306" y="188264"/>
                  </a:lnTo>
                  <a:lnTo>
                    <a:pt x="512737" y="197015"/>
                  </a:lnTo>
                  <a:lnTo>
                    <a:pt x="504888" y="205600"/>
                  </a:lnTo>
                  <a:lnTo>
                    <a:pt x="496747" y="214007"/>
                  </a:lnTo>
                  <a:lnTo>
                    <a:pt x="491553" y="219240"/>
                  </a:lnTo>
                  <a:lnTo>
                    <a:pt x="220167" y="488188"/>
                  </a:lnTo>
                  <a:lnTo>
                    <a:pt x="220218" y="426135"/>
                  </a:lnTo>
                  <a:lnTo>
                    <a:pt x="282143" y="364769"/>
                  </a:lnTo>
                  <a:lnTo>
                    <a:pt x="370420" y="277291"/>
                  </a:lnTo>
                  <a:lnTo>
                    <a:pt x="458609" y="189890"/>
                  </a:lnTo>
                  <a:lnTo>
                    <a:pt x="499160" y="144246"/>
                  </a:lnTo>
                  <a:lnTo>
                    <a:pt x="527608" y="100355"/>
                  </a:lnTo>
                  <a:lnTo>
                    <a:pt x="527608" y="86410"/>
                  </a:lnTo>
                  <a:lnTo>
                    <a:pt x="527608" y="0"/>
                  </a:lnTo>
                  <a:close/>
                </a:path>
              </a:pathLst>
            </a:custGeom>
            <a:solidFill>
              <a:srgbClr val="1A3868"/>
            </a:solidFill>
          </p:spPr>
          <p:txBody>
            <a:bodyPr wrap="square" lIns="0" tIns="0" rIns="0" bIns="0" rtlCol="0"/>
            <a:lstStyle/>
            <a:p>
              <a:endParaRPr sz="487"/>
            </a:p>
          </p:txBody>
        </p:sp>
        <p:pic>
          <p:nvPicPr>
            <p:cNvPr id="79" name="object 26">
              <a:extLst>
                <a:ext uri="{FF2B5EF4-FFF2-40B4-BE49-F238E27FC236}">
                  <a16:creationId xmlns:a16="http://schemas.microsoft.com/office/drawing/2014/main" id="{3BA17119-22EA-4212-8377-F06AF5552D90}"/>
                </a:ext>
              </a:extLst>
            </p:cNvPr>
            <p:cNvPicPr/>
            <p:nvPr/>
          </p:nvPicPr>
          <p:blipFill>
            <a:blip r:embed="rId2" cstate="print"/>
            <a:stretch>
              <a:fillRect/>
            </a:stretch>
          </p:blipFill>
          <p:spPr>
            <a:xfrm>
              <a:off x="16125567" y="10760799"/>
              <a:ext cx="178009" cy="176413"/>
            </a:xfrm>
            <a:prstGeom prst="rect">
              <a:avLst/>
            </a:prstGeom>
          </p:spPr>
        </p:pic>
        <p:sp>
          <p:nvSpPr>
            <p:cNvPr id="80" name="object 27">
              <a:extLst>
                <a:ext uri="{FF2B5EF4-FFF2-40B4-BE49-F238E27FC236}">
                  <a16:creationId xmlns:a16="http://schemas.microsoft.com/office/drawing/2014/main" id="{AEB22A3C-C982-4BEA-86EA-5015689C6DDC}"/>
                </a:ext>
              </a:extLst>
            </p:cNvPr>
            <p:cNvSpPr/>
            <p:nvPr/>
          </p:nvSpPr>
          <p:spPr>
            <a:xfrm>
              <a:off x="15121763" y="10330681"/>
              <a:ext cx="1793875" cy="607060"/>
            </a:xfrm>
            <a:custGeom>
              <a:avLst/>
              <a:gdLst/>
              <a:ahLst/>
              <a:cxnLst/>
              <a:rect l="l" t="t" r="r" b="b"/>
              <a:pathLst>
                <a:path w="1793875" h="607059">
                  <a:moveTo>
                    <a:pt x="569455" y="472503"/>
                  </a:moveTo>
                  <a:lnTo>
                    <a:pt x="369531" y="273875"/>
                  </a:lnTo>
                  <a:lnTo>
                    <a:pt x="281622" y="186524"/>
                  </a:lnTo>
                  <a:lnTo>
                    <a:pt x="193624" y="99098"/>
                  </a:lnTo>
                  <a:lnTo>
                    <a:pt x="105638" y="11671"/>
                  </a:lnTo>
                  <a:lnTo>
                    <a:pt x="93891" y="0"/>
                  </a:lnTo>
                  <a:lnTo>
                    <a:pt x="0" y="0"/>
                  </a:lnTo>
                  <a:lnTo>
                    <a:pt x="63" y="596049"/>
                  </a:lnTo>
                  <a:lnTo>
                    <a:pt x="520" y="596049"/>
                  </a:lnTo>
                  <a:lnTo>
                    <a:pt x="533" y="596696"/>
                  </a:lnTo>
                  <a:lnTo>
                    <a:pt x="660" y="597877"/>
                  </a:lnTo>
                  <a:lnTo>
                    <a:pt x="800" y="601408"/>
                  </a:lnTo>
                  <a:lnTo>
                    <a:pt x="1028" y="603961"/>
                  </a:lnTo>
                  <a:lnTo>
                    <a:pt x="1168" y="606539"/>
                  </a:lnTo>
                  <a:lnTo>
                    <a:pt x="44831" y="606539"/>
                  </a:lnTo>
                  <a:lnTo>
                    <a:pt x="44462" y="599567"/>
                  </a:lnTo>
                  <a:lnTo>
                    <a:pt x="44094" y="590448"/>
                  </a:lnTo>
                  <a:lnTo>
                    <a:pt x="43942" y="583971"/>
                  </a:lnTo>
                  <a:lnTo>
                    <a:pt x="43827" y="575995"/>
                  </a:lnTo>
                  <a:lnTo>
                    <a:pt x="43738" y="11671"/>
                  </a:lnTo>
                  <a:lnTo>
                    <a:pt x="87985" y="55600"/>
                  </a:lnTo>
                  <a:lnTo>
                    <a:pt x="88049" y="596049"/>
                  </a:lnTo>
                  <a:lnTo>
                    <a:pt x="88569" y="596049"/>
                  </a:lnTo>
                  <a:lnTo>
                    <a:pt x="88760" y="599998"/>
                  </a:lnTo>
                  <a:lnTo>
                    <a:pt x="89052" y="603046"/>
                  </a:lnTo>
                  <a:lnTo>
                    <a:pt x="89293" y="606539"/>
                  </a:lnTo>
                  <a:lnTo>
                    <a:pt x="133083" y="606539"/>
                  </a:lnTo>
                  <a:lnTo>
                    <a:pt x="132549" y="597877"/>
                  </a:lnTo>
                  <a:lnTo>
                    <a:pt x="132168" y="590448"/>
                  </a:lnTo>
                  <a:lnTo>
                    <a:pt x="131953" y="583971"/>
                  </a:lnTo>
                  <a:lnTo>
                    <a:pt x="131864" y="579945"/>
                  </a:lnTo>
                  <a:lnTo>
                    <a:pt x="131762" y="571944"/>
                  </a:lnTo>
                  <a:lnTo>
                    <a:pt x="131724" y="99098"/>
                  </a:lnTo>
                  <a:lnTo>
                    <a:pt x="175971" y="143090"/>
                  </a:lnTo>
                  <a:lnTo>
                    <a:pt x="176034" y="596049"/>
                  </a:lnTo>
                  <a:lnTo>
                    <a:pt x="176606" y="596049"/>
                  </a:lnTo>
                  <a:lnTo>
                    <a:pt x="176822" y="599998"/>
                  </a:lnTo>
                  <a:lnTo>
                    <a:pt x="177165" y="603961"/>
                  </a:lnTo>
                  <a:lnTo>
                    <a:pt x="177368" y="606539"/>
                  </a:lnTo>
                  <a:lnTo>
                    <a:pt x="221335" y="606539"/>
                  </a:lnTo>
                  <a:lnTo>
                    <a:pt x="220713" y="598500"/>
                  </a:lnTo>
                  <a:lnTo>
                    <a:pt x="220230" y="590448"/>
                  </a:lnTo>
                  <a:lnTo>
                    <a:pt x="219976" y="583971"/>
                  </a:lnTo>
                  <a:lnTo>
                    <a:pt x="219862" y="579945"/>
                  </a:lnTo>
                  <a:lnTo>
                    <a:pt x="219748" y="571944"/>
                  </a:lnTo>
                  <a:lnTo>
                    <a:pt x="219710" y="186524"/>
                  </a:lnTo>
                  <a:lnTo>
                    <a:pt x="263944" y="230428"/>
                  </a:lnTo>
                  <a:lnTo>
                    <a:pt x="264058" y="580669"/>
                  </a:lnTo>
                  <a:lnTo>
                    <a:pt x="264388" y="589343"/>
                  </a:lnTo>
                  <a:lnTo>
                    <a:pt x="264947" y="598500"/>
                  </a:lnTo>
                  <a:lnTo>
                    <a:pt x="265620" y="606539"/>
                  </a:lnTo>
                  <a:lnTo>
                    <a:pt x="331012" y="606539"/>
                  </a:lnTo>
                  <a:lnTo>
                    <a:pt x="308292" y="583971"/>
                  </a:lnTo>
                  <a:lnTo>
                    <a:pt x="308152" y="579945"/>
                  </a:lnTo>
                  <a:lnTo>
                    <a:pt x="307670" y="575995"/>
                  </a:lnTo>
                  <a:lnTo>
                    <a:pt x="307670" y="521208"/>
                  </a:lnTo>
                  <a:lnTo>
                    <a:pt x="393573" y="606539"/>
                  </a:lnTo>
                  <a:lnTo>
                    <a:pt x="455422" y="606539"/>
                  </a:lnTo>
                  <a:lnTo>
                    <a:pt x="369531" y="521208"/>
                  </a:lnTo>
                  <a:lnTo>
                    <a:pt x="307670" y="459752"/>
                  </a:lnTo>
                  <a:lnTo>
                    <a:pt x="307670" y="397586"/>
                  </a:lnTo>
                  <a:lnTo>
                    <a:pt x="517994" y="606539"/>
                  </a:lnTo>
                  <a:lnTo>
                    <a:pt x="569455" y="606539"/>
                  </a:lnTo>
                  <a:lnTo>
                    <a:pt x="569455" y="596214"/>
                  </a:lnTo>
                  <a:lnTo>
                    <a:pt x="369506" y="397586"/>
                  </a:lnTo>
                  <a:lnTo>
                    <a:pt x="307670" y="336156"/>
                  </a:lnTo>
                  <a:lnTo>
                    <a:pt x="307670" y="273875"/>
                  </a:lnTo>
                  <a:lnTo>
                    <a:pt x="569455" y="533958"/>
                  </a:lnTo>
                  <a:lnTo>
                    <a:pt x="569455" y="472503"/>
                  </a:lnTo>
                  <a:close/>
                </a:path>
                <a:path w="1793875" h="607059">
                  <a:moveTo>
                    <a:pt x="569455" y="348881"/>
                  </a:moveTo>
                  <a:lnTo>
                    <a:pt x="218300" y="0"/>
                  </a:lnTo>
                  <a:lnTo>
                    <a:pt x="156438" y="0"/>
                  </a:lnTo>
                  <a:lnTo>
                    <a:pt x="569455" y="410349"/>
                  </a:lnTo>
                  <a:lnTo>
                    <a:pt x="569455" y="348881"/>
                  </a:lnTo>
                  <a:close/>
                </a:path>
                <a:path w="1793875" h="607059">
                  <a:moveTo>
                    <a:pt x="569455" y="225272"/>
                  </a:moveTo>
                  <a:lnTo>
                    <a:pt x="342734" y="0"/>
                  </a:lnTo>
                  <a:lnTo>
                    <a:pt x="280860" y="0"/>
                  </a:lnTo>
                  <a:lnTo>
                    <a:pt x="569455" y="286727"/>
                  </a:lnTo>
                  <a:lnTo>
                    <a:pt x="569455" y="225272"/>
                  </a:lnTo>
                  <a:close/>
                </a:path>
                <a:path w="1793875" h="607059">
                  <a:moveTo>
                    <a:pt x="569455" y="101663"/>
                  </a:moveTo>
                  <a:lnTo>
                    <a:pt x="467144" y="0"/>
                  </a:lnTo>
                  <a:lnTo>
                    <a:pt x="405282" y="0"/>
                  </a:lnTo>
                  <a:lnTo>
                    <a:pt x="569455" y="163118"/>
                  </a:lnTo>
                  <a:lnTo>
                    <a:pt x="569455" y="101663"/>
                  </a:lnTo>
                  <a:close/>
                </a:path>
                <a:path w="1793875" h="607059">
                  <a:moveTo>
                    <a:pt x="569455" y="0"/>
                  </a:moveTo>
                  <a:lnTo>
                    <a:pt x="529717" y="0"/>
                  </a:lnTo>
                  <a:lnTo>
                    <a:pt x="569455" y="39484"/>
                  </a:lnTo>
                  <a:lnTo>
                    <a:pt x="569455" y="0"/>
                  </a:lnTo>
                  <a:close/>
                </a:path>
                <a:path w="1793875" h="607059">
                  <a:moveTo>
                    <a:pt x="610679" y="0"/>
                  </a:moveTo>
                  <a:lnTo>
                    <a:pt x="569785" y="0"/>
                  </a:lnTo>
                  <a:lnTo>
                    <a:pt x="569785" y="606539"/>
                  </a:lnTo>
                  <a:lnTo>
                    <a:pt x="609917" y="606539"/>
                  </a:lnTo>
                  <a:lnTo>
                    <a:pt x="610679" y="0"/>
                  </a:lnTo>
                  <a:close/>
                </a:path>
                <a:path w="1793875" h="607059">
                  <a:moveTo>
                    <a:pt x="1793824" y="0"/>
                  </a:moveTo>
                  <a:lnTo>
                    <a:pt x="1755241" y="0"/>
                  </a:lnTo>
                  <a:lnTo>
                    <a:pt x="1743938" y="6642"/>
                  </a:lnTo>
                  <a:lnTo>
                    <a:pt x="1709610" y="34010"/>
                  </a:lnTo>
                  <a:lnTo>
                    <a:pt x="1675371" y="79349"/>
                  </a:lnTo>
                  <a:lnTo>
                    <a:pt x="1648091" y="141249"/>
                  </a:lnTo>
                  <a:lnTo>
                    <a:pt x="1639100" y="159740"/>
                  </a:lnTo>
                  <a:lnTo>
                    <a:pt x="1611871" y="195999"/>
                  </a:lnTo>
                  <a:lnTo>
                    <a:pt x="1574863" y="224396"/>
                  </a:lnTo>
                  <a:lnTo>
                    <a:pt x="1522514" y="249605"/>
                  </a:lnTo>
                  <a:lnTo>
                    <a:pt x="1507604" y="256959"/>
                  </a:lnTo>
                  <a:lnTo>
                    <a:pt x="1441538" y="303352"/>
                  </a:lnTo>
                  <a:lnTo>
                    <a:pt x="1404874" y="343001"/>
                  </a:lnTo>
                  <a:lnTo>
                    <a:pt x="1400810" y="349034"/>
                  </a:lnTo>
                  <a:lnTo>
                    <a:pt x="1400810" y="292481"/>
                  </a:lnTo>
                  <a:lnTo>
                    <a:pt x="1432902" y="250634"/>
                  </a:lnTo>
                  <a:lnTo>
                    <a:pt x="1492364" y="219938"/>
                  </a:lnTo>
                  <a:lnTo>
                    <a:pt x="1513840" y="210223"/>
                  </a:lnTo>
                  <a:lnTo>
                    <a:pt x="1535772" y="198996"/>
                  </a:lnTo>
                  <a:lnTo>
                    <a:pt x="1580705" y="165011"/>
                  </a:lnTo>
                  <a:lnTo>
                    <a:pt x="1614932" y="119659"/>
                  </a:lnTo>
                  <a:lnTo>
                    <a:pt x="1642211" y="57785"/>
                  </a:lnTo>
                  <a:lnTo>
                    <a:pt x="1651203" y="39281"/>
                  </a:lnTo>
                  <a:lnTo>
                    <a:pt x="1662798" y="21082"/>
                  </a:lnTo>
                  <a:lnTo>
                    <a:pt x="1679524" y="1968"/>
                  </a:lnTo>
                  <a:lnTo>
                    <a:pt x="1681734" y="0"/>
                  </a:lnTo>
                  <a:lnTo>
                    <a:pt x="1624253" y="0"/>
                  </a:lnTo>
                  <a:lnTo>
                    <a:pt x="1614385" y="15697"/>
                  </a:lnTo>
                  <a:lnTo>
                    <a:pt x="1606372" y="31115"/>
                  </a:lnTo>
                  <a:lnTo>
                    <a:pt x="1599679" y="46151"/>
                  </a:lnTo>
                  <a:lnTo>
                    <a:pt x="1585988" y="79552"/>
                  </a:lnTo>
                  <a:lnTo>
                    <a:pt x="1577009" y="98044"/>
                  </a:lnTo>
                  <a:lnTo>
                    <a:pt x="1549781" y="134289"/>
                  </a:lnTo>
                  <a:lnTo>
                    <a:pt x="1512989" y="162090"/>
                  </a:lnTo>
                  <a:lnTo>
                    <a:pt x="1456867" y="187998"/>
                  </a:lnTo>
                  <a:lnTo>
                    <a:pt x="1438414" y="197065"/>
                  </a:lnTo>
                  <a:lnTo>
                    <a:pt x="1419733" y="208165"/>
                  </a:lnTo>
                  <a:lnTo>
                    <a:pt x="1400810" y="222237"/>
                  </a:lnTo>
                  <a:lnTo>
                    <a:pt x="1400810" y="174879"/>
                  </a:lnTo>
                  <a:lnTo>
                    <a:pt x="1406347" y="168833"/>
                  </a:lnTo>
                  <a:lnTo>
                    <a:pt x="1411198" y="164934"/>
                  </a:lnTo>
                  <a:lnTo>
                    <a:pt x="1418082" y="161455"/>
                  </a:lnTo>
                  <a:lnTo>
                    <a:pt x="1450822" y="147993"/>
                  </a:lnTo>
                  <a:lnTo>
                    <a:pt x="1472946" y="137274"/>
                  </a:lnTo>
                  <a:lnTo>
                    <a:pt x="1518602" y="103301"/>
                  </a:lnTo>
                  <a:lnTo>
                    <a:pt x="1552829" y="57975"/>
                  </a:lnTo>
                  <a:lnTo>
                    <a:pt x="1578444" y="0"/>
                  </a:lnTo>
                  <a:lnTo>
                    <a:pt x="1531251" y="0"/>
                  </a:lnTo>
                  <a:lnTo>
                    <a:pt x="1523555" y="18618"/>
                  </a:lnTo>
                  <a:lnTo>
                    <a:pt x="1514627" y="36842"/>
                  </a:lnTo>
                  <a:lnTo>
                    <a:pt x="1487678" y="72580"/>
                  </a:lnTo>
                  <a:lnTo>
                    <a:pt x="1451203" y="99644"/>
                  </a:lnTo>
                  <a:lnTo>
                    <a:pt x="1400810" y="121424"/>
                  </a:lnTo>
                  <a:lnTo>
                    <a:pt x="1400810" y="80848"/>
                  </a:lnTo>
                  <a:lnTo>
                    <a:pt x="1414386" y="73723"/>
                  </a:lnTo>
                  <a:lnTo>
                    <a:pt x="1428229" y="65074"/>
                  </a:lnTo>
                  <a:lnTo>
                    <a:pt x="1466303" y="31178"/>
                  </a:lnTo>
                  <a:lnTo>
                    <a:pt x="1488592" y="0"/>
                  </a:lnTo>
                  <a:lnTo>
                    <a:pt x="1435493" y="0"/>
                  </a:lnTo>
                  <a:lnTo>
                    <a:pt x="1429232" y="7277"/>
                  </a:lnTo>
                  <a:lnTo>
                    <a:pt x="1419707" y="16433"/>
                  </a:lnTo>
                  <a:lnTo>
                    <a:pt x="1413814" y="21399"/>
                  </a:lnTo>
                  <a:lnTo>
                    <a:pt x="1407896" y="25895"/>
                  </a:lnTo>
                  <a:lnTo>
                    <a:pt x="1401953" y="30035"/>
                  </a:lnTo>
                  <a:lnTo>
                    <a:pt x="1403324" y="14922"/>
                  </a:lnTo>
                  <a:lnTo>
                    <a:pt x="1405394" y="0"/>
                  </a:lnTo>
                  <a:lnTo>
                    <a:pt x="1360843" y="0"/>
                  </a:lnTo>
                  <a:lnTo>
                    <a:pt x="1359230" y="12890"/>
                  </a:lnTo>
                  <a:lnTo>
                    <a:pt x="1358049" y="25908"/>
                  </a:lnTo>
                  <a:lnTo>
                    <a:pt x="1357312" y="39052"/>
                  </a:lnTo>
                  <a:lnTo>
                    <a:pt x="1357071" y="52311"/>
                  </a:lnTo>
                  <a:lnTo>
                    <a:pt x="1357071" y="392633"/>
                  </a:lnTo>
                  <a:lnTo>
                    <a:pt x="1312837" y="436308"/>
                  </a:lnTo>
                  <a:lnTo>
                    <a:pt x="1312862" y="50927"/>
                  </a:lnTo>
                  <a:lnTo>
                    <a:pt x="1314869" y="12585"/>
                  </a:lnTo>
                  <a:lnTo>
                    <a:pt x="1316304" y="0"/>
                  </a:lnTo>
                  <a:lnTo>
                    <a:pt x="1272133" y="0"/>
                  </a:lnTo>
                  <a:lnTo>
                    <a:pt x="1270825" y="12941"/>
                  </a:lnTo>
                  <a:lnTo>
                    <a:pt x="1269873" y="25971"/>
                  </a:lnTo>
                  <a:lnTo>
                    <a:pt x="1269288" y="39090"/>
                  </a:lnTo>
                  <a:lnTo>
                    <a:pt x="1269085" y="52311"/>
                  </a:lnTo>
                  <a:lnTo>
                    <a:pt x="1269085" y="479323"/>
                  </a:lnTo>
                  <a:lnTo>
                    <a:pt x="1224838" y="523354"/>
                  </a:lnTo>
                  <a:lnTo>
                    <a:pt x="1224889" y="50901"/>
                  </a:lnTo>
                  <a:lnTo>
                    <a:pt x="1226477" y="12611"/>
                  </a:lnTo>
                  <a:lnTo>
                    <a:pt x="1227645" y="0"/>
                  </a:lnTo>
                  <a:lnTo>
                    <a:pt x="1183703" y="0"/>
                  </a:lnTo>
                  <a:lnTo>
                    <a:pt x="1182090" y="20916"/>
                  </a:lnTo>
                  <a:lnTo>
                    <a:pt x="1181811" y="26619"/>
                  </a:lnTo>
                  <a:lnTo>
                    <a:pt x="1181811" y="606539"/>
                  </a:lnTo>
                  <a:lnTo>
                    <a:pt x="1204214" y="606539"/>
                  </a:lnTo>
                  <a:lnTo>
                    <a:pt x="1363929" y="447217"/>
                  </a:lnTo>
                  <a:lnTo>
                    <a:pt x="1400810" y="411022"/>
                  </a:lnTo>
                  <a:lnTo>
                    <a:pt x="1400810" y="410438"/>
                  </a:lnTo>
                  <a:lnTo>
                    <a:pt x="1481162" y="330301"/>
                  </a:lnTo>
                  <a:lnTo>
                    <a:pt x="1513268" y="362204"/>
                  </a:lnTo>
                  <a:lnTo>
                    <a:pt x="1266215" y="606539"/>
                  </a:lnTo>
                  <a:lnTo>
                    <a:pt x="1329258" y="606539"/>
                  </a:lnTo>
                  <a:lnTo>
                    <a:pt x="1544218" y="392963"/>
                  </a:lnTo>
                  <a:lnTo>
                    <a:pt x="1574622" y="423176"/>
                  </a:lnTo>
                  <a:lnTo>
                    <a:pt x="1390053" y="606539"/>
                  </a:lnTo>
                  <a:lnTo>
                    <a:pt x="1451889" y="606539"/>
                  </a:lnTo>
                  <a:lnTo>
                    <a:pt x="1605546" y="453885"/>
                  </a:lnTo>
                  <a:lnTo>
                    <a:pt x="1636826" y="484962"/>
                  </a:lnTo>
                  <a:lnTo>
                    <a:pt x="1514462" y="606539"/>
                  </a:lnTo>
                  <a:lnTo>
                    <a:pt x="1576311" y="606539"/>
                  </a:lnTo>
                  <a:lnTo>
                    <a:pt x="1667751" y="515696"/>
                  </a:lnTo>
                  <a:lnTo>
                    <a:pt x="1699031" y="546773"/>
                  </a:lnTo>
                  <a:lnTo>
                    <a:pt x="1638884" y="606539"/>
                  </a:lnTo>
                  <a:lnTo>
                    <a:pt x="1793824" y="606539"/>
                  </a:lnTo>
                  <a:lnTo>
                    <a:pt x="1793824" y="579513"/>
                  </a:lnTo>
                  <a:lnTo>
                    <a:pt x="1515110" y="302615"/>
                  </a:lnTo>
                  <a:lnTo>
                    <a:pt x="1524965" y="297014"/>
                  </a:lnTo>
                  <a:lnTo>
                    <a:pt x="1534896" y="291922"/>
                  </a:lnTo>
                  <a:lnTo>
                    <a:pt x="1556766" y="281813"/>
                  </a:lnTo>
                  <a:lnTo>
                    <a:pt x="1793824" y="517347"/>
                  </a:lnTo>
                  <a:lnTo>
                    <a:pt x="1793824" y="455891"/>
                  </a:lnTo>
                  <a:lnTo>
                    <a:pt x="1597990" y="261315"/>
                  </a:lnTo>
                  <a:lnTo>
                    <a:pt x="1606880" y="255803"/>
                  </a:lnTo>
                  <a:lnTo>
                    <a:pt x="1615833" y="249618"/>
                  </a:lnTo>
                  <a:lnTo>
                    <a:pt x="1624876" y="242684"/>
                  </a:lnTo>
                  <a:lnTo>
                    <a:pt x="1633982" y="234924"/>
                  </a:lnTo>
                  <a:lnTo>
                    <a:pt x="1793824" y="393725"/>
                  </a:lnTo>
                  <a:lnTo>
                    <a:pt x="1793824" y="332270"/>
                  </a:lnTo>
                  <a:lnTo>
                    <a:pt x="1663407" y="202704"/>
                  </a:lnTo>
                  <a:lnTo>
                    <a:pt x="1670265" y="192646"/>
                  </a:lnTo>
                  <a:lnTo>
                    <a:pt x="1676247" y="182676"/>
                  </a:lnTo>
                  <a:lnTo>
                    <a:pt x="1681492" y="172808"/>
                  </a:lnTo>
                  <a:lnTo>
                    <a:pt x="1686115" y="163093"/>
                  </a:lnTo>
                  <a:lnTo>
                    <a:pt x="1793824" y="270116"/>
                  </a:lnTo>
                  <a:lnTo>
                    <a:pt x="1793824" y="208661"/>
                  </a:lnTo>
                  <a:lnTo>
                    <a:pt x="1704238" y="119646"/>
                  </a:lnTo>
                  <a:lnTo>
                    <a:pt x="1708848" y="109639"/>
                  </a:lnTo>
                  <a:lnTo>
                    <a:pt x="1714055" y="99720"/>
                  </a:lnTo>
                  <a:lnTo>
                    <a:pt x="1720037" y="89890"/>
                  </a:lnTo>
                  <a:lnTo>
                    <a:pt x="1727022" y="80124"/>
                  </a:lnTo>
                  <a:lnTo>
                    <a:pt x="1793824" y="146507"/>
                  </a:lnTo>
                  <a:lnTo>
                    <a:pt x="1793824" y="85051"/>
                  </a:lnTo>
                  <a:lnTo>
                    <a:pt x="1758162" y="49606"/>
                  </a:lnTo>
                  <a:lnTo>
                    <a:pt x="1766989" y="43599"/>
                  </a:lnTo>
                  <a:lnTo>
                    <a:pt x="1775866" y="38366"/>
                  </a:lnTo>
                  <a:lnTo>
                    <a:pt x="1784807" y="33769"/>
                  </a:lnTo>
                  <a:lnTo>
                    <a:pt x="1793824" y="29616"/>
                  </a:lnTo>
                  <a:lnTo>
                    <a:pt x="1793824" y="0"/>
                  </a:lnTo>
                  <a:close/>
                </a:path>
              </a:pathLst>
            </a:custGeom>
            <a:solidFill>
              <a:srgbClr val="1A3868"/>
            </a:solidFill>
          </p:spPr>
          <p:txBody>
            <a:bodyPr wrap="square" lIns="0" tIns="0" rIns="0" bIns="0" rtlCol="0"/>
            <a:lstStyle/>
            <a:p>
              <a:endParaRPr sz="487"/>
            </a:p>
          </p:txBody>
        </p:sp>
      </p:grpSp>
      <p:grpSp>
        <p:nvGrpSpPr>
          <p:cNvPr id="81" name="object 32">
            <a:extLst>
              <a:ext uri="{FF2B5EF4-FFF2-40B4-BE49-F238E27FC236}">
                <a16:creationId xmlns:a16="http://schemas.microsoft.com/office/drawing/2014/main" id="{60C04B55-FDBA-4B7F-99BB-CA8D7AD21023}"/>
              </a:ext>
            </a:extLst>
          </p:cNvPr>
          <p:cNvGrpSpPr/>
          <p:nvPr userDrawn="1"/>
        </p:nvGrpSpPr>
        <p:grpSpPr>
          <a:xfrm>
            <a:off x="753902" y="6270498"/>
            <a:ext cx="243079" cy="240031"/>
            <a:chOff x="1256502" y="10419079"/>
            <a:chExt cx="405130" cy="400050"/>
          </a:xfrm>
        </p:grpSpPr>
        <p:sp>
          <p:nvSpPr>
            <p:cNvPr id="82" name="object 33">
              <a:extLst>
                <a:ext uri="{FF2B5EF4-FFF2-40B4-BE49-F238E27FC236}">
                  <a16:creationId xmlns:a16="http://schemas.microsoft.com/office/drawing/2014/main" id="{3AE8A331-8F7D-4234-8DB5-9D3E633D60A6}"/>
                </a:ext>
              </a:extLst>
            </p:cNvPr>
            <p:cNvSpPr/>
            <p:nvPr/>
          </p:nvSpPr>
          <p:spPr>
            <a:xfrm>
              <a:off x="1256499" y="10439901"/>
              <a:ext cx="405130" cy="379095"/>
            </a:xfrm>
            <a:custGeom>
              <a:avLst/>
              <a:gdLst/>
              <a:ahLst/>
              <a:cxnLst/>
              <a:rect l="l" t="t" r="r" b="b"/>
              <a:pathLst>
                <a:path w="405130" h="379095">
                  <a:moveTo>
                    <a:pt x="343827" y="60960"/>
                  </a:moveTo>
                  <a:lnTo>
                    <a:pt x="313347" y="91452"/>
                  </a:lnTo>
                  <a:lnTo>
                    <a:pt x="313347" y="176568"/>
                  </a:lnTo>
                  <a:lnTo>
                    <a:pt x="304609" y="219710"/>
                  </a:lnTo>
                  <a:lnTo>
                    <a:pt x="280809" y="254977"/>
                  </a:lnTo>
                  <a:lnTo>
                    <a:pt x="245541" y="278777"/>
                  </a:lnTo>
                  <a:lnTo>
                    <a:pt x="202399" y="287515"/>
                  </a:lnTo>
                  <a:lnTo>
                    <a:pt x="159245" y="278777"/>
                  </a:lnTo>
                  <a:lnTo>
                    <a:pt x="123977" y="254977"/>
                  </a:lnTo>
                  <a:lnTo>
                    <a:pt x="100177" y="219710"/>
                  </a:lnTo>
                  <a:lnTo>
                    <a:pt x="91440" y="176568"/>
                  </a:lnTo>
                  <a:lnTo>
                    <a:pt x="91440" y="91452"/>
                  </a:lnTo>
                  <a:lnTo>
                    <a:pt x="60960" y="60960"/>
                  </a:lnTo>
                  <a:lnTo>
                    <a:pt x="60960" y="176568"/>
                  </a:lnTo>
                  <a:lnTo>
                    <a:pt x="68173" y="221246"/>
                  </a:lnTo>
                  <a:lnTo>
                    <a:pt x="88265" y="260057"/>
                  </a:lnTo>
                  <a:lnTo>
                    <a:pt x="118897" y="290690"/>
                  </a:lnTo>
                  <a:lnTo>
                    <a:pt x="157721" y="310781"/>
                  </a:lnTo>
                  <a:lnTo>
                    <a:pt x="202399" y="317995"/>
                  </a:lnTo>
                  <a:lnTo>
                    <a:pt x="247065" y="310781"/>
                  </a:lnTo>
                  <a:lnTo>
                    <a:pt x="285889" y="290690"/>
                  </a:lnTo>
                  <a:lnTo>
                    <a:pt x="316522" y="260057"/>
                  </a:lnTo>
                  <a:lnTo>
                    <a:pt x="336613" y="221246"/>
                  </a:lnTo>
                  <a:lnTo>
                    <a:pt x="343827" y="176568"/>
                  </a:lnTo>
                  <a:lnTo>
                    <a:pt x="343827" y="60960"/>
                  </a:lnTo>
                  <a:close/>
                </a:path>
                <a:path w="405130" h="379095">
                  <a:moveTo>
                    <a:pt x="404787" y="0"/>
                  </a:moveTo>
                  <a:lnTo>
                    <a:pt x="374307" y="30492"/>
                  </a:lnTo>
                  <a:lnTo>
                    <a:pt x="374307" y="176568"/>
                  </a:lnTo>
                  <a:lnTo>
                    <a:pt x="368160" y="222250"/>
                  </a:lnTo>
                  <a:lnTo>
                    <a:pt x="350837" y="263309"/>
                  </a:lnTo>
                  <a:lnTo>
                    <a:pt x="323951" y="298107"/>
                  </a:lnTo>
                  <a:lnTo>
                    <a:pt x="289153" y="324993"/>
                  </a:lnTo>
                  <a:lnTo>
                    <a:pt x="248081" y="342328"/>
                  </a:lnTo>
                  <a:lnTo>
                    <a:pt x="202399" y="348475"/>
                  </a:lnTo>
                  <a:lnTo>
                    <a:pt x="156705" y="342328"/>
                  </a:lnTo>
                  <a:lnTo>
                    <a:pt x="115633" y="324993"/>
                  </a:lnTo>
                  <a:lnTo>
                    <a:pt x="80848" y="298107"/>
                  </a:lnTo>
                  <a:lnTo>
                    <a:pt x="53962" y="263309"/>
                  </a:lnTo>
                  <a:lnTo>
                    <a:pt x="36626" y="222250"/>
                  </a:lnTo>
                  <a:lnTo>
                    <a:pt x="30480" y="176568"/>
                  </a:lnTo>
                  <a:lnTo>
                    <a:pt x="30480" y="30492"/>
                  </a:lnTo>
                  <a:lnTo>
                    <a:pt x="0" y="0"/>
                  </a:lnTo>
                  <a:lnTo>
                    <a:pt x="0" y="176568"/>
                  </a:lnTo>
                  <a:lnTo>
                    <a:pt x="5346" y="222973"/>
                  </a:lnTo>
                  <a:lnTo>
                    <a:pt x="20574" y="265569"/>
                  </a:lnTo>
                  <a:lnTo>
                    <a:pt x="44462" y="303149"/>
                  </a:lnTo>
                  <a:lnTo>
                    <a:pt x="75806" y="334492"/>
                  </a:lnTo>
                  <a:lnTo>
                    <a:pt x="113385" y="358381"/>
                  </a:lnTo>
                  <a:lnTo>
                    <a:pt x="155981" y="373608"/>
                  </a:lnTo>
                  <a:lnTo>
                    <a:pt x="202399" y="378955"/>
                  </a:lnTo>
                  <a:lnTo>
                    <a:pt x="248805" y="373608"/>
                  </a:lnTo>
                  <a:lnTo>
                    <a:pt x="291401" y="358381"/>
                  </a:lnTo>
                  <a:lnTo>
                    <a:pt x="328980" y="334492"/>
                  </a:lnTo>
                  <a:lnTo>
                    <a:pt x="360324" y="303149"/>
                  </a:lnTo>
                  <a:lnTo>
                    <a:pt x="384225" y="265569"/>
                  </a:lnTo>
                  <a:lnTo>
                    <a:pt x="399440" y="222973"/>
                  </a:lnTo>
                  <a:lnTo>
                    <a:pt x="404787" y="176568"/>
                  </a:lnTo>
                  <a:lnTo>
                    <a:pt x="404787" y="0"/>
                  </a:lnTo>
                  <a:close/>
                </a:path>
              </a:pathLst>
            </a:custGeom>
            <a:solidFill>
              <a:srgbClr val="002F6C"/>
            </a:solidFill>
          </p:spPr>
          <p:txBody>
            <a:bodyPr wrap="square" lIns="0" tIns="0" rIns="0" bIns="0" rtlCol="0"/>
            <a:lstStyle/>
            <a:p>
              <a:endParaRPr sz="487"/>
            </a:p>
          </p:txBody>
        </p:sp>
        <p:pic>
          <p:nvPicPr>
            <p:cNvPr id="83" name="object 34">
              <a:extLst>
                <a:ext uri="{FF2B5EF4-FFF2-40B4-BE49-F238E27FC236}">
                  <a16:creationId xmlns:a16="http://schemas.microsoft.com/office/drawing/2014/main" id="{E2334DB7-0311-4FC3-8C05-2931212E365B}"/>
                </a:ext>
              </a:extLst>
            </p:cNvPr>
            <p:cNvPicPr/>
            <p:nvPr/>
          </p:nvPicPr>
          <p:blipFill>
            <a:blip r:embed="rId3" cstate="print"/>
            <a:stretch>
              <a:fillRect/>
            </a:stretch>
          </p:blipFill>
          <p:spPr>
            <a:xfrm>
              <a:off x="1378612" y="10535684"/>
              <a:ext cx="161541" cy="162017"/>
            </a:xfrm>
            <a:prstGeom prst="rect">
              <a:avLst/>
            </a:prstGeom>
          </p:spPr>
        </p:pic>
        <p:sp>
          <p:nvSpPr>
            <p:cNvPr id="84" name="object 35">
              <a:extLst>
                <a:ext uri="{FF2B5EF4-FFF2-40B4-BE49-F238E27FC236}">
                  <a16:creationId xmlns:a16="http://schemas.microsoft.com/office/drawing/2014/main" id="{B4846C2B-F6F9-4C83-B32E-6152DCAF7CD6}"/>
                </a:ext>
              </a:extLst>
            </p:cNvPr>
            <p:cNvSpPr/>
            <p:nvPr/>
          </p:nvSpPr>
          <p:spPr>
            <a:xfrm>
              <a:off x="1277472" y="10419079"/>
              <a:ext cx="363220" cy="171450"/>
            </a:xfrm>
            <a:custGeom>
              <a:avLst/>
              <a:gdLst/>
              <a:ahLst/>
              <a:cxnLst/>
              <a:rect l="l" t="t" r="r" b="b"/>
              <a:pathLst>
                <a:path w="363219" h="171450">
                  <a:moveTo>
                    <a:pt x="43198" y="0"/>
                  </a:moveTo>
                  <a:lnTo>
                    <a:pt x="0" y="0"/>
                  </a:lnTo>
                  <a:lnTo>
                    <a:pt x="171111" y="171111"/>
                  </a:lnTo>
                  <a:lnTo>
                    <a:pt x="173410" y="167643"/>
                  </a:lnTo>
                  <a:lnTo>
                    <a:pt x="174981" y="163886"/>
                  </a:lnTo>
                  <a:lnTo>
                    <a:pt x="178800" y="154261"/>
                  </a:lnTo>
                  <a:lnTo>
                    <a:pt x="181238" y="148255"/>
                  </a:lnTo>
                  <a:lnTo>
                    <a:pt x="185083" y="141872"/>
                  </a:lnTo>
                  <a:lnTo>
                    <a:pt x="43198" y="0"/>
                  </a:lnTo>
                  <a:close/>
                </a:path>
                <a:path w="363219" h="171450">
                  <a:moveTo>
                    <a:pt x="129608" y="0"/>
                  </a:moveTo>
                  <a:lnTo>
                    <a:pt x="86397" y="0"/>
                  </a:lnTo>
                  <a:lnTo>
                    <a:pt x="205778" y="119368"/>
                  </a:lnTo>
                  <a:lnTo>
                    <a:pt x="213455" y="113726"/>
                  </a:lnTo>
                  <a:lnTo>
                    <a:pt x="229463" y="106501"/>
                  </a:lnTo>
                  <a:lnTo>
                    <a:pt x="231750" y="105446"/>
                  </a:lnTo>
                  <a:lnTo>
                    <a:pt x="233923" y="104315"/>
                  </a:lnTo>
                  <a:lnTo>
                    <a:pt x="129608" y="0"/>
                  </a:lnTo>
                  <a:close/>
                </a:path>
                <a:path w="363219" h="171450">
                  <a:moveTo>
                    <a:pt x="362853" y="0"/>
                  </a:moveTo>
                  <a:lnTo>
                    <a:pt x="319755" y="0"/>
                  </a:lnTo>
                  <a:lnTo>
                    <a:pt x="246363" y="73392"/>
                  </a:lnTo>
                  <a:lnTo>
                    <a:pt x="267912" y="94941"/>
                  </a:lnTo>
                  <a:lnTo>
                    <a:pt x="362853" y="0"/>
                  </a:lnTo>
                  <a:close/>
                </a:path>
                <a:path w="363219" h="171450">
                  <a:moveTo>
                    <a:pt x="276657" y="0"/>
                  </a:moveTo>
                  <a:lnTo>
                    <a:pt x="233559" y="0"/>
                  </a:lnTo>
                  <a:lnTo>
                    <a:pt x="203265" y="30294"/>
                  </a:lnTo>
                  <a:lnTo>
                    <a:pt x="224814" y="51843"/>
                  </a:lnTo>
                  <a:lnTo>
                    <a:pt x="276657" y="0"/>
                  </a:lnTo>
                  <a:close/>
                </a:path>
              </a:pathLst>
            </a:custGeom>
            <a:solidFill>
              <a:srgbClr val="D68900"/>
            </a:solidFill>
          </p:spPr>
          <p:txBody>
            <a:bodyPr wrap="square" lIns="0" tIns="0" rIns="0" bIns="0" rtlCol="0"/>
            <a:lstStyle/>
            <a:p>
              <a:endParaRPr sz="487"/>
            </a:p>
          </p:txBody>
        </p:sp>
      </p:grpSp>
      <p:grpSp>
        <p:nvGrpSpPr>
          <p:cNvPr id="85" name="object 36">
            <a:extLst>
              <a:ext uri="{FF2B5EF4-FFF2-40B4-BE49-F238E27FC236}">
                <a16:creationId xmlns:a16="http://schemas.microsoft.com/office/drawing/2014/main" id="{62BD82B1-5304-435F-8CC0-48004F03365F}"/>
              </a:ext>
            </a:extLst>
          </p:cNvPr>
          <p:cNvGrpSpPr/>
          <p:nvPr userDrawn="1"/>
        </p:nvGrpSpPr>
        <p:grpSpPr>
          <a:xfrm>
            <a:off x="1103259" y="6329348"/>
            <a:ext cx="252603" cy="122301"/>
            <a:chOff x="1838763" y="10517163"/>
            <a:chExt cx="421005" cy="203835"/>
          </a:xfrm>
        </p:grpSpPr>
        <p:pic>
          <p:nvPicPr>
            <p:cNvPr id="86" name="object 37">
              <a:extLst>
                <a:ext uri="{FF2B5EF4-FFF2-40B4-BE49-F238E27FC236}">
                  <a16:creationId xmlns:a16="http://schemas.microsoft.com/office/drawing/2014/main" id="{E9DD4286-BB5B-4944-A02E-6ECBA36075CA}"/>
                </a:ext>
              </a:extLst>
            </p:cNvPr>
            <p:cNvPicPr/>
            <p:nvPr/>
          </p:nvPicPr>
          <p:blipFill>
            <a:blip r:embed="rId4" cstate="print"/>
            <a:stretch>
              <a:fillRect/>
            </a:stretch>
          </p:blipFill>
          <p:spPr>
            <a:xfrm>
              <a:off x="1838763" y="10517165"/>
              <a:ext cx="204584" cy="199885"/>
            </a:xfrm>
            <a:prstGeom prst="rect">
              <a:avLst/>
            </a:prstGeom>
          </p:spPr>
        </p:pic>
        <p:pic>
          <p:nvPicPr>
            <p:cNvPr id="87" name="object 38">
              <a:extLst>
                <a:ext uri="{FF2B5EF4-FFF2-40B4-BE49-F238E27FC236}">
                  <a16:creationId xmlns:a16="http://schemas.microsoft.com/office/drawing/2014/main" id="{947E8F61-B39D-4173-B9AB-7DFFC237BB58}"/>
                </a:ext>
              </a:extLst>
            </p:cNvPr>
            <p:cNvPicPr/>
            <p:nvPr/>
          </p:nvPicPr>
          <p:blipFill>
            <a:blip r:embed="rId5" cstate="print"/>
            <a:stretch>
              <a:fillRect/>
            </a:stretch>
          </p:blipFill>
          <p:spPr>
            <a:xfrm>
              <a:off x="2084379" y="10517163"/>
              <a:ext cx="174905" cy="203604"/>
            </a:xfrm>
            <a:prstGeom prst="rect">
              <a:avLst/>
            </a:prstGeom>
          </p:spPr>
        </p:pic>
      </p:grpSp>
      <p:sp>
        <p:nvSpPr>
          <p:cNvPr id="88" name="object 39">
            <a:extLst>
              <a:ext uri="{FF2B5EF4-FFF2-40B4-BE49-F238E27FC236}">
                <a16:creationId xmlns:a16="http://schemas.microsoft.com/office/drawing/2014/main" id="{701C15FD-0A71-45BF-8806-B26C95A7A8C1}"/>
              </a:ext>
            </a:extLst>
          </p:cNvPr>
          <p:cNvSpPr/>
          <p:nvPr userDrawn="1"/>
        </p:nvSpPr>
        <p:spPr>
          <a:xfrm>
            <a:off x="1384730" y="6329245"/>
            <a:ext cx="99823" cy="120396"/>
          </a:xfrm>
          <a:custGeom>
            <a:avLst/>
            <a:gdLst/>
            <a:ahLst/>
            <a:cxnLst/>
            <a:rect l="l" t="t" r="r" b="b"/>
            <a:pathLst>
              <a:path w="166369" h="200659">
                <a:moveTo>
                  <a:pt x="166039" y="0"/>
                </a:moveTo>
                <a:lnTo>
                  <a:pt x="0" y="0"/>
                </a:lnTo>
                <a:lnTo>
                  <a:pt x="0" y="44450"/>
                </a:lnTo>
                <a:lnTo>
                  <a:pt x="59245" y="44450"/>
                </a:lnTo>
                <a:lnTo>
                  <a:pt x="59245" y="200660"/>
                </a:lnTo>
                <a:lnTo>
                  <a:pt x="106934" y="200660"/>
                </a:lnTo>
                <a:lnTo>
                  <a:pt x="106934" y="44450"/>
                </a:lnTo>
                <a:lnTo>
                  <a:pt x="166039" y="44450"/>
                </a:lnTo>
                <a:lnTo>
                  <a:pt x="166039" y="0"/>
                </a:lnTo>
                <a:close/>
              </a:path>
            </a:pathLst>
          </a:custGeom>
          <a:solidFill>
            <a:srgbClr val="002F6C"/>
          </a:solidFill>
        </p:spPr>
        <p:txBody>
          <a:bodyPr wrap="square" lIns="0" tIns="0" rIns="0" bIns="0" rtlCol="0"/>
          <a:lstStyle/>
          <a:p>
            <a:endParaRPr sz="487"/>
          </a:p>
        </p:txBody>
      </p:sp>
      <p:sp>
        <p:nvSpPr>
          <p:cNvPr id="89" name="object 40">
            <a:extLst>
              <a:ext uri="{FF2B5EF4-FFF2-40B4-BE49-F238E27FC236}">
                <a16:creationId xmlns:a16="http://schemas.microsoft.com/office/drawing/2014/main" id="{80BEEF32-ADB5-4E7E-9B07-138E05C5B651}"/>
              </a:ext>
            </a:extLst>
          </p:cNvPr>
          <p:cNvSpPr/>
          <p:nvPr userDrawn="1"/>
        </p:nvSpPr>
        <p:spPr>
          <a:xfrm>
            <a:off x="1005855" y="6270502"/>
            <a:ext cx="43435" cy="20575"/>
          </a:xfrm>
          <a:custGeom>
            <a:avLst/>
            <a:gdLst/>
            <a:ahLst/>
            <a:cxnLst/>
            <a:rect l="l" t="t" r="r" b="b"/>
            <a:pathLst>
              <a:path w="72389" h="34290">
                <a:moveTo>
                  <a:pt x="27774" y="0"/>
                </a:moveTo>
                <a:lnTo>
                  <a:pt x="0" y="0"/>
                </a:lnTo>
                <a:lnTo>
                  <a:pt x="0" y="5791"/>
                </a:lnTo>
                <a:lnTo>
                  <a:pt x="10604" y="5791"/>
                </a:lnTo>
                <a:lnTo>
                  <a:pt x="10604" y="34048"/>
                </a:lnTo>
                <a:lnTo>
                  <a:pt x="17170" y="34048"/>
                </a:lnTo>
                <a:lnTo>
                  <a:pt x="17170" y="5791"/>
                </a:lnTo>
                <a:lnTo>
                  <a:pt x="27774" y="5791"/>
                </a:lnTo>
                <a:lnTo>
                  <a:pt x="27774" y="0"/>
                </a:lnTo>
                <a:close/>
              </a:path>
              <a:path w="72389" h="34290">
                <a:moveTo>
                  <a:pt x="72199" y="0"/>
                </a:moveTo>
                <a:lnTo>
                  <a:pt x="64744" y="0"/>
                </a:lnTo>
                <a:lnTo>
                  <a:pt x="53568" y="21932"/>
                </a:lnTo>
                <a:lnTo>
                  <a:pt x="42265" y="0"/>
                </a:lnTo>
                <a:lnTo>
                  <a:pt x="34823" y="0"/>
                </a:lnTo>
                <a:lnTo>
                  <a:pt x="34823" y="34048"/>
                </a:lnTo>
                <a:lnTo>
                  <a:pt x="40754" y="34048"/>
                </a:lnTo>
                <a:lnTo>
                  <a:pt x="40754" y="9639"/>
                </a:lnTo>
                <a:lnTo>
                  <a:pt x="51409" y="30556"/>
                </a:lnTo>
                <a:lnTo>
                  <a:pt x="55600" y="30556"/>
                </a:lnTo>
                <a:lnTo>
                  <a:pt x="66205" y="9639"/>
                </a:lnTo>
                <a:lnTo>
                  <a:pt x="66205" y="34048"/>
                </a:lnTo>
                <a:lnTo>
                  <a:pt x="72199" y="34048"/>
                </a:lnTo>
                <a:lnTo>
                  <a:pt x="72199" y="0"/>
                </a:lnTo>
                <a:close/>
              </a:path>
            </a:pathLst>
          </a:custGeom>
          <a:solidFill>
            <a:srgbClr val="002F6C"/>
          </a:solidFill>
        </p:spPr>
        <p:txBody>
          <a:bodyPr wrap="square" lIns="0" tIns="0" rIns="0" bIns="0" rtlCol="0"/>
          <a:lstStyle/>
          <a:p>
            <a:endParaRPr sz="487"/>
          </a:p>
        </p:txBody>
      </p:sp>
      <p:sp>
        <p:nvSpPr>
          <p:cNvPr id="90" name="Oval 89">
            <a:extLst>
              <a:ext uri="{FF2B5EF4-FFF2-40B4-BE49-F238E27FC236}">
                <a16:creationId xmlns:a16="http://schemas.microsoft.com/office/drawing/2014/main" id="{9F51C325-3D7C-423E-8A0A-F9FC45542A5C}"/>
              </a:ext>
            </a:extLst>
          </p:cNvPr>
          <p:cNvSpPr/>
          <p:nvPr userDrawn="1"/>
        </p:nvSpPr>
        <p:spPr>
          <a:xfrm>
            <a:off x="11326750" y="6212206"/>
            <a:ext cx="394129" cy="394129"/>
          </a:xfrm>
          <a:prstGeom prst="ellipse">
            <a:avLst/>
          </a:prstGeom>
          <a:noFill/>
          <a:ln w="38100">
            <a:solidFill>
              <a:srgbClr val="1F3262"/>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91" name="Slide Number Placeholder 5">
            <a:extLst>
              <a:ext uri="{FF2B5EF4-FFF2-40B4-BE49-F238E27FC236}">
                <a16:creationId xmlns:a16="http://schemas.microsoft.com/office/drawing/2014/main" id="{A21D8A86-C539-4F86-B035-A6EA490641FE}"/>
              </a:ext>
            </a:extLst>
          </p:cNvPr>
          <p:cNvSpPr>
            <a:spLocks noGrp="1"/>
          </p:cNvSpPr>
          <p:nvPr>
            <p:ph type="sldNum" sz="quarter" idx="4"/>
          </p:nvPr>
        </p:nvSpPr>
        <p:spPr>
          <a:xfrm>
            <a:off x="11344745" y="6216110"/>
            <a:ext cx="358140" cy="365125"/>
          </a:xfrm>
          <a:prstGeom prst="rect">
            <a:avLst/>
          </a:prstGeom>
        </p:spPr>
        <p:txBody>
          <a:bodyPr vert="horz" wrap="none" lIns="91440" tIns="45720" rIns="91440" bIns="45720" rtlCol="0" anchor="ctr"/>
          <a:lstStyle>
            <a:lvl1pPr algn="ctr">
              <a:defRPr sz="1200" b="1">
                <a:solidFill>
                  <a:schemeClr val="bg1">
                    <a:lumMod val="50000"/>
                  </a:schemeClr>
                </a:solidFill>
                <a:latin typeface="Corbel" panose="020B0503020204020204" pitchFamily="34" charset="0"/>
              </a:defRPr>
            </a:lvl1pPr>
          </a:lstStyle>
          <a:p>
            <a:fld id="{F8A8E145-EC7E-466A-9731-DF4E630296A6}" type="slidenum">
              <a:rPr lang="en-US" smtClean="0"/>
              <a:pPr/>
              <a:t>‹#›</a:t>
            </a:fld>
            <a:endParaRPr lang="en-US" dirty="0"/>
          </a:p>
        </p:txBody>
      </p:sp>
      <p:sp>
        <p:nvSpPr>
          <p:cNvPr id="92" name="Rectangle 91">
            <a:extLst>
              <a:ext uri="{FF2B5EF4-FFF2-40B4-BE49-F238E27FC236}">
                <a16:creationId xmlns:a16="http://schemas.microsoft.com/office/drawing/2014/main" id="{D1C1955E-0A86-4175-9567-ED48C12FE290}"/>
              </a:ext>
            </a:extLst>
          </p:cNvPr>
          <p:cNvSpPr/>
          <p:nvPr userDrawn="1"/>
        </p:nvSpPr>
        <p:spPr>
          <a:xfrm>
            <a:off x="10197571" y="6218151"/>
            <a:ext cx="1076325" cy="37510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2407886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9141A1-254A-4AAB-B7F4-E9FA055193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 y="229"/>
            <a:ext cx="12191188" cy="6857543"/>
          </a:xfrm>
          <a:prstGeom prst="rect">
            <a:avLst/>
          </a:prstGeom>
        </p:spPr>
      </p:pic>
      <p:sp>
        <p:nvSpPr>
          <p:cNvPr id="9" name="Text Placeholder 8">
            <a:extLst>
              <a:ext uri="{FF2B5EF4-FFF2-40B4-BE49-F238E27FC236}">
                <a16:creationId xmlns:a16="http://schemas.microsoft.com/office/drawing/2014/main" id="{3834C8D3-E120-4307-BDD5-FCE6582FF394}"/>
              </a:ext>
            </a:extLst>
          </p:cNvPr>
          <p:cNvSpPr>
            <a:spLocks noGrp="1" noChangeAspect="1"/>
          </p:cNvSpPr>
          <p:nvPr>
            <p:ph type="body" sz="quarter" idx="10" hasCustomPrompt="1"/>
          </p:nvPr>
        </p:nvSpPr>
        <p:spPr>
          <a:xfrm>
            <a:off x="508206" y="3531871"/>
            <a:ext cx="6955585" cy="2043020"/>
          </a:xfrm>
        </p:spPr>
        <p:txBody>
          <a:bodyPr/>
          <a:lstStyle>
            <a:lvl1pPr marL="0" indent="0" algn="ctr">
              <a:buNone/>
              <a:defRPr b="0">
                <a:solidFill>
                  <a:schemeClr val="bg1"/>
                </a:solidFill>
                <a:latin typeface="Corbel" panose="020B0503020204020204" pitchFamily="34" charset="0"/>
              </a:defRPr>
            </a:lvl1pPr>
          </a:lstStyle>
          <a:p>
            <a:pPr marL="228600" marR="0" lvl="0" indent="-228600" algn="ctr" defTabSz="274313" rtl="0" eaLnBrk="1" fontAlgn="auto" latinLnBrk="0" hangingPunct="1">
              <a:lnSpc>
                <a:spcPts val="3600"/>
              </a:lnSpc>
              <a:spcBef>
                <a:spcPts val="0"/>
              </a:spcBef>
              <a:spcAft>
                <a:spcPts val="0"/>
              </a:spcAft>
              <a:buClrTx/>
              <a:buSzTx/>
              <a:tabLst/>
              <a:defRPr/>
            </a:pPr>
            <a:r>
              <a:rPr kumimoji="0" lang="en-ZA" sz="4500" b="1" i="0" u="none" strike="noStrike" kern="1200" cap="none" spc="0" normalizeH="0" baseline="30000" noProof="0" dirty="0">
                <a:ln>
                  <a:noFill/>
                </a:ln>
                <a:solidFill>
                  <a:prstClr val="white"/>
                </a:solidFill>
                <a:effectLst/>
                <a:uLnTx/>
                <a:uFillTx/>
                <a:latin typeface="Corbel" panose="020B0503020204020204" pitchFamily="34" charset="0"/>
                <a:ea typeface="+mn-ea"/>
                <a:cs typeface="+mn-cs"/>
              </a:rPr>
              <a:t>PRESENTATION TITLE IN CORBEL BOLD CAPS, FORTY FIVE POINT TEXT, </a:t>
            </a:r>
          </a:p>
          <a:p>
            <a:pPr marL="228600" marR="0" lvl="0" indent="-228600" algn="ctr" defTabSz="274313" rtl="0" eaLnBrk="1" fontAlgn="auto" latinLnBrk="0" hangingPunct="1">
              <a:lnSpc>
                <a:spcPts val="3600"/>
              </a:lnSpc>
              <a:spcBef>
                <a:spcPts val="0"/>
              </a:spcBef>
              <a:spcAft>
                <a:spcPts val="0"/>
              </a:spcAft>
              <a:buClrTx/>
              <a:buSzTx/>
              <a:tabLst/>
              <a:defRPr/>
            </a:pPr>
            <a:r>
              <a:rPr kumimoji="0" lang="en-US" sz="4500" b="1" i="0" u="none" strike="noStrike" kern="1200" cap="none" spc="0" normalizeH="0" baseline="30000" noProof="0" dirty="0">
                <a:ln>
                  <a:noFill/>
                </a:ln>
                <a:solidFill>
                  <a:prstClr val="white"/>
                </a:solidFill>
                <a:effectLst/>
                <a:uLnTx/>
                <a:uFillTx/>
                <a:latin typeface="Corbel" panose="020B0503020204020204" pitchFamily="34" charset="0"/>
                <a:ea typeface="+mn-ea"/>
                <a:cs typeface="+mn-cs"/>
              </a:rPr>
              <a:t>SIXTY POINT LINE SPACING</a:t>
            </a:r>
            <a:endParaRPr kumimoji="0" lang="en-US"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11">
            <a:extLst>
              <a:ext uri="{FF2B5EF4-FFF2-40B4-BE49-F238E27FC236}">
                <a16:creationId xmlns:a16="http://schemas.microsoft.com/office/drawing/2014/main" id="{E122B61A-DB8B-47DA-802B-6E2081655316}"/>
              </a:ext>
            </a:extLst>
          </p:cNvPr>
          <p:cNvSpPr>
            <a:spLocks noGrp="1"/>
          </p:cNvSpPr>
          <p:nvPr>
            <p:ph type="body" sz="quarter" idx="11" hasCustomPrompt="1"/>
          </p:nvPr>
        </p:nvSpPr>
        <p:spPr>
          <a:xfrm>
            <a:off x="5303522" y="5804535"/>
            <a:ext cx="2177415" cy="496253"/>
          </a:xfrm>
        </p:spPr>
        <p:txBody>
          <a:bodyPr>
            <a:normAutofit/>
          </a:bodyPr>
          <a:lstStyle>
            <a:lvl1pPr>
              <a:defRPr sz="2400" b="1">
                <a:solidFill>
                  <a:schemeClr val="bg1"/>
                </a:solidFill>
              </a:defRPr>
            </a:lvl1pPr>
          </a:lstStyle>
          <a:p>
            <a:pPr marL="0" marR="0" lvl="0" indent="0" algn="ctr" defTabSz="274313" rtl="0" eaLnBrk="1" fontAlgn="auto" latinLnBrk="0" hangingPunct="1">
              <a:lnSpc>
                <a:spcPts val="3600"/>
              </a:lnSpc>
              <a:spcBef>
                <a:spcPts val="0"/>
              </a:spcBef>
              <a:spcAft>
                <a:spcPts val="0"/>
              </a:spcAft>
              <a:buClrTx/>
              <a:buSzTx/>
              <a:buFontTx/>
              <a:buNone/>
              <a:tabLst/>
              <a:defRPr/>
            </a:pPr>
            <a:r>
              <a:rPr kumimoji="0" lang="en-ZA" sz="2400" b="0" i="0" u="none" strike="noStrike" kern="1200" cap="none" spc="0" normalizeH="0" baseline="30000" noProof="0" dirty="0">
                <a:ln>
                  <a:noFill/>
                </a:ln>
                <a:solidFill>
                  <a:prstClr val="white"/>
                </a:solidFill>
                <a:effectLst/>
                <a:uLnTx/>
                <a:uFillTx/>
                <a:latin typeface="Corbel" panose="020B0503020204020204" pitchFamily="34" charset="0"/>
                <a:ea typeface="+mn-ea"/>
                <a:cs typeface="+mn-cs"/>
              </a:rPr>
              <a:t>DD/MM/YYYY</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CA97EDE-D0CC-4744-A3B6-3E61C3E8A5B2}"/>
              </a:ext>
            </a:extLst>
          </p:cNvPr>
          <p:cNvSpPr txBox="1"/>
          <p:nvPr userDrawn="1"/>
        </p:nvSpPr>
        <p:spPr>
          <a:xfrm>
            <a:off x="10024629" y="5784716"/>
            <a:ext cx="1571107" cy="461665"/>
          </a:xfrm>
          <a:prstGeom prst="rect">
            <a:avLst/>
          </a:prstGeom>
          <a:noFill/>
        </p:spPr>
        <p:txBody>
          <a:bodyPr wrap="square" lIns="0" tIns="0" rIns="0" bIns="0" rtlCol="0">
            <a:spAutoFit/>
          </a:bodyPr>
          <a:lstStyle/>
          <a:p>
            <a:pPr marR="0" algn="ctr" rtl="0">
              <a:lnSpc>
                <a:spcPts val="3600"/>
              </a:lnSpc>
            </a:pPr>
            <a:r>
              <a:rPr lang="en-ZA" sz="2280" b="1" i="0" u="none" strike="noStrike" baseline="30000" dirty="0">
                <a:solidFill>
                  <a:schemeClr val="bg1"/>
                </a:solidFill>
                <a:latin typeface="Corbel" panose="020B0503020204020204" pitchFamily="34" charset="0"/>
              </a:rPr>
              <a:t>www.vut.ac.za</a:t>
            </a:r>
            <a:endParaRPr lang="en-US" sz="2280" b="1" dirty="0">
              <a:solidFill>
                <a:schemeClr val="bg1"/>
              </a:solidFill>
            </a:endParaRPr>
          </a:p>
        </p:txBody>
      </p:sp>
      <p:sp>
        <p:nvSpPr>
          <p:cNvPr id="8" name="Oval 7">
            <a:extLst>
              <a:ext uri="{FF2B5EF4-FFF2-40B4-BE49-F238E27FC236}">
                <a16:creationId xmlns:a16="http://schemas.microsoft.com/office/drawing/2014/main" id="{64B5119D-685F-4F1E-B0BA-FD4E682F4B9B}"/>
              </a:ext>
            </a:extLst>
          </p:cNvPr>
          <p:cNvSpPr/>
          <p:nvPr userDrawn="1"/>
        </p:nvSpPr>
        <p:spPr>
          <a:xfrm>
            <a:off x="11037572" y="6208141"/>
            <a:ext cx="394129" cy="39412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Slide Number Placeholder 5">
            <a:extLst>
              <a:ext uri="{FF2B5EF4-FFF2-40B4-BE49-F238E27FC236}">
                <a16:creationId xmlns:a16="http://schemas.microsoft.com/office/drawing/2014/main" id="{89D9397E-951D-45BB-BA82-DFFC4F6839FC}"/>
              </a:ext>
            </a:extLst>
          </p:cNvPr>
          <p:cNvSpPr>
            <a:spLocks noGrp="1"/>
          </p:cNvSpPr>
          <p:nvPr>
            <p:ph type="sldNum" sz="quarter" idx="4"/>
          </p:nvPr>
        </p:nvSpPr>
        <p:spPr>
          <a:xfrm>
            <a:off x="11055565" y="6212046"/>
            <a:ext cx="358140" cy="365125"/>
          </a:xfrm>
          <a:prstGeom prst="rect">
            <a:avLst/>
          </a:prstGeom>
        </p:spPr>
        <p:txBody>
          <a:bodyPr vert="horz" wrap="none" lIns="91440" tIns="45720" rIns="91440" bIns="45720" rtlCol="0" anchor="ctr"/>
          <a:lstStyle>
            <a:lvl1pPr algn="ctr">
              <a:defRPr sz="1200" b="1">
                <a:solidFill>
                  <a:schemeClr val="bg1"/>
                </a:solidFill>
                <a:latin typeface="Corbel" panose="020B0503020204020204" pitchFamily="34" charset="0"/>
              </a:defRPr>
            </a:lvl1pPr>
          </a:lstStyle>
          <a:p>
            <a:fld id="{F8A8E145-EC7E-466A-9731-DF4E630296A6}" type="slidenum">
              <a:rPr lang="en-US" smtClean="0"/>
              <a:pPr/>
              <a:t>‹#›</a:t>
            </a:fld>
            <a:endParaRPr lang="en-US" dirty="0"/>
          </a:p>
        </p:txBody>
      </p:sp>
      <p:grpSp>
        <p:nvGrpSpPr>
          <p:cNvPr id="2" name="Group 4">
            <a:extLst>
              <a:ext uri="{FF2B5EF4-FFF2-40B4-BE49-F238E27FC236}">
                <a16:creationId xmlns:a16="http://schemas.microsoft.com/office/drawing/2014/main" id="{A367A2B1-55A6-4496-B61C-87EA18C970D3}"/>
              </a:ext>
            </a:extLst>
          </p:cNvPr>
          <p:cNvGrpSpPr>
            <a:grpSpLocks noChangeAspect="1"/>
          </p:cNvGrpSpPr>
          <p:nvPr userDrawn="1"/>
        </p:nvGrpSpPr>
        <p:grpSpPr bwMode="auto">
          <a:xfrm>
            <a:off x="2940368" y="767715"/>
            <a:ext cx="2022157" cy="1973580"/>
            <a:chOff x="3087" y="806"/>
            <a:chExt cx="2123" cy="2072"/>
          </a:xfrm>
        </p:grpSpPr>
        <p:sp>
          <p:nvSpPr>
            <p:cNvPr id="4" name="Freeform 5">
              <a:extLst>
                <a:ext uri="{FF2B5EF4-FFF2-40B4-BE49-F238E27FC236}">
                  <a16:creationId xmlns:a16="http://schemas.microsoft.com/office/drawing/2014/main" id="{721EF6B5-5F51-482A-A2B6-6E5C0BEFA0F1}"/>
                </a:ext>
              </a:extLst>
            </p:cNvPr>
            <p:cNvSpPr>
              <a:spLocks/>
            </p:cNvSpPr>
            <p:nvPr userDrawn="1"/>
          </p:nvSpPr>
          <p:spPr bwMode="auto">
            <a:xfrm>
              <a:off x="5193" y="2822"/>
              <a:ext cx="17" cy="18"/>
            </a:xfrm>
            <a:custGeom>
              <a:avLst/>
              <a:gdLst>
                <a:gd name="T0" fmla="*/ 4 w 9"/>
                <a:gd name="T1" fmla="*/ 10 h 10"/>
                <a:gd name="T2" fmla="*/ 0 w 9"/>
                <a:gd name="T3" fmla="*/ 5 h 10"/>
                <a:gd name="T4" fmla="*/ 5 w 9"/>
                <a:gd name="T5" fmla="*/ 0 h 10"/>
                <a:gd name="T6" fmla="*/ 9 w 9"/>
                <a:gd name="T7" fmla="*/ 5 h 10"/>
                <a:gd name="T8" fmla="*/ 4 w 9"/>
                <a:gd name="T9" fmla="*/ 10 h 10"/>
              </a:gdLst>
              <a:ahLst/>
              <a:cxnLst>
                <a:cxn ang="0">
                  <a:pos x="T0" y="T1"/>
                </a:cxn>
                <a:cxn ang="0">
                  <a:pos x="T2" y="T3"/>
                </a:cxn>
                <a:cxn ang="0">
                  <a:pos x="T4" y="T5"/>
                </a:cxn>
                <a:cxn ang="0">
                  <a:pos x="T6" y="T7"/>
                </a:cxn>
                <a:cxn ang="0">
                  <a:pos x="T8" y="T9"/>
                </a:cxn>
              </a:cxnLst>
              <a:rect l="0" t="0" r="r" b="b"/>
              <a:pathLst>
                <a:path w="9" h="10">
                  <a:moveTo>
                    <a:pt x="4" y="10"/>
                  </a:moveTo>
                  <a:cubicBezTo>
                    <a:pt x="2" y="10"/>
                    <a:pt x="0" y="8"/>
                    <a:pt x="0" y="5"/>
                  </a:cubicBezTo>
                  <a:cubicBezTo>
                    <a:pt x="0" y="2"/>
                    <a:pt x="2" y="0"/>
                    <a:pt x="5" y="0"/>
                  </a:cubicBezTo>
                  <a:cubicBezTo>
                    <a:pt x="7" y="0"/>
                    <a:pt x="9" y="2"/>
                    <a:pt x="9" y="5"/>
                  </a:cubicBezTo>
                  <a:cubicBezTo>
                    <a:pt x="9" y="8"/>
                    <a:pt x="7" y="10"/>
                    <a:pt x="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1" name="Freeform 6">
              <a:extLst>
                <a:ext uri="{FF2B5EF4-FFF2-40B4-BE49-F238E27FC236}">
                  <a16:creationId xmlns:a16="http://schemas.microsoft.com/office/drawing/2014/main" id="{0E60AE60-66F6-494A-AD78-98D8C7FAFCEC}"/>
                </a:ext>
              </a:extLst>
            </p:cNvPr>
            <p:cNvSpPr>
              <a:spLocks/>
            </p:cNvSpPr>
            <p:nvPr userDrawn="1"/>
          </p:nvSpPr>
          <p:spPr bwMode="auto">
            <a:xfrm>
              <a:off x="3087" y="2737"/>
              <a:ext cx="30" cy="102"/>
            </a:xfrm>
            <a:custGeom>
              <a:avLst/>
              <a:gdLst>
                <a:gd name="T0" fmla="*/ 13 w 30"/>
                <a:gd name="T1" fmla="*/ 102 h 102"/>
                <a:gd name="T2" fmla="*/ 0 w 30"/>
                <a:gd name="T3" fmla="*/ 102 h 102"/>
                <a:gd name="T4" fmla="*/ 17 w 30"/>
                <a:gd name="T5" fmla="*/ 0 h 102"/>
                <a:gd name="T6" fmla="*/ 30 w 30"/>
                <a:gd name="T7" fmla="*/ 0 h 102"/>
                <a:gd name="T8" fmla="*/ 13 w 30"/>
                <a:gd name="T9" fmla="*/ 102 h 102"/>
              </a:gdLst>
              <a:ahLst/>
              <a:cxnLst>
                <a:cxn ang="0">
                  <a:pos x="T0" y="T1"/>
                </a:cxn>
                <a:cxn ang="0">
                  <a:pos x="T2" y="T3"/>
                </a:cxn>
                <a:cxn ang="0">
                  <a:pos x="T4" y="T5"/>
                </a:cxn>
                <a:cxn ang="0">
                  <a:pos x="T6" y="T7"/>
                </a:cxn>
                <a:cxn ang="0">
                  <a:pos x="T8" y="T9"/>
                </a:cxn>
              </a:cxnLst>
              <a:rect l="0" t="0" r="r" b="b"/>
              <a:pathLst>
                <a:path w="30" h="102">
                  <a:moveTo>
                    <a:pt x="13" y="102"/>
                  </a:moveTo>
                  <a:lnTo>
                    <a:pt x="0" y="102"/>
                  </a:lnTo>
                  <a:lnTo>
                    <a:pt x="17" y="0"/>
                  </a:lnTo>
                  <a:lnTo>
                    <a:pt x="30" y="0"/>
                  </a:lnTo>
                  <a:lnTo>
                    <a:pt x="13"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3" name="Freeform 7">
              <a:extLst>
                <a:ext uri="{FF2B5EF4-FFF2-40B4-BE49-F238E27FC236}">
                  <a16:creationId xmlns:a16="http://schemas.microsoft.com/office/drawing/2014/main" id="{04BDD5EC-8216-4071-B78F-6C713AABDCA6}"/>
                </a:ext>
              </a:extLst>
            </p:cNvPr>
            <p:cNvSpPr>
              <a:spLocks/>
            </p:cNvSpPr>
            <p:nvPr userDrawn="1"/>
          </p:nvSpPr>
          <p:spPr bwMode="auto">
            <a:xfrm>
              <a:off x="3132" y="2767"/>
              <a:ext cx="65" cy="72"/>
            </a:xfrm>
            <a:custGeom>
              <a:avLst/>
              <a:gdLst>
                <a:gd name="T0" fmla="*/ 34 w 35"/>
                <a:gd name="T1" fmla="*/ 10 h 38"/>
                <a:gd name="T2" fmla="*/ 30 w 35"/>
                <a:gd name="T3" fmla="*/ 38 h 38"/>
                <a:gd name="T4" fmla="*/ 24 w 35"/>
                <a:gd name="T5" fmla="*/ 38 h 38"/>
                <a:gd name="T6" fmla="*/ 28 w 35"/>
                <a:gd name="T7" fmla="*/ 11 h 38"/>
                <a:gd name="T8" fmla="*/ 28 w 35"/>
                <a:gd name="T9" fmla="*/ 9 h 38"/>
                <a:gd name="T10" fmla="*/ 29 w 35"/>
                <a:gd name="T11" fmla="*/ 8 h 38"/>
                <a:gd name="T12" fmla="*/ 27 w 35"/>
                <a:gd name="T13" fmla="*/ 5 h 38"/>
                <a:gd name="T14" fmla="*/ 19 w 35"/>
                <a:gd name="T15" fmla="*/ 11 h 38"/>
                <a:gd name="T16" fmla="*/ 11 w 35"/>
                <a:gd name="T17" fmla="*/ 21 h 38"/>
                <a:gd name="T18" fmla="*/ 9 w 35"/>
                <a:gd name="T19" fmla="*/ 24 h 38"/>
                <a:gd name="T20" fmla="*/ 8 w 35"/>
                <a:gd name="T21" fmla="*/ 31 h 38"/>
                <a:gd name="T22" fmla="*/ 6 w 35"/>
                <a:gd name="T23" fmla="*/ 38 h 38"/>
                <a:gd name="T24" fmla="*/ 0 w 35"/>
                <a:gd name="T25" fmla="*/ 38 h 38"/>
                <a:gd name="T26" fmla="*/ 6 w 35"/>
                <a:gd name="T27" fmla="*/ 1 h 38"/>
                <a:gd name="T28" fmla="*/ 12 w 35"/>
                <a:gd name="T29" fmla="*/ 0 h 38"/>
                <a:gd name="T30" fmla="*/ 10 w 35"/>
                <a:gd name="T31" fmla="*/ 15 h 38"/>
                <a:gd name="T32" fmla="*/ 11 w 35"/>
                <a:gd name="T33" fmla="*/ 13 h 38"/>
                <a:gd name="T34" fmla="*/ 17 w 35"/>
                <a:gd name="T35" fmla="*/ 6 h 38"/>
                <a:gd name="T36" fmla="*/ 29 w 35"/>
                <a:gd name="T37" fmla="*/ 0 h 38"/>
                <a:gd name="T38" fmla="*/ 35 w 35"/>
                <a:gd name="T39" fmla="*/ 6 h 38"/>
                <a:gd name="T40" fmla="*/ 34 w 35"/>
                <a:gd name="T4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8">
                  <a:moveTo>
                    <a:pt x="34" y="10"/>
                  </a:moveTo>
                  <a:cubicBezTo>
                    <a:pt x="30" y="38"/>
                    <a:pt x="30" y="38"/>
                    <a:pt x="30" y="38"/>
                  </a:cubicBezTo>
                  <a:cubicBezTo>
                    <a:pt x="24" y="38"/>
                    <a:pt x="24" y="38"/>
                    <a:pt x="24" y="38"/>
                  </a:cubicBezTo>
                  <a:cubicBezTo>
                    <a:pt x="28" y="11"/>
                    <a:pt x="28" y="11"/>
                    <a:pt x="28" y="11"/>
                  </a:cubicBezTo>
                  <a:cubicBezTo>
                    <a:pt x="28" y="9"/>
                    <a:pt x="28" y="9"/>
                    <a:pt x="28" y="9"/>
                  </a:cubicBezTo>
                  <a:cubicBezTo>
                    <a:pt x="29" y="8"/>
                    <a:pt x="29" y="8"/>
                    <a:pt x="29" y="8"/>
                  </a:cubicBezTo>
                  <a:cubicBezTo>
                    <a:pt x="29" y="6"/>
                    <a:pt x="28" y="5"/>
                    <a:pt x="27" y="5"/>
                  </a:cubicBezTo>
                  <a:cubicBezTo>
                    <a:pt x="25" y="5"/>
                    <a:pt x="22" y="7"/>
                    <a:pt x="19" y="11"/>
                  </a:cubicBezTo>
                  <a:cubicBezTo>
                    <a:pt x="16" y="14"/>
                    <a:pt x="13" y="17"/>
                    <a:pt x="11" y="21"/>
                  </a:cubicBezTo>
                  <a:cubicBezTo>
                    <a:pt x="10" y="22"/>
                    <a:pt x="10" y="23"/>
                    <a:pt x="9" y="24"/>
                  </a:cubicBezTo>
                  <a:cubicBezTo>
                    <a:pt x="9" y="26"/>
                    <a:pt x="8" y="29"/>
                    <a:pt x="8" y="31"/>
                  </a:cubicBezTo>
                  <a:cubicBezTo>
                    <a:pt x="6" y="38"/>
                    <a:pt x="6" y="38"/>
                    <a:pt x="6" y="38"/>
                  </a:cubicBezTo>
                  <a:cubicBezTo>
                    <a:pt x="0" y="38"/>
                    <a:pt x="0" y="38"/>
                    <a:pt x="0" y="38"/>
                  </a:cubicBezTo>
                  <a:cubicBezTo>
                    <a:pt x="6" y="1"/>
                    <a:pt x="6" y="1"/>
                    <a:pt x="6" y="1"/>
                  </a:cubicBezTo>
                  <a:cubicBezTo>
                    <a:pt x="12" y="0"/>
                    <a:pt x="12" y="0"/>
                    <a:pt x="12" y="0"/>
                  </a:cubicBezTo>
                  <a:cubicBezTo>
                    <a:pt x="10" y="15"/>
                    <a:pt x="10" y="15"/>
                    <a:pt x="10" y="15"/>
                  </a:cubicBezTo>
                  <a:cubicBezTo>
                    <a:pt x="10" y="14"/>
                    <a:pt x="11" y="13"/>
                    <a:pt x="11" y="13"/>
                  </a:cubicBezTo>
                  <a:cubicBezTo>
                    <a:pt x="14" y="9"/>
                    <a:pt x="15" y="8"/>
                    <a:pt x="17" y="6"/>
                  </a:cubicBezTo>
                  <a:cubicBezTo>
                    <a:pt x="21" y="2"/>
                    <a:pt x="25" y="0"/>
                    <a:pt x="29" y="0"/>
                  </a:cubicBezTo>
                  <a:cubicBezTo>
                    <a:pt x="33" y="0"/>
                    <a:pt x="35" y="2"/>
                    <a:pt x="35" y="6"/>
                  </a:cubicBezTo>
                  <a:cubicBezTo>
                    <a:pt x="35" y="7"/>
                    <a:pt x="35" y="9"/>
                    <a:pt x="3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4" name="Freeform 8">
              <a:extLst>
                <a:ext uri="{FF2B5EF4-FFF2-40B4-BE49-F238E27FC236}">
                  <a16:creationId xmlns:a16="http://schemas.microsoft.com/office/drawing/2014/main" id="{61943A92-2D27-481E-9C62-1AAC73BDE999}"/>
                </a:ext>
              </a:extLst>
            </p:cNvPr>
            <p:cNvSpPr>
              <a:spLocks/>
            </p:cNvSpPr>
            <p:nvPr userDrawn="1"/>
          </p:nvSpPr>
          <p:spPr bwMode="auto">
            <a:xfrm>
              <a:off x="3210" y="2767"/>
              <a:ext cx="49" cy="72"/>
            </a:xfrm>
            <a:custGeom>
              <a:avLst/>
              <a:gdLst>
                <a:gd name="T0" fmla="*/ 23 w 26"/>
                <a:gd name="T1" fmla="*/ 8 h 38"/>
                <a:gd name="T2" fmla="*/ 18 w 26"/>
                <a:gd name="T3" fmla="*/ 6 h 38"/>
                <a:gd name="T4" fmla="*/ 15 w 26"/>
                <a:gd name="T5" fmla="*/ 5 h 38"/>
                <a:gd name="T6" fmla="*/ 10 w 26"/>
                <a:gd name="T7" fmla="*/ 10 h 38"/>
                <a:gd name="T8" fmla="*/ 16 w 26"/>
                <a:gd name="T9" fmla="*/ 17 h 38"/>
                <a:gd name="T10" fmla="*/ 23 w 26"/>
                <a:gd name="T11" fmla="*/ 27 h 38"/>
                <a:gd name="T12" fmla="*/ 10 w 26"/>
                <a:gd name="T13" fmla="*/ 38 h 38"/>
                <a:gd name="T14" fmla="*/ 0 w 26"/>
                <a:gd name="T15" fmla="*/ 36 h 38"/>
                <a:gd name="T16" fmla="*/ 3 w 26"/>
                <a:gd name="T17" fmla="*/ 31 h 38"/>
                <a:gd name="T18" fmla="*/ 11 w 26"/>
                <a:gd name="T19" fmla="*/ 33 h 38"/>
                <a:gd name="T20" fmla="*/ 17 w 26"/>
                <a:gd name="T21" fmla="*/ 28 h 38"/>
                <a:gd name="T22" fmla="*/ 16 w 26"/>
                <a:gd name="T23" fmla="*/ 26 h 38"/>
                <a:gd name="T24" fmla="*/ 14 w 26"/>
                <a:gd name="T25" fmla="*/ 23 h 38"/>
                <a:gd name="T26" fmla="*/ 9 w 26"/>
                <a:gd name="T27" fmla="*/ 20 h 38"/>
                <a:gd name="T28" fmla="*/ 4 w 26"/>
                <a:gd name="T29" fmla="*/ 11 h 38"/>
                <a:gd name="T30" fmla="*/ 16 w 26"/>
                <a:gd name="T31" fmla="*/ 0 h 38"/>
                <a:gd name="T32" fmla="*/ 21 w 26"/>
                <a:gd name="T33" fmla="*/ 1 h 38"/>
                <a:gd name="T34" fmla="*/ 26 w 26"/>
                <a:gd name="T35" fmla="*/ 3 h 38"/>
                <a:gd name="T36" fmla="*/ 23 w 26"/>
                <a:gd name="T3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23" y="8"/>
                  </a:moveTo>
                  <a:cubicBezTo>
                    <a:pt x="21" y="7"/>
                    <a:pt x="20" y="6"/>
                    <a:pt x="18" y="6"/>
                  </a:cubicBezTo>
                  <a:cubicBezTo>
                    <a:pt x="17" y="5"/>
                    <a:pt x="16" y="5"/>
                    <a:pt x="15" y="5"/>
                  </a:cubicBezTo>
                  <a:cubicBezTo>
                    <a:pt x="12" y="5"/>
                    <a:pt x="10" y="7"/>
                    <a:pt x="10" y="10"/>
                  </a:cubicBezTo>
                  <a:cubicBezTo>
                    <a:pt x="10" y="12"/>
                    <a:pt x="11" y="13"/>
                    <a:pt x="16" y="17"/>
                  </a:cubicBezTo>
                  <a:cubicBezTo>
                    <a:pt x="22" y="21"/>
                    <a:pt x="23" y="23"/>
                    <a:pt x="23" y="27"/>
                  </a:cubicBezTo>
                  <a:cubicBezTo>
                    <a:pt x="23" y="34"/>
                    <a:pt x="18" y="38"/>
                    <a:pt x="10" y="38"/>
                  </a:cubicBezTo>
                  <a:cubicBezTo>
                    <a:pt x="7" y="38"/>
                    <a:pt x="5" y="38"/>
                    <a:pt x="0" y="36"/>
                  </a:cubicBezTo>
                  <a:cubicBezTo>
                    <a:pt x="3" y="31"/>
                    <a:pt x="3" y="31"/>
                    <a:pt x="3" y="31"/>
                  </a:cubicBezTo>
                  <a:cubicBezTo>
                    <a:pt x="6" y="33"/>
                    <a:pt x="8" y="33"/>
                    <a:pt x="11" y="33"/>
                  </a:cubicBezTo>
                  <a:cubicBezTo>
                    <a:pt x="15" y="33"/>
                    <a:pt x="17" y="31"/>
                    <a:pt x="17" y="28"/>
                  </a:cubicBezTo>
                  <a:cubicBezTo>
                    <a:pt x="17" y="28"/>
                    <a:pt x="17" y="27"/>
                    <a:pt x="16" y="26"/>
                  </a:cubicBezTo>
                  <a:cubicBezTo>
                    <a:pt x="16" y="25"/>
                    <a:pt x="15" y="24"/>
                    <a:pt x="14" y="23"/>
                  </a:cubicBezTo>
                  <a:cubicBezTo>
                    <a:pt x="13" y="23"/>
                    <a:pt x="12" y="21"/>
                    <a:pt x="9" y="20"/>
                  </a:cubicBezTo>
                  <a:cubicBezTo>
                    <a:pt x="5" y="16"/>
                    <a:pt x="4" y="14"/>
                    <a:pt x="4" y="11"/>
                  </a:cubicBezTo>
                  <a:cubicBezTo>
                    <a:pt x="4" y="4"/>
                    <a:pt x="8" y="0"/>
                    <a:pt x="16" y="0"/>
                  </a:cubicBezTo>
                  <a:cubicBezTo>
                    <a:pt x="17" y="0"/>
                    <a:pt x="19" y="0"/>
                    <a:pt x="21" y="1"/>
                  </a:cubicBezTo>
                  <a:cubicBezTo>
                    <a:pt x="23" y="2"/>
                    <a:pt x="24" y="2"/>
                    <a:pt x="26" y="3"/>
                  </a:cubicBezTo>
                  <a:lnTo>
                    <a:pt x="2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5" name="Freeform 9">
              <a:extLst>
                <a:ext uri="{FF2B5EF4-FFF2-40B4-BE49-F238E27FC236}">
                  <a16:creationId xmlns:a16="http://schemas.microsoft.com/office/drawing/2014/main" id="{19B6A0C8-66AC-4419-BED5-E18601EDA227}"/>
                </a:ext>
              </a:extLst>
            </p:cNvPr>
            <p:cNvSpPr>
              <a:spLocks noEditPoints="1"/>
            </p:cNvSpPr>
            <p:nvPr userDrawn="1"/>
          </p:nvSpPr>
          <p:spPr bwMode="auto">
            <a:xfrm>
              <a:off x="3265" y="2766"/>
              <a:ext cx="71" cy="108"/>
            </a:xfrm>
            <a:custGeom>
              <a:avLst/>
              <a:gdLst>
                <a:gd name="T0" fmla="*/ 33 w 38"/>
                <a:gd name="T1" fmla="*/ 30 h 58"/>
                <a:gd name="T2" fmla="*/ 17 w 38"/>
                <a:gd name="T3" fmla="*/ 40 h 58"/>
                <a:gd name="T4" fmla="*/ 10 w 38"/>
                <a:gd name="T5" fmla="*/ 38 h 58"/>
                <a:gd name="T6" fmla="*/ 7 w 38"/>
                <a:gd name="T7" fmla="*/ 58 h 58"/>
                <a:gd name="T8" fmla="*/ 0 w 38"/>
                <a:gd name="T9" fmla="*/ 58 h 58"/>
                <a:gd name="T10" fmla="*/ 9 w 38"/>
                <a:gd name="T11" fmla="*/ 2 h 58"/>
                <a:gd name="T12" fmla="*/ 16 w 38"/>
                <a:gd name="T13" fmla="*/ 1 h 58"/>
                <a:gd name="T14" fmla="*/ 13 w 38"/>
                <a:gd name="T15" fmla="*/ 15 h 58"/>
                <a:gd name="T16" fmla="*/ 15 w 38"/>
                <a:gd name="T17" fmla="*/ 12 h 58"/>
                <a:gd name="T18" fmla="*/ 21 w 38"/>
                <a:gd name="T19" fmla="*/ 6 h 58"/>
                <a:gd name="T20" fmla="*/ 31 w 38"/>
                <a:gd name="T21" fmla="*/ 0 h 58"/>
                <a:gd name="T22" fmla="*/ 38 w 38"/>
                <a:gd name="T23" fmla="*/ 12 h 58"/>
                <a:gd name="T24" fmla="*/ 33 w 38"/>
                <a:gd name="T25" fmla="*/ 30 h 58"/>
                <a:gd name="T26" fmla="*/ 29 w 38"/>
                <a:gd name="T27" fmla="*/ 7 h 58"/>
                <a:gd name="T28" fmla="*/ 22 w 38"/>
                <a:gd name="T29" fmla="*/ 11 h 58"/>
                <a:gd name="T30" fmla="*/ 15 w 38"/>
                <a:gd name="T31" fmla="*/ 19 h 58"/>
                <a:gd name="T32" fmla="*/ 12 w 38"/>
                <a:gd name="T33" fmla="*/ 26 h 58"/>
                <a:gd name="T34" fmla="*/ 11 w 38"/>
                <a:gd name="T35" fmla="*/ 33 h 58"/>
                <a:gd name="T36" fmla="*/ 17 w 38"/>
                <a:gd name="T37" fmla="*/ 35 h 58"/>
                <a:gd name="T38" fmla="*/ 31 w 38"/>
                <a:gd name="T39" fmla="*/ 12 h 58"/>
                <a:gd name="T40" fmla="*/ 29 w 38"/>
                <a:gd name="T41"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8">
                  <a:moveTo>
                    <a:pt x="33" y="30"/>
                  </a:moveTo>
                  <a:cubicBezTo>
                    <a:pt x="29" y="36"/>
                    <a:pt x="24" y="40"/>
                    <a:pt x="17" y="40"/>
                  </a:cubicBezTo>
                  <a:cubicBezTo>
                    <a:pt x="14" y="40"/>
                    <a:pt x="12" y="39"/>
                    <a:pt x="10" y="38"/>
                  </a:cubicBezTo>
                  <a:cubicBezTo>
                    <a:pt x="7" y="58"/>
                    <a:pt x="7" y="58"/>
                    <a:pt x="7" y="58"/>
                  </a:cubicBezTo>
                  <a:cubicBezTo>
                    <a:pt x="0" y="58"/>
                    <a:pt x="0" y="58"/>
                    <a:pt x="0" y="58"/>
                  </a:cubicBezTo>
                  <a:cubicBezTo>
                    <a:pt x="9" y="2"/>
                    <a:pt x="9" y="2"/>
                    <a:pt x="9" y="2"/>
                  </a:cubicBezTo>
                  <a:cubicBezTo>
                    <a:pt x="16" y="1"/>
                    <a:pt x="16" y="1"/>
                    <a:pt x="16" y="1"/>
                  </a:cubicBezTo>
                  <a:cubicBezTo>
                    <a:pt x="13" y="15"/>
                    <a:pt x="13" y="15"/>
                    <a:pt x="13" y="15"/>
                  </a:cubicBezTo>
                  <a:cubicBezTo>
                    <a:pt x="14" y="14"/>
                    <a:pt x="14" y="13"/>
                    <a:pt x="15" y="12"/>
                  </a:cubicBezTo>
                  <a:cubicBezTo>
                    <a:pt x="16" y="10"/>
                    <a:pt x="18" y="8"/>
                    <a:pt x="21" y="6"/>
                  </a:cubicBezTo>
                  <a:cubicBezTo>
                    <a:pt x="24" y="3"/>
                    <a:pt x="28" y="0"/>
                    <a:pt x="31" y="0"/>
                  </a:cubicBezTo>
                  <a:cubicBezTo>
                    <a:pt x="35" y="0"/>
                    <a:pt x="38" y="5"/>
                    <a:pt x="38" y="12"/>
                  </a:cubicBezTo>
                  <a:cubicBezTo>
                    <a:pt x="38" y="18"/>
                    <a:pt x="36" y="24"/>
                    <a:pt x="33" y="30"/>
                  </a:cubicBezTo>
                  <a:close/>
                  <a:moveTo>
                    <a:pt x="29" y="7"/>
                  </a:moveTo>
                  <a:cubicBezTo>
                    <a:pt x="28" y="7"/>
                    <a:pt x="25" y="8"/>
                    <a:pt x="22" y="11"/>
                  </a:cubicBezTo>
                  <a:cubicBezTo>
                    <a:pt x="20" y="13"/>
                    <a:pt x="16" y="17"/>
                    <a:pt x="15" y="19"/>
                  </a:cubicBezTo>
                  <a:cubicBezTo>
                    <a:pt x="13" y="22"/>
                    <a:pt x="12" y="24"/>
                    <a:pt x="12" y="26"/>
                  </a:cubicBezTo>
                  <a:cubicBezTo>
                    <a:pt x="11" y="33"/>
                    <a:pt x="11" y="33"/>
                    <a:pt x="11" y="33"/>
                  </a:cubicBezTo>
                  <a:cubicBezTo>
                    <a:pt x="13" y="35"/>
                    <a:pt x="15" y="35"/>
                    <a:pt x="17" y="35"/>
                  </a:cubicBezTo>
                  <a:cubicBezTo>
                    <a:pt x="25" y="35"/>
                    <a:pt x="31" y="25"/>
                    <a:pt x="31" y="12"/>
                  </a:cubicBezTo>
                  <a:cubicBezTo>
                    <a:pt x="31" y="8"/>
                    <a:pt x="31" y="7"/>
                    <a:pt x="2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6" name="Freeform 10">
              <a:extLst>
                <a:ext uri="{FF2B5EF4-FFF2-40B4-BE49-F238E27FC236}">
                  <a16:creationId xmlns:a16="http://schemas.microsoft.com/office/drawing/2014/main" id="{457AA284-C60E-448E-B749-448FE5E54471}"/>
                </a:ext>
              </a:extLst>
            </p:cNvPr>
            <p:cNvSpPr>
              <a:spLocks noEditPoints="1"/>
            </p:cNvSpPr>
            <p:nvPr userDrawn="1"/>
          </p:nvSpPr>
          <p:spPr bwMode="auto">
            <a:xfrm>
              <a:off x="3351" y="2732"/>
              <a:ext cx="30" cy="107"/>
            </a:xfrm>
            <a:custGeom>
              <a:avLst/>
              <a:gdLst>
                <a:gd name="T0" fmla="*/ 6 w 16"/>
                <a:gd name="T1" fmla="*/ 57 h 57"/>
                <a:gd name="T2" fmla="*/ 0 w 16"/>
                <a:gd name="T3" fmla="*/ 57 h 57"/>
                <a:gd name="T4" fmla="*/ 6 w 16"/>
                <a:gd name="T5" fmla="*/ 20 h 57"/>
                <a:gd name="T6" fmla="*/ 12 w 16"/>
                <a:gd name="T7" fmla="*/ 19 h 57"/>
                <a:gd name="T8" fmla="*/ 6 w 16"/>
                <a:gd name="T9" fmla="*/ 57 h 57"/>
                <a:gd name="T10" fmla="*/ 16 w 16"/>
                <a:gd name="T11" fmla="*/ 5 h 57"/>
                <a:gd name="T12" fmla="*/ 11 w 16"/>
                <a:gd name="T13" fmla="*/ 10 h 57"/>
                <a:gd name="T14" fmla="*/ 8 w 16"/>
                <a:gd name="T15" fmla="*/ 5 h 57"/>
                <a:gd name="T16" fmla="*/ 9 w 16"/>
                <a:gd name="T17" fmla="*/ 4 h 57"/>
                <a:gd name="T18" fmla="*/ 13 w 16"/>
                <a:gd name="T19" fmla="*/ 0 h 57"/>
                <a:gd name="T20" fmla="*/ 16 w 16"/>
                <a:gd name="T21" fmla="*/ 4 h 57"/>
                <a:gd name="T22" fmla="*/ 16 w 16"/>
                <a:gd name="T23"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57">
                  <a:moveTo>
                    <a:pt x="6" y="57"/>
                  </a:moveTo>
                  <a:cubicBezTo>
                    <a:pt x="0" y="57"/>
                    <a:pt x="0" y="57"/>
                    <a:pt x="0" y="57"/>
                  </a:cubicBezTo>
                  <a:cubicBezTo>
                    <a:pt x="6" y="20"/>
                    <a:pt x="6" y="20"/>
                    <a:pt x="6" y="20"/>
                  </a:cubicBezTo>
                  <a:cubicBezTo>
                    <a:pt x="12" y="19"/>
                    <a:pt x="12" y="19"/>
                    <a:pt x="12" y="19"/>
                  </a:cubicBezTo>
                  <a:lnTo>
                    <a:pt x="6" y="57"/>
                  </a:lnTo>
                  <a:close/>
                  <a:moveTo>
                    <a:pt x="16" y="5"/>
                  </a:moveTo>
                  <a:cubicBezTo>
                    <a:pt x="15" y="8"/>
                    <a:pt x="13" y="10"/>
                    <a:pt x="11" y="10"/>
                  </a:cubicBezTo>
                  <a:cubicBezTo>
                    <a:pt x="10" y="10"/>
                    <a:pt x="8" y="8"/>
                    <a:pt x="8" y="5"/>
                  </a:cubicBezTo>
                  <a:cubicBezTo>
                    <a:pt x="8" y="5"/>
                    <a:pt x="8" y="4"/>
                    <a:pt x="9" y="4"/>
                  </a:cubicBezTo>
                  <a:cubicBezTo>
                    <a:pt x="9" y="1"/>
                    <a:pt x="11" y="0"/>
                    <a:pt x="13" y="0"/>
                  </a:cubicBezTo>
                  <a:cubicBezTo>
                    <a:pt x="14" y="0"/>
                    <a:pt x="16" y="2"/>
                    <a:pt x="16" y="4"/>
                  </a:cubicBezTo>
                  <a:cubicBezTo>
                    <a:pt x="16" y="5"/>
                    <a:pt x="16" y="5"/>
                    <a:pt x="16"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7" name="Freeform 11">
              <a:extLst>
                <a:ext uri="{FF2B5EF4-FFF2-40B4-BE49-F238E27FC236}">
                  <a16:creationId xmlns:a16="http://schemas.microsoft.com/office/drawing/2014/main" id="{4390CE6A-22A0-4990-81FC-4889303C38AE}"/>
                </a:ext>
              </a:extLst>
            </p:cNvPr>
            <p:cNvSpPr>
              <a:spLocks/>
            </p:cNvSpPr>
            <p:nvPr userDrawn="1"/>
          </p:nvSpPr>
          <p:spPr bwMode="auto">
            <a:xfrm>
              <a:off x="3394" y="2767"/>
              <a:ext cx="51" cy="72"/>
            </a:xfrm>
            <a:custGeom>
              <a:avLst/>
              <a:gdLst>
                <a:gd name="T0" fmla="*/ 24 w 27"/>
                <a:gd name="T1" fmla="*/ 7 h 38"/>
                <a:gd name="T2" fmla="*/ 22 w 27"/>
                <a:gd name="T3" fmla="*/ 6 h 38"/>
                <a:gd name="T4" fmla="*/ 17 w 27"/>
                <a:gd name="T5" fmla="*/ 9 h 38"/>
                <a:gd name="T6" fmla="*/ 10 w 27"/>
                <a:gd name="T7" fmla="*/ 19 h 38"/>
                <a:gd name="T8" fmla="*/ 8 w 27"/>
                <a:gd name="T9" fmla="*/ 29 h 38"/>
                <a:gd name="T10" fmla="*/ 6 w 27"/>
                <a:gd name="T11" fmla="*/ 38 h 38"/>
                <a:gd name="T12" fmla="*/ 0 w 27"/>
                <a:gd name="T13" fmla="*/ 38 h 38"/>
                <a:gd name="T14" fmla="*/ 6 w 27"/>
                <a:gd name="T15" fmla="*/ 1 h 38"/>
                <a:gd name="T16" fmla="*/ 12 w 27"/>
                <a:gd name="T17" fmla="*/ 0 h 38"/>
                <a:gd name="T18" fmla="*/ 10 w 27"/>
                <a:gd name="T19" fmla="*/ 11 h 38"/>
                <a:gd name="T20" fmla="*/ 22 w 27"/>
                <a:gd name="T21" fmla="*/ 0 h 38"/>
                <a:gd name="T22" fmla="*/ 27 w 27"/>
                <a:gd name="T23" fmla="*/ 1 h 38"/>
                <a:gd name="T24" fmla="*/ 24 w 27"/>
                <a:gd name="T2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8">
                  <a:moveTo>
                    <a:pt x="24" y="7"/>
                  </a:moveTo>
                  <a:cubicBezTo>
                    <a:pt x="23" y="6"/>
                    <a:pt x="23" y="6"/>
                    <a:pt x="22" y="6"/>
                  </a:cubicBezTo>
                  <a:cubicBezTo>
                    <a:pt x="20" y="6"/>
                    <a:pt x="18" y="7"/>
                    <a:pt x="17" y="9"/>
                  </a:cubicBezTo>
                  <a:cubicBezTo>
                    <a:pt x="14" y="12"/>
                    <a:pt x="12" y="15"/>
                    <a:pt x="10" y="19"/>
                  </a:cubicBezTo>
                  <a:cubicBezTo>
                    <a:pt x="10" y="21"/>
                    <a:pt x="8" y="26"/>
                    <a:pt x="8" y="29"/>
                  </a:cubicBezTo>
                  <a:cubicBezTo>
                    <a:pt x="6" y="38"/>
                    <a:pt x="6" y="38"/>
                    <a:pt x="6" y="38"/>
                  </a:cubicBezTo>
                  <a:cubicBezTo>
                    <a:pt x="0" y="38"/>
                    <a:pt x="0" y="38"/>
                    <a:pt x="0" y="38"/>
                  </a:cubicBezTo>
                  <a:cubicBezTo>
                    <a:pt x="6" y="1"/>
                    <a:pt x="6" y="1"/>
                    <a:pt x="6" y="1"/>
                  </a:cubicBezTo>
                  <a:cubicBezTo>
                    <a:pt x="12" y="0"/>
                    <a:pt x="12" y="0"/>
                    <a:pt x="12" y="0"/>
                  </a:cubicBezTo>
                  <a:cubicBezTo>
                    <a:pt x="10" y="11"/>
                    <a:pt x="10" y="11"/>
                    <a:pt x="10" y="11"/>
                  </a:cubicBezTo>
                  <a:cubicBezTo>
                    <a:pt x="15" y="3"/>
                    <a:pt x="18" y="0"/>
                    <a:pt x="22" y="0"/>
                  </a:cubicBezTo>
                  <a:cubicBezTo>
                    <a:pt x="24" y="0"/>
                    <a:pt x="25" y="0"/>
                    <a:pt x="27" y="1"/>
                  </a:cubicBezTo>
                  <a:lnTo>
                    <a:pt x="2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8" name="Freeform 12">
              <a:extLst>
                <a:ext uri="{FF2B5EF4-FFF2-40B4-BE49-F238E27FC236}">
                  <a16:creationId xmlns:a16="http://schemas.microsoft.com/office/drawing/2014/main" id="{75CC7B2B-9C81-45A1-829A-BC256824A3A4}"/>
                </a:ext>
              </a:extLst>
            </p:cNvPr>
            <p:cNvSpPr>
              <a:spLocks noEditPoints="1"/>
            </p:cNvSpPr>
            <p:nvPr userDrawn="1"/>
          </p:nvSpPr>
          <p:spPr bwMode="auto">
            <a:xfrm>
              <a:off x="3447" y="2732"/>
              <a:ext cx="28" cy="107"/>
            </a:xfrm>
            <a:custGeom>
              <a:avLst/>
              <a:gdLst>
                <a:gd name="T0" fmla="*/ 6 w 15"/>
                <a:gd name="T1" fmla="*/ 57 h 57"/>
                <a:gd name="T2" fmla="*/ 0 w 15"/>
                <a:gd name="T3" fmla="*/ 57 h 57"/>
                <a:gd name="T4" fmla="*/ 6 w 15"/>
                <a:gd name="T5" fmla="*/ 20 h 57"/>
                <a:gd name="T6" fmla="*/ 12 w 15"/>
                <a:gd name="T7" fmla="*/ 19 h 57"/>
                <a:gd name="T8" fmla="*/ 6 w 15"/>
                <a:gd name="T9" fmla="*/ 57 h 57"/>
                <a:gd name="T10" fmla="*/ 15 w 15"/>
                <a:gd name="T11" fmla="*/ 5 h 57"/>
                <a:gd name="T12" fmla="*/ 11 w 15"/>
                <a:gd name="T13" fmla="*/ 10 h 57"/>
                <a:gd name="T14" fmla="*/ 8 w 15"/>
                <a:gd name="T15" fmla="*/ 5 h 57"/>
                <a:gd name="T16" fmla="*/ 8 w 15"/>
                <a:gd name="T17" fmla="*/ 4 h 57"/>
                <a:gd name="T18" fmla="*/ 13 w 15"/>
                <a:gd name="T19" fmla="*/ 0 h 57"/>
                <a:gd name="T20" fmla="*/ 15 w 15"/>
                <a:gd name="T21" fmla="*/ 4 h 57"/>
                <a:gd name="T22" fmla="*/ 15 w 15"/>
                <a:gd name="T23"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57">
                  <a:moveTo>
                    <a:pt x="6" y="57"/>
                  </a:moveTo>
                  <a:cubicBezTo>
                    <a:pt x="0" y="57"/>
                    <a:pt x="0" y="57"/>
                    <a:pt x="0" y="57"/>
                  </a:cubicBezTo>
                  <a:cubicBezTo>
                    <a:pt x="6" y="20"/>
                    <a:pt x="6" y="20"/>
                    <a:pt x="6" y="20"/>
                  </a:cubicBezTo>
                  <a:cubicBezTo>
                    <a:pt x="12" y="19"/>
                    <a:pt x="12" y="19"/>
                    <a:pt x="12" y="19"/>
                  </a:cubicBezTo>
                  <a:lnTo>
                    <a:pt x="6" y="57"/>
                  </a:lnTo>
                  <a:close/>
                  <a:moveTo>
                    <a:pt x="15" y="5"/>
                  </a:moveTo>
                  <a:cubicBezTo>
                    <a:pt x="15" y="8"/>
                    <a:pt x="13" y="10"/>
                    <a:pt x="11" y="10"/>
                  </a:cubicBezTo>
                  <a:cubicBezTo>
                    <a:pt x="9" y="10"/>
                    <a:pt x="8" y="8"/>
                    <a:pt x="8" y="5"/>
                  </a:cubicBezTo>
                  <a:cubicBezTo>
                    <a:pt x="8" y="5"/>
                    <a:pt x="8" y="4"/>
                    <a:pt x="8" y="4"/>
                  </a:cubicBezTo>
                  <a:cubicBezTo>
                    <a:pt x="9" y="1"/>
                    <a:pt x="11" y="0"/>
                    <a:pt x="13" y="0"/>
                  </a:cubicBezTo>
                  <a:cubicBezTo>
                    <a:pt x="14" y="0"/>
                    <a:pt x="15" y="2"/>
                    <a:pt x="15" y="4"/>
                  </a:cubicBezTo>
                  <a:cubicBezTo>
                    <a:pt x="15" y="5"/>
                    <a:pt x="15" y="5"/>
                    <a:pt x="1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9" name="Freeform 13">
              <a:extLst>
                <a:ext uri="{FF2B5EF4-FFF2-40B4-BE49-F238E27FC236}">
                  <a16:creationId xmlns:a16="http://schemas.microsoft.com/office/drawing/2014/main" id="{D75AE550-1912-424C-B58E-7DD23F0C9388}"/>
                </a:ext>
              </a:extLst>
            </p:cNvPr>
            <p:cNvSpPr>
              <a:spLocks/>
            </p:cNvSpPr>
            <p:nvPr userDrawn="1"/>
          </p:nvSpPr>
          <p:spPr bwMode="auto">
            <a:xfrm>
              <a:off x="3490" y="2767"/>
              <a:ext cx="65" cy="72"/>
            </a:xfrm>
            <a:custGeom>
              <a:avLst/>
              <a:gdLst>
                <a:gd name="T0" fmla="*/ 34 w 35"/>
                <a:gd name="T1" fmla="*/ 10 h 38"/>
                <a:gd name="T2" fmla="*/ 30 w 35"/>
                <a:gd name="T3" fmla="*/ 38 h 38"/>
                <a:gd name="T4" fmla="*/ 24 w 35"/>
                <a:gd name="T5" fmla="*/ 38 h 38"/>
                <a:gd name="T6" fmla="*/ 28 w 35"/>
                <a:gd name="T7" fmla="*/ 11 h 38"/>
                <a:gd name="T8" fmla="*/ 28 w 35"/>
                <a:gd name="T9" fmla="*/ 9 h 38"/>
                <a:gd name="T10" fmla="*/ 28 w 35"/>
                <a:gd name="T11" fmla="*/ 8 h 38"/>
                <a:gd name="T12" fmla="*/ 27 w 35"/>
                <a:gd name="T13" fmla="*/ 5 h 38"/>
                <a:gd name="T14" fmla="*/ 19 w 35"/>
                <a:gd name="T15" fmla="*/ 11 h 38"/>
                <a:gd name="T16" fmla="*/ 11 w 35"/>
                <a:gd name="T17" fmla="*/ 21 h 38"/>
                <a:gd name="T18" fmla="*/ 9 w 35"/>
                <a:gd name="T19" fmla="*/ 24 h 38"/>
                <a:gd name="T20" fmla="*/ 7 w 35"/>
                <a:gd name="T21" fmla="*/ 31 h 38"/>
                <a:gd name="T22" fmla="*/ 6 w 35"/>
                <a:gd name="T23" fmla="*/ 38 h 38"/>
                <a:gd name="T24" fmla="*/ 0 w 35"/>
                <a:gd name="T25" fmla="*/ 38 h 38"/>
                <a:gd name="T26" fmla="*/ 6 w 35"/>
                <a:gd name="T27" fmla="*/ 1 h 38"/>
                <a:gd name="T28" fmla="*/ 12 w 35"/>
                <a:gd name="T29" fmla="*/ 0 h 38"/>
                <a:gd name="T30" fmla="*/ 9 w 35"/>
                <a:gd name="T31" fmla="*/ 15 h 38"/>
                <a:gd name="T32" fmla="*/ 11 w 35"/>
                <a:gd name="T33" fmla="*/ 13 h 38"/>
                <a:gd name="T34" fmla="*/ 17 w 35"/>
                <a:gd name="T35" fmla="*/ 6 h 38"/>
                <a:gd name="T36" fmla="*/ 28 w 35"/>
                <a:gd name="T37" fmla="*/ 0 h 38"/>
                <a:gd name="T38" fmla="*/ 35 w 35"/>
                <a:gd name="T39" fmla="*/ 6 h 38"/>
                <a:gd name="T40" fmla="*/ 34 w 35"/>
                <a:gd name="T4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8">
                  <a:moveTo>
                    <a:pt x="34" y="10"/>
                  </a:moveTo>
                  <a:cubicBezTo>
                    <a:pt x="30" y="38"/>
                    <a:pt x="30" y="38"/>
                    <a:pt x="30" y="38"/>
                  </a:cubicBezTo>
                  <a:cubicBezTo>
                    <a:pt x="24" y="38"/>
                    <a:pt x="24" y="38"/>
                    <a:pt x="24" y="38"/>
                  </a:cubicBezTo>
                  <a:cubicBezTo>
                    <a:pt x="28" y="11"/>
                    <a:pt x="28" y="11"/>
                    <a:pt x="28" y="11"/>
                  </a:cubicBezTo>
                  <a:cubicBezTo>
                    <a:pt x="28" y="9"/>
                    <a:pt x="28" y="9"/>
                    <a:pt x="28" y="9"/>
                  </a:cubicBezTo>
                  <a:cubicBezTo>
                    <a:pt x="28" y="8"/>
                    <a:pt x="28" y="8"/>
                    <a:pt x="28" y="8"/>
                  </a:cubicBezTo>
                  <a:cubicBezTo>
                    <a:pt x="28" y="6"/>
                    <a:pt x="28" y="5"/>
                    <a:pt x="27" y="5"/>
                  </a:cubicBezTo>
                  <a:cubicBezTo>
                    <a:pt x="25" y="5"/>
                    <a:pt x="22" y="7"/>
                    <a:pt x="19" y="11"/>
                  </a:cubicBezTo>
                  <a:cubicBezTo>
                    <a:pt x="16" y="14"/>
                    <a:pt x="13" y="17"/>
                    <a:pt x="11" y="21"/>
                  </a:cubicBezTo>
                  <a:cubicBezTo>
                    <a:pt x="10" y="22"/>
                    <a:pt x="10" y="23"/>
                    <a:pt x="9" y="24"/>
                  </a:cubicBezTo>
                  <a:cubicBezTo>
                    <a:pt x="9" y="26"/>
                    <a:pt x="8" y="29"/>
                    <a:pt x="7" y="31"/>
                  </a:cubicBezTo>
                  <a:cubicBezTo>
                    <a:pt x="6" y="38"/>
                    <a:pt x="6" y="38"/>
                    <a:pt x="6" y="38"/>
                  </a:cubicBezTo>
                  <a:cubicBezTo>
                    <a:pt x="0" y="38"/>
                    <a:pt x="0" y="38"/>
                    <a:pt x="0" y="38"/>
                  </a:cubicBezTo>
                  <a:cubicBezTo>
                    <a:pt x="6" y="1"/>
                    <a:pt x="6" y="1"/>
                    <a:pt x="6" y="1"/>
                  </a:cubicBezTo>
                  <a:cubicBezTo>
                    <a:pt x="12" y="0"/>
                    <a:pt x="12" y="0"/>
                    <a:pt x="12" y="0"/>
                  </a:cubicBezTo>
                  <a:cubicBezTo>
                    <a:pt x="9" y="15"/>
                    <a:pt x="9" y="15"/>
                    <a:pt x="9" y="15"/>
                  </a:cubicBezTo>
                  <a:cubicBezTo>
                    <a:pt x="10" y="14"/>
                    <a:pt x="11" y="13"/>
                    <a:pt x="11" y="13"/>
                  </a:cubicBezTo>
                  <a:cubicBezTo>
                    <a:pt x="14" y="9"/>
                    <a:pt x="15" y="8"/>
                    <a:pt x="17" y="6"/>
                  </a:cubicBezTo>
                  <a:cubicBezTo>
                    <a:pt x="21" y="2"/>
                    <a:pt x="25" y="0"/>
                    <a:pt x="28" y="0"/>
                  </a:cubicBezTo>
                  <a:cubicBezTo>
                    <a:pt x="33" y="0"/>
                    <a:pt x="35" y="2"/>
                    <a:pt x="35" y="6"/>
                  </a:cubicBezTo>
                  <a:cubicBezTo>
                    <a:pt x="35" y="7"/>
                    <a:pt x="34" y="9"/>
                    <a:pt x="3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0" name="Freeform 14">
              <a:extLst>
                <a:ext uri="{FF2B5EF4-FFF2-40B4-BE49-F238E27FC236}">
                  <a16:creationId xmlns:a16="http://schemas.microsoft.com/office/drawing/2014/main" id="{C5A53552-5E24-4196-AD8D-58D60D71563A}"/>
                </a:ext>
              </a:extLst>
            </p:cNvPr>
            <p:cNvSpPr>
              <a:spLocks noEditPoints="1"/>
            </p:cNvSpPr>
            <p:nvPr userDrawn="1"/>
          </p:nvSpPr>
          <p:spPr bwMode="auto">
            <a:xfrm>
              <a:off x="3566" y="2767"/>
              <a:ext cx="74" cy="111"/>
            </a:xfrm>
            <a:custGeom>
              <a:avLst/>
              <a:gdLst>
                <a:gd name="T0" fmla="*/ 38 w 39"/>
                <a:gd name="T1" fmla="*/ 6 h 59"/>
                <a:gd name="T2" fmla="*/ 31 w 39"/>
                <a:gd name="T3" fmla="*/ 6 h 59"/>
                <a:gd name="T4" fmla="*/ 32 w 39"/>
                <a:gd name="T5" fmla="*/ 13 h 59"/>
                <a:gd name="T6" fmla="*/ 17 w 39"/>
                <a:gd name="T7" fmla="*/ 29 h 59"/>
                <a:gd name="T8" fmla="*/ 13 w 39"/>
                <a:gd name="T9" fmla="*/ 28 h 59"/>
                <a:gd name="T10" fmla="*/ 12 w 39"/>
                <a:gd name="T11" fmla="*/ 29 h 59"/>
                <a:gd name="T12" fmla="*/ 9 w 39"/>
                <a:gd name="T13" fmla="*/ 34 h 59"/>
                <a:gd name="T14" fmla="*/ 13 w 39"/>
                <a:gd name="T15" fmla="*/ 36 h 59"/>
                <a:gd name="T16" fmla="*/ 25 w 39"/>
                <a:gd name="T17" fmla="*/ 36 h 59"/>
                <a:gd name="T18" fmla="*/ 34 w 39"/>
                <a:gd name="T19" fmla="*/ 43 h 59"/>
                <a:gd name="T20" fmla="*/ 15 w 39"/>
                <a:gd name="T21" fmla="*/ 59 h 59"/>
                <a:gd name="T22" fmla="*/ 0 w 39"/>
                <a:gd name="T23" fmla="*/ 50 h 59"/>
                <a:gd name="T24" fmla="*/ 7 w 39"/>
                <a:gd name="T25" fmla="*/ 40 h 59"/>
                <a:gd name="T26" fmla="*/ 2 w 39"/>
                <a:gd name="T27" fmla="*/ 36 h 59"/>
                <a:gd name="T28" fmla="*/ 9 w 39"/>
                <a:gd name="T29" fmla="*/ 26 h 59"/>
                <a:gd name="T30" fmla="*/ 4 w 39"/>
                <a:gd name="T31" fmla="*/ 17 h 59"/>
                <a:gd name="T32" fmla="*/ 21 w 39"/>
                <a:gd name="T33" fmla="*/ 0 h 59"/>
                <a:gd name="T34" fmla="*/ 27 w 39"/>
                <a:gd name="T35" fmla="*/ 1 h 59"/>
                <a:gd name="T36" fmla="*/ 34 w 39"/>
                <a:gd name="T37" fmla="*/ 1 h 59"/>
                <a:gd name="T38" fmla="*/ 39 w 39"/>
                <a:gd name="T39" fmla="*/ 0 h 59"/>
                <a:gd name="T40" fmla="*/ 38 w 39"/>
                <a:gd name="T41" fmla="*/ 6 h 59"/>
                <a:gd name="T42" fmla="*/ 22 w 39"/>
                <a:gd name="T43" fmla="*/ 41 h 59"/>
                <a:gd name="T44" fmla="*/ 11 w 39"/>
                <a:gd name="T45" fmla="*/ 41 h 59"/>
                <a:gd name="T46" fmla="*/ 6 w 39"/>
                <a:gd name="T47" fmla="*/ 49 h 59"/>
                <a:gd name="T48" fmla="*/ 15 w 39"/>
                <a:gd name="T49" fmla="*/ 53 h 59"/>
                <a:gd name="T50" fmla="*/ 28 w 39"/>
                <a:gd name="T51" fmla="*/ 44 h 59"/>
                <a:gd name="T52" fmla="*/ 22 w 39"/>
                <a:gd name="T53" fmla="*/ 41 h 59"/>
                <a:gd name="T54" fmla="*/ 21 w 39"/>
                <a:gd name="T55" fmla="*/ 4 h 59"/>
                <a:gd name="T56" fmla="*/ 10 w 39"/>
                <a:gd name="T57" fmla="*/ 16 h 59"/>
                <a:gd name="T58" fmla="*/ 17 w 39"/>
                <a:gd name="T59" fmla="*/ 24 h 59"/>
                <a:gd name="T60" fmla="*/ 26 w 39"/>
                <a:gd name="T61" fmla="*/ 12 h 59"/>
                <a:gd name="T62" fmla="*/ 21 w 39"/>
                <a:gd name="T63"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59">
                  <a:moveTo>
                    <a:pt x="38" y="6"/>
                  </a:moveTo>
                  <a:cubicBezTo>
                    <a:pt x="31" y="6"/>
                    <a:pt x="31" y="6"/>
                    <a:pt x="31" y="6"/>
                  </a:cubicBezTo>
                  <a:cubicBezTo>
                    <a:pt x="32" y="8"/>
                    <a:pt x="32" y="10"/>
                    <a:pt x="32" y="13"/>
                  </a:cubicBezTo>
                  <a:cubicBezTo>
                    <a:pt x="32" y="21"/>
                    <a:pt x="25" y="29"/>
                    <a:pt x="17" y="29"/>
                  </a:cubicBezTo>
                  <a:cubicBezTo>
                    <a:pt x="15" y="29"/>
                    <a:pt x="15" y="29"/>
                    <a:pt x="13" y="28"/>
                  </a:cubicBezTo>
                  <a:cubicBezTo>
                    <a:pt x="12" y="29"/>
                    <a:pt x="12" y="29"/>
                    <a:pt x="12" y="29"/>
                  </a:cubicBezTo>
                  <a:cubicBezTo>
                    <a:pt x="10" y="32"/>
                    <a:pt x="9" y="33"/>
                    <a:pt x="9" y="34"/>
                  </a:cubicBezTo>
                  <a:cubicBezTo>
                    <a:pt x="9" y="35"/>
                    <a:pt x="9" y="36"/>
                    <a:pt x="13" y="36"/>
                  </a:cubicBezTo>
                  <a:cubicBezTo>
                    <a:pt x="25" y="36"/>
                    <a:pt x="25" y="36"/>
                    <a:pt x="25" y="36"/>
                  </a:cubicBezTo>
                  <a:cubicBezTo>
                    <a:pt x="31" y="36"/>
                    <a:pt x="34" y="38"/>
                    <a:pt x="34" y="43"/>
                  </a:cubicBezTo>
                  <a:cubicBezTo>
                    <a:pt x="34" y="52"/>
                    <a:pt x="26" y="59"/>
                    <a:pt x="15" y="59"/>
                  </a:cubicBezTo>
                  <a:cubicBezTo>
                    <a:pt x="7" y="59"/>
                    <a:pt x="0" y="55"/>
                    <a:pt x="0" y="50"/>
                  </a:cubicBezTo>
                  <a:cubicBezTo>
                    <a:pt x="0" y="47"/>
                    <a:pt x="2" y="44"/>
                    <a:pt x="7" y="40"/>
                  </a:cubicBezTo>
                  <a:cubicBezTo>
                    <a:pt x="3" y="39"/>
                    <a:pt x="2" y="38"/>
                    <a:pt x="2" y="36"/>
                  </a:cubicBezTo>
                  <a:cubicBezTo>
                    <a:pt x="2" y="34"/>
                    <a:pt x="4" y="32"/>
                    <a:pt x="9" y="26"/>
                  </a:cubicBezTo>
                  <a:cubicBezTo>
                    <a:pt x="6" y="24"/>
                    <a:pt x="4" y="21"/>
                    <a:pt x="4" y="17"/>
                  </a:cubicBezTo>
                  <a:cubicBezTo>
                    <a:pt x="4" y="7"/>
                    <a:pt x="12" y="0"/>
                    <a:pt x="21" y="0"/>
                  </a:cubicBezTo>
                  <a:cubicBezTo>
                    <a:pt x="23" y="0"/>
                    <a:pt x="24" y="0"/>
                    <a:pt x="27" y="1"/>
                  </a:cubicBezTo>
                  <a:cubicBezTo>
                    <a:pt x="34" y="1"/>
                    <a:pt x="34" y="1"/>
                    <a:pt x="34" y="1"/>
                  </a:cubicBezTo>
                  <a:cubicBezTo>
                    <a:pt x="39" y="0"/>
                    <a:pt x="39" y="0"/>
                    <a:pt x="39" y="0"/>
                  </a:cubicBezTo>
                  <a:lnTo>
                    <a:pt x="38" y="6"/>
                  </a:lnTo>
                  <a:close/>
                  <a:moveTo>
                    <a:pt x="22" y="41"/>
                  </a:moveTo>
                  <a:cubicBezTo>
                    <a:pt x="11" y="41"/>
                    <a:pt x="11" y="41"/>
                    <a:pt x="11" y="41"/>
                  </a:cubicBezTo>
                  <a:cubicBezTo>
                    <a:pt x="8" y="44"/>
                    <a:pt x="6" y="46"/>
                    <a:pt x="6" y="49"/>
                  </a:cubicBezTo>
                  <a:cubicBezTo>
                    <a:pt x="6" y="52"/>
                    <a:pt x="10" y="53"/>
                    <a:pt x="15" y="53"/>
                  </a:cubicBezTo>
                  <a:cubicBezTo>
                    <a:pt x="22" y="53"/>
                    <a:pt x="28" y="49"/>
                    <a:pt x="28" y="44"/>
                  </a:cubicBezTo>
                  <a:cubicBezTo>
                    <a:pt x="28" y="41"/>
                    <a:pt x="27" y="41"/>
                    <a:pt x="22" y="41"/>
                  </a:cubicBezTo>
                  <a:close/>
                  <a:moveTo>
                    <a:pt x="21" y="4"/>
                  </a:moveTo>
                  <a:cubicBezTo>
                    <a:pt x="15" y="4"/>
                    <a:pt x="10" y="10"/>
                    <a:pt x="10" y="16"/>
                  </a:cubicBezTo>
                  <a:cubicBezTo>
                    <a:pt x="10" y="21"/>
                    <a:pt x="13" y="24"/>
                    <a:pt x="17" y="24"/>
                  </a:cubicBezTo>
                  <a:cubicBezTo>
                    <a:pt x="22" y="24"/>
                    <a:pt x="26" y="19"/>
                    <a:pt x="26" y="12"/>
                  </a:cubicBezTo>
                  <a:cubicBezTo>
                    <a:pt x="26" y="7"/>
                    <a:pt x="24" y="4"/>
                    <a:pt x="2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1" name="Freeform 15">
              <a:extLst>
                <a:ext uri="{FF2B5EF4-FFF2-40B4-BE49-F238E27FC236}">
                  <a16:creationId xmlns:a16="http://schemas.microsoft.com/office/drawing/2014/main" id="{E7184EBD-E5EE-4608-BAD6-5E6F9C81BD9C}"/>
                </a:ext>
              </a:extLst>
            </p:cNvPr>
            <p:cNvSpPr>
              <a:spLocks/>
            </p:cNvSpPr>
            <p:nvPr userDrawn="1"/>
          </p:nvSpPr>
          <p:spPr bwMode="auto">
            <a:xfrm>
              <a:off x="3685" y="2749"/>
              <a:ext cx="41" cy="91"/>
            </a:xfrm>
            <a:custGeom>
              <a:avLst/>
              <a:gdLst>
                <a:gd name="T0" fmla="*/ 21 w 22"/>
                <a:gd name="T1" fmla="*/ 37 h 49"/>
                <a:gd name="T2" fmla="*/ 16 w 22"/>
                <a:gd name="T3" fmla="*/ 41 h 49"/>
                <a:gd name="T4" fmla="*/ 8 w 22"/>
                <a:gd name="T5" fmla="*/ 47 h 49"/>
                <a:gd name="T6" fmla="*/ 4 w 22"/>
                <a:gd name="T7" fmla="*/ 49 h 49"/>
                <a:gd name="T8" fmla="*/ 3 w 22"/>
                <a:gd name="T9" fmla="*/ 44 h 49"/>
                <a:gd name="T10" fmla="*/ 3 w 22"/>
                <a:gd name="T11" fmla="*/ 41 h 49"/>
                <a:gd name="T12" fmla="*/ 4 w 22"/>
                <a:gd name="T13" fmla="*/ 38 h 49"/>
                <a:gd name="T14" fmla="*/ 7 w 22"/>
                <a:gd name="T15" fmla="*/ 16 h 49"/>
                <a:gd name="T16" fmla="*/ 0 w 22"/>
                <a:gd name="T17" fmla="*/ 16 h 49"/>
                <a:gd name="T18" fmla="*/ 1 w 22"/>
                <a:gd name="T19" fmla="*/ 11 h 49"/>
                <a:gd name="T20" fmla="*/ 8 w 22"/>
                <a:gd name="T21" fmla="*/ 11 h 49"/>
                <a:gd name="T22" fmla="*/ 10 w 22"/>
                <a:gd name="T23" fmla="*/ 1 h 49"/>
                <a:gd name="T24" fmla="*/ 16 w 22"/>
                <a:gd name="T25" fmla="*/ 0 h 49"/>
                <a:gd name="T26" fmla="*/ 14 w 22"/>
                <a:gd name="T27" fmla="*/ 11 h 49"/>
                <a:gd name="T28" fmla="*/ 22 w 22"/>
                <a:gd name="T29" fmla="*/ 11 h 49"/>
                <a:gd name="T30" fmla="*/ 21 w 22"/>
                <a:gd name="T31" fmla="*/ 16 h 49"/>
                <a:gd name="T32" fmla="*/ 13 w 22"/>
                <a:gd name="T33" fmla="*/ 16 h 49"/>
                <a:gd name="T34" fmla="*/ 10 w 22"/>
                <a:gd name="T35" fmla="*/ 41 h 49"/>
                <a:gd name="T36" fmla="*/ 12 w 22"/>
                <a:gd name="T37" fmla="*/ 39 h 49"/>
                <a:gd name="T38" fmla="*/ 15 w 22"/>
                <a:gd name="T39" fmla="*/ 36 h 49"/>
                <a:gd name="T40" fmla="*/ 17 w 22"/>
                <a:gd name="T41" fmla="*/ 34 h 49"/>
                <a:gd name="T42" fmla="*/ 19 w 22"/>
                <a:gd name="T43" fmla="*/ 32 h 49"/>
                <a:gd name="T44" fmla="*/ 22 w 22"/>
                <a:gd name="T45" fmla="*/ 36 h 49"/>
                <a:gd name="T46" fmla="*/ 21 w 22"/>
                <a:gd name="T47"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9">
                  <a:moveTo>
                    <a:pt x="21" y="37"/>
                  </a:moveTo>
                  <a:cubicBezTo>
                    <a:pt x="19" y="39"/>
                    <a:pt x="17" y="40"/>
                    <a:pt x="16" y="41"/>
                  </a:cubicBezTo>
                  <a:cubicBezTo>
                    <a:pt x="14" y="44"/>
                    <a:pt x="11" y="46"/>
                    <a:pt x="8" y="47"/>
                  </a:cubicBezTo>
                  <a:cubicBezTo>
                    <a:pt x="7" y="48"/>
                    <a:pt x="6" y="48"/>
                    <a:pt x="4" y="49"/>
                  </a:cubicBezTo>
                  <a:cubicBezTo>
                    <a:pt x="4" y="48"/>
                    <a:pt x="3" y="46"/>
                    <a:pt x="3" y="44"/>
                  </a:cubicBezTo>
                  <a:cubicBezTo>
                    <a:pt x="3" y="44"/>
                    <a:pt x="3" y="43"/>
                    <a:pt x="3" y="41"/>
                  </a:cubicBezTo>
                  <a:cubicBezTo>
                    <a:pt x="4" y="40"/>
                    <a:pt x="4" y="39"/>
                    <a:pt x="4" y="38"/>
                  </a:cubicBezTo>
                  <a:cubicBezTo>
                    <a:pt x="7" y="16"/>
                    <a:pt x="7" y="16"/>
                    <a:pt x="7" y="16"/>
                  </a:cubicBezTo>
                  <a:cubicBezTo>
                    <a:pt x="0" y="16"/>
                    <a:pt x="0" y="16"/>
                    <a:pt x="0" y="16"/>
                  </a:cubicBezTo>
                  <a:cubicBezTo>
                    <a:pt x="1" y="11"/>
                    <a:pt x="1" y="11"/>
                    <a:pt x="1" y="11"/>
                  </a:cubicBezTo>
                  <a:cubicBezTo>
                    <a:pt x="8" y="11"/>
                    <a:pt x="8" y="11"/>
                    <a:pt x="8" y="11"/>
                  </a:cubicBezTo>
                  <a:cubicBezTo>
                    <a:pt x="10" y="1"/>
                    <a:pt x="10" y="1"/>
                    <a:pt x="10" y="1"/>
                  </a:cubicBezTo>
                  <a:cubicBezTo>
                    <a:pt x="16" y="0"/>
                    <a:pt x="16" y="0"/>
                    <a:pt x="16" y="0"/>
                  </a:cubicBezTo>
                  <a:cubicBezTo>
                    <a:pt x="14" y="11"/>
                    <a:pt x="14" y="11"/>
                    <a:pt x="14" y="11"/>
                  </a:cubicBezTo>
                  <a:cubicBezTo>
                    <a:pt x="22" y="11"/>
                    <a:pt x="22" y="11"/>
                    <a:pt x="22" y="11"/>
                  </a:cubicBezTo>
                  <a:cubicBezTo>
                    <a:pt x="21" y="16"/>
                    <a:pt x="21" y="16"/>
                    <a:pt x="21" y="16"/>
                  </a:cubicBezTo>
                  <a:cubicBezTo>
                    <a:pt x="13" y="16"/>
                    <a:pt x="13" y="16"/>
                    <a:pt x="13" y="16"/>
                  </a:cubicBezTo>
                  <a:cubicBezTo>
                    <a:pt x="10" y="41"/>
                    <a:pt x="10" y="41"/>
                    <a:pt x="10" y="41"/>
                  </a:cubicBezTo>
                  <a:cubicBezTo>
                    <a:pt x="12" y="39"/>
                    <a:pt x="12" y="39"/>
                    <a:pt x="12" y="39"/>
                  </a:cubicBezTo>
                  <a:cubicBezTo>
                    <a:pt x="15" y="36"/>
                    <a:pt x="15" y="36"/>
                    <a:pt x="15" y="36"/>
                  </a:cubicBezTo>
                  <a:cubicBezTo>
                    <a:pt x="17" y="34"/>
                    <a:pt x="17" y="34"/>
                    <a:pt x="17" y="34"/>
                  </a:cubicBezTo>
                  <a:cubicBezTo>
                    <a:pt x="19" y="32"/>
                    <a:pt x="19" y="32"/>
                    <a:pt x="19" y="32"/>
                  </a:cubicBezTo>
                  <a:cubicBezTo>
                    <a:pt x="22" y="36"/>
                    <a:pt x="22" y="36"/>
                    <a:pt x="22" y="36"/>
                  </a:cubicBezTo>
                  <a:lnTo>
                    <a:pt x="21"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2" name="Freeform 16">
              <a:extLst>
                <a:ext uri="{FF2B5EF4-FFF2-40B4-BE49-F238E27FC236}">
                  <a16:creationId xmlns:a16="http://schemas.microsoft.com/office/drawing/2014/main" id="{B9398B9C-2E38-47EF-A375-F7A0A93066AD}"/>
                </a:ext>
              </a:extLst>
            </p:cNvPr>
            <p:cNvSpPr>
              <a:spLocks/>
            </p:cNvSpPr>
            <p:nvPr userDrawn="1"/>
          </p:nvSpPr>
          <p:spPr bwMode="auto">
            <a:xfrm>
              <a:off x="3741" y="2726"/>
              <a:ext cx="63" cy="113"/>
            </a:xfrm>
            <a:custGeom>
              <a:avLst/>
              <a:gdLst>
                <a:gd name="T0" fmla="*/ 34 w 34"/>
                <a:gd name="T1" fmla="*/ 32 h 60"/>
                <a:gd name="T2" fmla="*/ 29 w 34"/>
                <a:gd name="T3" fmla="*/ 60 h 60"/>
                <a:gd name="T4" fmla="*/ 23 w 34"/>
                <a:gd name="T5" fmla="*/ 60 h 60"/>
                <a:gd name="T6" fmla="*/ 27 w 34"/>
                <a:gd name="T7" fmla="*/ 33 h 60"/>
                <a:gd name="T8" fmla="*/ 28 w 34"/>
                <a:gd name="T9" fmla="*/ 31 h 60"/>
                <a:gd name="T10" fmla="*/ 28 w 34"/>
                <a:gd name="T11" fmla="*/ 30 h 60"/>
                <a:gd name="T12" fmla="*/ 26 w 34"/>
                <a:gd name="T13" fmla="*/ 27 h 60"/>
                <a:gd name="T14" fmla="*/ 18 w 34"/>
                <a:gd name="T15" fmla="*/ 33 h 60"/>
                <a:gd name="T16" fmla="*/ 10 w 34"/>
                <a:gd name="T17" fmla="*/ 43 h 60"/>
                <a:gd name="T18" fmla="*/ 8 w 34"/>
                <a:gd name="T19" fmla="*/ 46 h 60"/>
                <a:gd name="T20" fmla="*/ 7 w 34"/>
                <a:gd name="T21" fmla="*/ 53 h 60"/>
                <a:gd name="T22" fmla="*/ 6 w 34"/>
                <a:gd name="T23" fmla="*/ 60 h 60"/>
                <a:gd name="T24" fmla="*/ 0 w 34"/>
                <a:gd name="T25" fmla="*/ 60 h 60"/>
                <a:gd name="T26" fmla="*/ 9 w 34"/>
                <a:gd name="T27" fmla="*/ 1 h 60"/>
                <a:gd name="T28" fmla="*/ 15 w 34"/>
                <a:gd name="T29" fmla="*/ 0 h 60"/>
                <a:gd name="T30" fmla="*/ 12 w 34"/>
                <a:gd name="T31" fmla="*/ 22 h 60"/>
                <a:gd name="T32" fmla="*/ 9 w 34"/>
                <a:gd name="T33" fmla="*/ 37 h 60"/>
                <a:gd name="T34" fmla="*/ 11 w 34"/>
                <a:gd name="T35" fmla="*/ 35 h 60"/>
                <a:gd name="T36" fmla="*/ 17 w 34"/>
                <a:gd name="T37" fmla="*/ 28 h 60"/>
                <a:gd name="T38" fmla="*/ 28 w 34"/>
                <a:gd name="T39" fmla="*/ 22 h 60"/>
                <a:gd name="T40" fmla="*/ 34 w 34"/>
                <a:gd name="T41" fmla="*/ 28 h 60"/>
                <a:gd name="T42" fmla="*/ 34 w 34"/>
                <a:gd name="T4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60">
                  <a:moveTo>
                    <a:pt x="34" y="32"/>
                  </a:moveTo>
                  <a:cubicBezTo>
                    <a:pt x="29" y="60"/>
                    <a:pt x="29" y="60"/>
                    <a:pt x="29" y="60"/>
                  </a:cubicBezTo>
                  <a:cubicBezTo>
                    <a:pt x="23" y="60"/>
                    <a:pt x="23" y="60"/>
                    <a:pt x="23" y="60"/>
                  </a:cubicBezTo>
                  <a:cubicBezTo>
                    <a:pt x="27" y="33"/>
                    <a:pt x="27" y="33"/>
                    <a:pt x="27" y="33"/>
                  </a:cubicBezTo>
                  <a:cubicBezTo>
                    <a:pt x="28" y="31"/>
                    <a:pt x="28" y="31"/>
                    <a:pt x="28" y="31"/>
                  </a:cubicBezTo>
                  <a:cubicBezTo>
                    <a:pt x="28" y="30"/>
                    <a:pt x="28" y="30"/>
                    <a:pt x="28" y="30"/>
                  </a:cubicBezTo>
                  <a:cubicBezTo>
                    <a:pt x="28" y="28"/>
                    <a:pt x="27" y="27"/>
                    <a:pt x="26" y="27"/>
                  </a:cubicBezTo>
                  <a:cubicBezTo>
                    <a:pt x="24" y="27"/>
                    <a:pt x="22" y="29"/>
                    <a:pt x="18" y="33"/>
                  </a:cubicBezTo>
                  <a:cubicBezTo>
                    <a:pt x="15" y="36"/>
                    <a:pt x="12" y="39"/>
                    <a:pt x="10" y="43"/>
                  </a:cubicBezTo>
                  <a:cubicBezTo>
                    <a:pt x="10" y="44"/>
                    <a:pt x="9" y="45"/>
                    <a:pt x="8" y="46"/>
                  </a:cubicBezTo>
                  <a:cubicBezTo>
                    <a:pt x="8" y="48"/>
                    <a:pt x="7" y="51"/>
                    <a:pt x="7" y="53"/>
                  </a:cubicBezTo>
                  <a:cubicBezTo>
                    <a:pt x="6" y="60"/>
                    <a:pt x="6" y="60"/>
                    <a:pt x="6" y="60"/>
                  </a:cubicBezTo>
                  <a:cubicBezTo>
                    <a:pt x="0" y="60"/>
                    <a:pt x="0" y="60"/>
                    <a:pt x="0" y="60"/>
                  </a:cubicBezTo>
                  <a:cubicBezTo>
                    <a:pt x="9" y="1"/>
                    <a:pt x="9" y="1"/>
                    <a:pt x="9" y="1"/>
                  </a:cubicBezTo>
                  <a:cubicBezTo>
                    <a:pt x="15" y="0"/>
                    <a:pt x="15" y="0"/>
                    <a:pt x="15" y="0"/>
                  </a:cubicBezTo>
                  <a:cubicBezTo>
                    <a:pt x="12" y="22"/>
                    <a:pt x="12" y="22"/>
                    <a:pt x="12" y="22"/>
                  </a:cubicBezTo>
                  <a:cubicBezTo>
                    <a:pt x="10" y="30"/>
                    <a:pt x="10" y="32"/>
                    <a:pt x="9" y="37"/>
                  </a:cubicBezTo>
                  <a:cubicBezTo>
                    <a:pt x="10" y="36"/>
                    <a:pt x="10" y="35"/>
                    <a:pt x="11" y="35"/>
                  </a:cubicBezTo>
                  <a:cubicBezTo>
                    <a:pt x="13" y="31"/>
                    <a:pt x="15" y="30"/>
                    <a:pt x="17" y="28"/>
                  </a:cubicBezTo>
                  <a:cubicBezTo>
                    <a:pt x="21" y="24"/>
                    <a:pt x="24" y="22"/>
                    <a:pt x="28" y="22"/>
                  </a:cubicBezTo>
                  <a:cubicBezTo>
                    <a:pt x="32" y="22"/>
                    <a:pt x="34" y="24"/>
                    <a:pt x="34" y="28"/>
                  </a:cubicBezTo>
                  <a:cubicBezTo>
                    <a:pt x="34" y="29"/>
                    <a:pt x="34" y="31"/>
                    <a:pt x="34"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3" name="Freeform 17">
              <a:extLst>
                <a:ext uri="{FF2B5EF4-FFF2-40B4-BE49-F238E27FC236}">
                  <a16:creationId xmlns:a16="http://schemas.microsoft.com/office/drawing/2014/main" id="{CE13D875-C3BA-41C5-812A-7E51E2A8DC40}"/>
                </a:ext>
              </a:extLst>
            </p:cNvPr>
            <p:cNvSpPr>
              <a:spLocks noEditPoints="1"/>
            </p:cNvSpPr>
            <p:nvPr userDrawn="1"/>
          </p:nvSpPr>
          <p:spPr bwMode="auto">
            <a:xfrm>
              <a:off x="3823" y="2767"/>
              <a:ext cx="60" cy="73"/>
            </a:xfrm>
            <a:custGeom>
              <a:avLst/>
              <a:gdLst>
                <a:gd name="T0" fmla="*/ 12 w 32"/>
                <a:gd name="T1" fmla="*/ 39 h 39"/>
                <a:gd name="T2" fmla="*/ 0 w 32"/>
                <a:gd name="T3" fmla="*/ 24 h 39"/>
                <a:gd name="T4" fmla="*/ 19 w 32"/>
                <a:gd name="T5" fmla="*/ 0 h 39"/>
                <a:gd name="T6" fmla="*/ 32 w 32"/>
                <a:gd name="T7" fmla="*/ 15 h 39"/>
                <a:gd name="T8" fmla="*/ 12 w 32"/>
                <a:gd name="T9" fmla="*/ 39 h 39"/>
                <a:gd name="T10" fmla="*/ 19 w 32"/>
                <a:gd name="T11" fmla="*/ 5 h 39"/>
                <a:gd name="T12" fmla="*/ 9 w 32"/>
                <a:gd name="T13" fmla="*/ 12 h 39"/>
                <a:gd name="T14" fmla="*/ 6 w 32"/>
                <a:gd name="T15" fmla="*/ 23 h 39"/>
                <a:gd name="T16" fmla="*/ 12 w 32"/>
                <a:gd name="T17" fmla="*/ 34 h 39"/>
                <a:gd name="T18" fmla="*/ 26 w 32"/>
                <a:gd name="T19" fmla="*/ 15 h 39"/>
                <a:gd name="T20" fmla="*/ 19 w 32"/>
                <a:gd name="T21"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9">
                  <a:moveTo>
                    <a:pt x="12" y="39"/>
                  </a:moveTo>
                  <a:cubicBezTo>
                    <a:pt x="5" y="39"/>
                    <a:pt x="0" y="33"/>
                    <a:pt x="0" y="24"/>
                  </a:cubicBezTo>
                  <a:cubicBezTo>
                    <a:pt x="0" y="11"/>
                    <a:pt x="9" y="0"/>
                    <a:pt x="19" y="0"/>
                  </a:cubicBezTo>
                  <a:cubicBezTo>
                    <a:pt x="27" y="0"/>
                    <a:pt x="32" y="6"/>
                    <a:pt x="32" y="15"/>
                  </a:cubicBezTo>
                  <a:cubicBezTo>
                    <a:pt x="32" y="28"/>
                    <a:pt x="23" y="39"/>
                    <a:pt x="12" y="39"/>
                  </a:cubicBezTo>
                  <a:close/>
                  <a:moveTo>
                    <a:pt x="19" y="5"/>
                  </a:moveTo>
                  <a:cubicBezTo>
                    <a:pt x="15" y="5"/>
                    <a:pt x="12" y="8"/>
                    <a:pt x="9" y="12"/>
                  </a:cubicBezTo>
                  <a:cubicBezTo>
                    <a:pt x="7" y="15"/>
                    <a:pt x="6" y="20"/>
                    <a:pt x="6" y="23"/>
                  </a:cubicBezTo>
                  <a:cubicBezTo>
                    <a:pt x="6" y="30"/>
                    <a:pt x="9" y="34"/>
                    <a:pt x="12" y="34"/>
                  </a:cubicBezTo>
                  <a:cubicBezTo>
                    <a:pt x="20" y="34"/>
                    <a:pt x="26" y="25"/>
                    <a:pt x="26" y="15"/>
                  </a:cubicBezTo>
                  <a:cubicBezTo>
                    <a:pt x="26" y="9"/>
                    <a:pt x="23" y="5"/>
                    <a:pt x="1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4" name="Freeform 18">
              <a:extLst>
                <a:ext uri="{FF2B5EF4-FFF2-40B4-BE49-F238E27FC236}">
                  <a16:creationId xmlns:a16="http://schemas.microsoft.com/office/drawing/2014/main" id="{2C351E93-5BEB-4E58-A00E-B4C950145612}"/>
                </a:ext>
              </a:extLst>
            </p:cNvPr>
            <p:cNvSpPr>
              <a:spLocks/>
            </p:cNvSpPr>
            <p:nvPr userDrawn="1"/>
          </p:nvSpPr>
          <p:spPr bwMode="auto">
            <a:xfrm>
              <a:off x="3902" y="2767"/>
              <a:ext cx="64" cy="73"/>
            </a:xfrm>
            <a:custGeom>
              <a:avLst/>
              <a:gdLst>
                <a:gd name="T0" fmla="*/ 28 w 34"/>
                <a:gd name="T1" fmla="*/ 38 h 39"/>
                <a:gd name="T2" fmla="*/ 22 w 34"/>
                <a:gd name="T3" fmla="*/ 38 h 39"/>
                <a:gd name="T4" fmla="*/ 25 w 34"/>
                <a:gd name="T5" fmla="*/ 23 h 39"/>
                <a:gd name="T6" fmla="*/ 23 w 34"/>
                <a:gd name="T7" fmla="*/ 26 h 39"/>
                <a:gd name="T8" fmla="*/ 17 w 34"/>
                <a:gd name="T9" fmla="*/ 33 h 39"/>
                <a:gd name="T10" fmla="*/ 6 w 34"/>
                <a:gd name="T11" fmla="*/ 39 h 39"/>
                <a:gd name="T12" fmla="*/ 0 w 34"/>
                <a:gd name="T13" fmla="*/ 32 h 39"/>
                <a:gd name="T14" fmla="*/ 0 w 34"/>
                <a:gd name="T15" fmla="*/ 29 h 39"/>
                <a:gd name="T16" fmla="*/ 4 w 34"/>
                <a:gd name="T17" fmla="*/ 1 h 39"/>
                <a:gd name="T18" fmla="*/ 11 w 34"/>
                <a:gd name="T19" fmla="*/ 0 h 39"/>
                <a:gd name="T20" fmla="*/ 6 w 34"/>
                <a:gd name="T21" fmla="*/ 28 h 39"/>
                <a:gd name="T22" fmla="*/ 6 w 34"/>
                <a:gd name="T23" fmla="*/ 30 h 39"/>
                <a:gd name="T24" fmla="*/ 6 w 34"/>
                <a:gd name="T25" fmla="*/ 31 h 39"/>
                <a:gd name="T26" fmla="*/ 7 w 34"/>
                <a:gd name="T27" fmla="*/ 33 h 39"/>
                <a:gd name="T28" fmla="*/ 15 w 34"/>
                <a:gd name="T29" fmla="*/ 28 h 39"/>
                <a:gd name="T30" fmla="*/ 23 w 34"/>
                <a:gd name="T31" fmla="*/ 18 h 39"/>
                <a:gd name="T32" fmla="*/ 25 w 34"/>
                <a:gd name="T33" fmla="*/ 14 h 39"/>
                <a:gd name="T34" fmla="*/ 26 w 34"/>
                <a:gd name="T35" fmla="*/ 11 h 39"/>
                <a:gd name="T36" fmla="*/ 27 w 34"/>
                <a:gd name="T37" fmla="*/ 8 h 39"/>
                <a:gd name="T38" fmla="*/ 28 w 34"/>
                <a:gd name="T39" fmla="*/ 1 h 39"/>
                <a:gd name="T40" fmla="*/ 34 w 34"/>
                <a:gd name="T41" fmla="*/ 0 h 39"/>
                <a:gd name="T42" fmla="*/ 28 w 34"/>
                <a:gd name="T43"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9">
                  <a:moveTo>
                    <a:pt x="28" y="38"/>
                  </a:moveTo>
                  <a:cubicBezTo>
                    <a:pt x="22" y="38"/>
                    <a:pt x="22" y="38"/>
                    <a:pt x="22" y="38"/>
                  </a:cubicBezTo>
                  <a:cubicBezTo>
                    <a:pt x="25" y="23"/>
                    <a:pt x="25" y="23"/>
                    <a:pt x="25" y="23"/>
                  </a:cubicBezTo>
                  <a:cubicBezTo>
                    <a:pt x="24" y="25"/>
                    <a:pt x="23" y="25"/>
                    <a:pt x="23" y="26"/>
                  </a:cubicBezTo>
                  <a:cubicBezTo>
                    <a:pt x="20" y="29"/>
                    <a:pt x="19" y="31"/>
                    <a:pt x="17" y="33"/>
                  </a:cubicBezTo>
                  <a:cubicBezTo>
                    <a:pt x="13" y="37"/>
                    <a:pt x="9" y="39"/>
                    <a:pt x="6" y="39"/>
                  </a:cubicBezTo>
                  <a:cubicBezTo>
                    <a:pt x="2" y="39"/>
                    <a:pt x="0" y="37"/>
                    <a:pt x="0" y="32"/>
                  </a:cubicBezTo>
                  <a:cubicBezTo>
                    <a:pt x="0" y="31"/>
                    <a:pt x="0" y="30"/>
                    <a:pt x="0" y="29"/>
                  </a:cubicBezTo>
                  <a:cubicBezTo>
                    <a:pt x="4" y="1"/>
                    <a:pt x="4" y="1"/>
                    <a:pt x="4" y="1"/>
                  </a:cubicBezTo>
                  <a:cubicBezTo>
                    <a:pt x="11" y="0"/>
                    <a:pt x="11" y="0"/>
                    <a:pt x="11" y="0"/>
                  </a:cubicBezTo>
                  <a:cubicBezTo>
                    <a:pt x="6" y="28"/>
                    <a:pt x="6" y="28"/>
                    <a:pt x="6" y="28"/>
                  </a:cubicBezTo>
                  <a:cubicBezTo>
                    <a:pt x="6" y="30"/>
                    <a:pt x="6" y="30"/>
                    <a:pt x="6" y="30"/>
                  </a:cubicBezTo>
                  <a:cubicBezTo>
                    <a:pt x="6" y="30"/>
                    <a:pt x="6" y="31"/>
                    <a:pt x="6" y="31"/>
                  </a:cubicBezTo>
                  <a:cubicBezTo>
                    <a:pt x="6" y="33"/>
                    <a:pt x="6" y="33"/>
                    <a:pt x="7" y="33"/>
                  </a:cubicBezTo>
                  <a:cubicBezTo>
                    <a:pt x="9" y="33"/>
                    <a:pt x="12" y="32"/>
                    <a:pt x="15" y="28"/>
                  </a:cubicBezTo>
                  <a:cubicBezTo>
                    <a:pt x="18" y="25"/>
                    <a:pt x="21" y="21"/>
                    <a:pt x="23" y="18"/>
                  </a:cubicBezTo>
                  <a:cubicBezTo>
                    <a:pt x="24" y="17"/>
                    <a:pt x="25" y="16"/>
                    <a:pt x="25" y="14"/>
                  </a:cubicBezTo>
                  <a:cubicBezTo>
                    <a:pt x="26" y="14"/>
                    <a:pt x="26" y="12"/>
                    <a:pt x="26" y="11"/>
                  </a:cubicBezTo>
                  <a:cubicBezTo>
                    <a:pt x="27" y="10"/>
                    <a:pt x="27" y="9"/>
                    <a:pt x="27" y="8"/>
                  </a:cubicBezTo>
                  <a:cubicBezTo>
                    <a:pt x="28" y="1"/>
                    <a:pt x="28" y="1"/>
                    <a:pt x="28" y="1"/>
                  </a:cubicBezTo>
                  <a:cubicBezTo>
                    <a:pt x="34" y="0"/>
                    <a:pt x="34" y="0"/>
                    <a:pt x="34" y="0"/>
                  </a:cubicBezTo>
                  <a:lnTo>
                    <a:pt x="2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5" name="Freeform 19">
              <a:extLst>
                <a:ext uri="{FF2B5EF4-FFF2-40B4-BE49-F238E27FC236}">
                  <a16:creationId xmlns:a16="http://schemas.microsoft.com/office/drawing/2014/main" id="{A6BB22F5-C93D-4735-A107-B6718FC63FB6}"/>
                </a:ext>
              </a:extLst>
            </p:cNvPr>
            <p:cNvSpPr>
              <a:spLocks noEditPoints="1"/>
            </p:cNvSpPr>
            <p:nvPr userDrawn="1"/>
          </p:nvSpPr>
          <p:spPr bwMode="auto">
            <a:xfrm>
              <a:off x="3977" y="2767"/>
              <a:ext cx="73" cy="111"/>
            </a:xfrm>
            <a:custGeom>
              <a:avLst/>
              <a:gdLst>
                <a:gd name="T0" fmla="*/ 38 w 39"/>
                <a:gd name="T1" fmla="*/ 6 h 59"/>
                <a:gd name="T2" fmla="*/ 31 w 39"/>
                <a:gd name="T3" fmla="*/ 6 h 59"/>
                <a:gd name="T4" fmla="*/ 33 w 39"/>
                <a:gd name="T5" fmla="*/ 13 h 59"/>
                <a:gd name="T6" fmla="*/ 17 w 39"/>
                <a:gd name="T7" fmla="*/ 29 h 59"/>
                <a:gd name="T8" fmla="*/ 13 w 39"/>
                <a:gd name="T9" fmla="*/ 28 h 59"/>
                <a:gd name="T10" fmla="*/ 12 w 39"/>
                <a:gd name="T11" fmla="*/ 29 h 59"/>
                <a:gd name="T12" fmla="*/ 9 w 39"/>
                <a:gd name="T13" fmla="*/ 34 h 59"/>
                <a:gd name="T14" fmla="*/ 13 w 39"/>
                <a:gd name="T15" fmla="*/ 36 h 59"/>
                <a:gd name="T16" fmla="*/ 25 w 39"/>
                <a:gd name="T17" fmla="*/ 36 h 59"/>
                <a:gd name="T18" fmla="*/ 34 w 39"/>
                <a:gd name="T19" fmla="*/ 43 h 59"/>
                <a:gd name="T20" fmla="*/ 16 w 39"/>
                <a:gd name="T21" fmla="*/ 59 h 59"/>
                <a:gd name="T22" fmla="*/ 0 w 39"/>
                <a:gd name="T23" fmla="*/ 50 h 59"/>
                <a:gd name="T24" fmla="*/ 7 w 39"/>
                <a:gd name="T25" fmla="*/ 40 h 59"/>
                <a:gd name="T26" fmla="*/ 2 w 39"/>
                <a:gd name="T27" fmla="*/ 36 h 59"/>
                <a:gd name="T28" fmla="*/ 9 w 39"/>
                <a:gd name="T29" fmla="*/ 26 h 59"/>
                <a:gd name="T30" fmla="*/ 5 w 39"/>
                <a:gd name="T31" fmla="*/ 17 h 59"/>
                <a:gd name="T32" fmla="*/ 21 w 39"/>
                <a:gd name="T33" fmla="*/ 0 h 59"/>
                <a:gd name="T34" fmla="*/ 27 w 39"/>
                <a:gd name="T35" fmla="*/ 1 h 59"/>
                <a:gd name="T36" fmla="*/ 34 w 39"/>
                <a:gd name="T37" fmla="*/ 1 h 59"/>
                <a:gd name="T38" fmla="*/ 39 w 39"/>
                <a:gd name="T39" fmla="*/ 0 h 59"/>
                <a:gd name="T40" fmla="*/ 38 w 39"/>
                <a:gd name="T41" fmla="*/ 6 h 59"/>
                <a:gd name="T42" fmla="*/ 23 w 39"/>
                <a:gd name="T43" fmla="*/ 41 h 59"/>
                <a:gd name="T44" fmla="*/ 12 w 39"/>
                <a:gd name="T45" fmla="*/ 41 h 59"/>
                <a:gd name="T46" fmla="*/ 6 w 39"/>
                <a:gd name="T47" fmla="*/ 49 h 59"/>
                <a:gd name="T48" fmla="*/ 15 w 39"/>
                <a:gd name="T49" fmla="*/ 53 h 59"/>
                <a:gd name="T50" fmla="*/ 28 w 39"/>
                <a:gd name="T51" fmla="*/ 44 h 59"/>
                <a:gd name="T52" fmla="*/ 23 w 39"/>
                <a:gd name="T53" fmla="*/ 41 h 59"/>
                <a:gd name="T54" fmla="*/ 21 w 39"/>
                <a:gd name="T55" fmla="*/ 4 h 59"/>
                <a:gd name="T56" fmla="*/ 11 w 39"/>
                <a:gd name="T57" fmla="*/ 16 h 59"/>
                <a:gd name="T58" fmla="*/ 17 w 39"/>
                <a:gd name="T59" fmla="*/ 24 h 59"/>
                <a:gd name="T60" fmla="*/ 27 w 39"/>
                <a:gd name="T61" fmla="*/ 12 h 59"/>
                <a:gd name="T62" fmla="*/ 21 w 39"/>
                <a:gd name="T63"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59">
                  <a:moveTo>
                    <a:pt x="38" y="6"/>
                  </a:moveTo>
                  <a:cubicBezTo>
                    <a:pt x="31" y="6"/>
                    <a:pt x="31" y="6"/>
                    <a:pt x="31" y="6"/>
                  </a:cubicBezTo>
                  <a:cubicBezTo>
                    <a:pt x="32" y="8"/>
                    <a:pt x="33" y="10"/>
                    <a:pt x="33" y="13"/>
                  </a:cubicBezTo>
                  <a:cubicBezTo>
                    <a:pt x="33" y="21"/>
                    <a:pt x="25" y="29"/>
                    <a:pt x="17" y="29"/>
                  </a:cubicBezTo>
                  <a:cubicBezTo>
                    <a:pt x="15" y="29"/>
                    <a:pt x="15" y="29"/>
                    <a:pt x="13" y="28"/>
                  </a:cubicBezTo>
                  <a:cubicBezTo>
                    <a:pt x="13" y="29"/>
                    <a:pt x="12" y="29"/>
                    <a:pt x="12" y="29"/>
                  </a:cubicBezTo>
                  <a:cubicBezTo>
                    <a:pt x="10" y="32"/>
                    <a:pt x="9" y="33"/>
                    <a:pt x="9" y="34"/>
                  </a:cubicBezTo>
                  <a:cubicBezTo>
                    <a:pt x="9" y="35"/>
                    <a:pt x="10" y="36"/>
                    <a:pt x="13" y="36"/>
                  </a:cubicBezTo>
                  <a:cubicBezTo>
                    <a:pt x="25" y="36"/>
                    <a:pt x="25" y="36"/>
                    <a:pt x="25" y="36"/>
                  </a:cubicBezTo>
                  <a:cubicBezTo>
                    <a:pt x="32" y="36"/>
                    <a:pt x="34" y="38"/>
                    <a:pt x="34" y="43"/>
                  </a:cubicBezTo>
                  <a:cubicBezTo>
                    <a:pt x="34" y="52"/>
                    <a:pt x="26" y="59"/>
                    <a:pt x="16" y="59"/>
                  </a:cubicBezTo>
                  <a:cubicBezTo>
                    <a:pt x="7" y="59"/>
                    <a:pt x="0" y="55"/>
                    <a:pt x="0" y="50"/>
                  </a:cubicBezTo>
                  <a:cubicBezTo>
                    <a:pt x="0" y="47"/>
                    <a:pt x="2" y="44"/>
                    <a:pt x="7" y="40"/>
                  </a:cubicBezTo>
                  <a:cubicBezTo>
                    <a:pt x="4" y="39"/>
                    <a:pt x="2" y="38"/>
                    <a:pt x="2" y="36"/>
                  </a:cubicBezTo>
                  <a:cubicBezTo>
                    <a:pt x="2" y="34"/>
                    <a:pt x="4" y="32"/>
                    <a:pt x="9" y="26"/>
                  </a:cubicBezTo>
                  <a:cubicBezTo>
                    <a:pt x="6" y="24"/>
                    <a:pt x="5" y="21"/>
                    <a:pt x="5" y="17"/>
                  </a:cubicBezTo>
                  <a:cubicBezTo>
                    <a:pt x="5" y="7"/>
                    <a:pt x="12" y="0"/>
                    <a:pt x="21" y="0"/>
                  </a:cubicBezTo>
                  <a:cubicBezTo>
                    <a:pt x="23" y="0"/>
                    <a:pt x="25" y="0"/>
                    <a:pt x="27" y="1"/>
                  </a:cubicBezTo>
                  <a:cubicBezTo>
                    <a:pt x="34" y="1"/>
                    <a:pt x="34" y="1"/>
                    <a:pt x="34" y="1"/>
                  </a:cubicBezTo>
                  <a:cubicBezTo>
                    <a:pt x="39" y="0"/>
                    <a:pt x="39" y="0"/>
                    <a:pt x="39" y="0"/>
                  </a:cubicBezTo>
                  <a:lnTo>
                    <a:pt x="38" y="6"/>
                  </a:lnTo>
                  <a:close/>
                  <a:moveTo>
                    <a:pt x="23" y="41"/>
                  </a:moveTo>
                  <a:cubicBezTo>
                    <a:pt x="12" y="41"/>
                    <a:pt x="12" y="41"/>
                    <a:pt x="12" y="41"/>
                  </a:cubicBezTo>
                  <a:cubicBezTo>
                    <a:pt x="8" y="44"/>
                    <a:pt x="6" y="46"/>
                    <a:pt x="6" y="49"/>
                  </a:cubicBezTo>
                  <a:cubicBezTo>
                    <a:pt x="6" y="52"/>
                    <a:pt x="10" y="53"/>
                    <a:pt x="15" y="53"/>
                  </a:cubicBezTo>
                  <a:cubicBezTo>
                    <a:pt x="22" y="53"/>
                    <a:pt x="28" y="49"/>
                    <a:pt x="28" y="44"/>
                  </a:cubicBezTo>
                  <a:cubicBezTo>
                    <a:pt x="28" y="41"/>
                    <a:pt x="27" y="41"/>
                    <a:pt x="23" y="41"/>
                  </a:cubicBezTo>
                  <a:close/>
                  <a:moveTo>
                    <a:pt x="21" y="4"/>
                  </a:moveTo>
                  <a:cubicBezTo>
                    <a:pt x="15" y="4"/>
                    <a:pt x="11" y="10"/>
                    <a:pt x="11" y="16"/>
                  </a:cubicBezTo>
                  <a:cubicBezTo>
                    <a:pt x="11" y="21"/>
                    <a:pt x="13" y="24"/>
                    <a:pt x="17" y="24"/>
                  </a:cubicBezTo>
                  <a:cubicBezTo>
                    <a:pt x="23" y="24"/>
                    <a:pt x="27" y="19"/>
                    <a:pt x="27" y="12"/>
                  </a:cubicBezTo>
                  <a:cubicBezTo>
                    <a:pt x="27" y="7"/>
                    <a:pt x="24" y="4"/>
                    <a:pt x="2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6" name="Freeform 20">
              <a:extLst>
                <a:ext uri="{FF2B5EF4-FFF2-40B4-BE49-F238E27FC236}">
                  <a16:creationId xmlns:a16="http://schemas.microsoft.com/office/drawing/2014/main" id="{9AB73301-94DA-4A74-AEF8-AF216DC5667A}"/>
                </a:ext>
              </a:extLst>
            </p:cNvPr>
            <p:cNvSpPr>
              <a:spLocks/>
            </p:cNvSpPr>
            <p:nvPr userDrawn="1"/>
          </p:nvSpPr>
          <p:spPr bwMode="auto">
            <a:xfrm>
              <a:off x="4061" y="2726"/>
              <a:ext cx="64" cy="113"/>
            </a:xfrm>
            <a:custGeom>
              <a:avLst/>
              <a:gdLst>
                <a:gd name="T0" fmla="*/ 34 w 34"/>
                <a:gd name="T1" fmla="*/ 32 h 60"/>
                <a:gd name="T2" fmla="*/ 30 w 34"/>
                <a:gd name="T3" fmla="*/ 60 h 60"/>
                <a:gd name="T4" fmla="*/ 23 w 34"/>
                <a:gd name="T5" fmla="*/ 60 h 60"/>
                <a:gd name="T6" fmla="*/ 28 w 34"/>
                <a:gd name="T7" fmla="*/ 33 h 60"/>
                <a:gd name="T8" fmla="*/ 28 w 34"/>
                <a:gd name="T9" fmla="*/ 31 h 60"/>
                <a:gd name="T10" fmla="*/ 28 w 34"/>
                <a:gd name="T11" fmla="*/ 30 h 60"/>
                <a:gd name="T12" fmla="*/ 26 w 34"/>
                <a:gd name="T13" fmla="*/ 27 h 60"/>
                <a:gd name="T14" fmla="*/ 18 w 34"/>
                <a:gd name="T15" fmla="*/ 33 h 60"/>
                <a:gd name="T16" fmla="*/ 11 w 34"/>
                <a:gd name="T17" fmla="*/ 43 h 60"/>
                <a:gd name="T18" fmla="*/ 9 w 34"/>
                <a:gd name="T19" fmla="*/ 46 h 60"/>
                <a:gd name="T20" fmla="*/ 7 w 34"/>
                <a:gd name="T21" fmla="*/ 53 h 60"/>
                <a:gd name="T22" fmla="*/ 6 w 34"/>
                <a:gd name="T23" fmla="*/ 60 h 60"/>
                <a:gd name="T24" fmla="*/ 0 w 34"/>
                <a:gd name="T25" fmla="*/ 60 h 60"/>
                <a:gd name="T26" fmla="*/ 9 w 34"/>
                <a:gd name="T27" fmla="*/ 1 h 60"/>
                <a:gd name="T28" fmla="*/ 15 w 34"/>
                <a:gd name="T29" fmla="*/ 0 h 60"/>
                <a:gd name="T30" fmla="*/ 12 w 34"/>
                <a:gd name="T31" fmla="*/ 22 h 60"/>
                <a:gd name="T32" fmla="*/ 9 w 34"/>
                <a:gd name="T33" fmla="*/ 37 h 60"/>
                <a:gd name="T34" fmla="*/ 11 w 34"/>
                <a:gd name="T35" fmla="*/ 35 h 60"/>
                <a:gd name="T36" fmla="*/ 17 w 34"/>
                <a:gd name="T37" fmla="*/ 28 h 60"/>
                <a:gd name="T38" fmla="*/ 28 w 34"/>
                <a:gd name="T39" fmla="*/ 22 h 60"/>
                <a:gd name="T40" fmla="*/ 34 w 34"/>
                <a:gd name="T41" fmla="*/ 28 h 60"/>
                <a:gd name="T42" fmla="*/ 34 w 34"/>
                <a:gd name="T4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60">
                  <a:moveTo>
                    <a:pt x="34" y="32"/>
                  </a:moveTo>
                  <a:cubicBezTo>
                    <a:pt x="30" y="60"/>
                    <a:pt x="30" y="60"/>
                    <a:pt x="30" y="60"/>
                  </a:cubicBezTo>
                  <a:cubicBezTo>
                    <a:pt x="23" y="60"/>
                    <a:pt x="23" y="60"/>
                    <a:pt x="23" y="60"/>
                  </a:cubicBezTo>
                  <a:cubicBezTo>
                    <a:pt x="28" y="33"/>
                    <a:pt x="28" y="33"/>
                    <a:pt x="28" y="33"/>
                  </a:cubicBezTo>
                  <a:cubicBezTo>
                    <a:pt x="28" y="31"/>
                    <a:pt x="28" y="31"/>
                    <a:pt x="28" y="31"/>
                  </a:cubicBezTo>
                  <a:cubicBezTo>
                    <a:pt x="28" y="30"/>
                    <a:pt x="28" y="30"/>
                    <a:pt x="28" y="30"/>
                  </a:cubicBezTo>
                  <a:cubicBezTo>
                    <a:pt x="28" y="28"/>
                    <a:pt x="28" y="27"/>
                    <a:pt x="26" y="27"/>
                  </a:cubicBezTo>
                  <a:cubicBezTo>
                    <a:pt x="25" y="27"/>
                    <a:pt x="22" y="29"/>
                    <a:pt x="18" y="33"/>
                  </a:cubicBezTo>
                  <a:cubicBezTo>
                    <a:pt x="15" y="36"/>
                    <a:pt x="13" y="39"/>
                    <a:pt x="11" y="43"/>
                  </a:cubicBezTo>
                  <a:cubicBezTo>
                    <a:pt x="10" y="44"/>
                    <a:pt x="9" y="45"/>
                    <a:pt x="9" y="46"/>
                  </a:cubicBezTo>
                  <a:cubicBezTo>
                    <a:pt x="8" y="48"/>
                    <a:pt x="7" y="51"/>
                    <a:pt x="7" y="53"/>
                  </a:cubicBezTo>
                  <a:cubicBezTo>
                    <a:pt x="6" y="60"/>
                    <a:pt x="6" y="60"/>
                    <a:pt x="6" y="60"/>
                  </a:cubicBezTo>
                  <a:cubicBezTo>
                    <a:pt x="0" y="60"/>
                    <a:pt x="0" y="60"/>
                    <a:pt x="0" y="60"/>
                  </a:cubicBezTo>
                  <a:cubicBezTo>
                    <a:pt x="9" y="1"/>
                    <a:pt x="9" y="1"/>
                    <a:pt x="9" y="1"/>
                  </a:cubicBezTo>
                  <a:cubicBezTo>
                    <a:pt x="15" y="0"/>
                    <a:pt x="15" y="0"/>
                    <a:pt x="15" y="0"/>
                  </a:cubicBezTo>
                  <a:cubicBezTo>
                    <a:pt x="12" y="22"/>
                    <a:pt x="12" y="22"/>
                    <a:pt x="12" y="22"/>
                  </a:cubicBezTo>
                  <a:cubicBezTo>
                    <a:pt x="11" y="30"/>
                    <a:pt x="10" y="32"/>
                    <a:pt x="9" y="37"/>
                  </a:cubicBezTo>
                  <a:cubicBezTo>
                    <a:pt x="10" y="36"/>
                    <a:pt x="10" y="35"/>
                    <a:pt x="11" y="35"/>
                  </a:cubicBezTo>
                  <a:cubicBezTo>
                    <a:pt x="13" y="31"/>
                    <a:pt x="15" y="30"/>
                    <a:pt x="17" y="28"/>
                  </a:cubicBezTo>
                  <a:cubicBezTo>
                    <a:pt x="21" y="24"/>
                    <a:pt x="25" y="22"/>
                    <a:pt x="28" y="22"/>
                  </a:cubicBezTo>
                  <a:cubicBezTo>
                    <a:pt x="32" y="22"/>
                    <a:pt x="34" y="24"/>
                    <a:pt x="34" y="28"/>
                  </a:cubicBezTo>
                  <a:cubicBezTo>
                    <a:pt x="34" y="29"/>
                    <a:pt x="34" y="31"/>
                    <a:pt x="34"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7" name="Freeform 21">
              <a:extLst>
                <a:ext uri="{FF2B5EF4-FFF2-40B4-BE49-F238E27FC236}">
                  <a16:creationId xmlns:a16="http://schemas.microsoft.com/office/drawing/2014/main" id="{3D8710C9-8769-4F9B-BA47-7B4794510624}"/>
                </a:ext>
              </a:extLst>
            </p:cNvPr>
            <p:cNvSpPr>
              <a:spLocks/>
            </p:cNvSpPr>
            <p:nvPr userDrawn="1"/>
          </p:nvSpPr>
          <p:spPr bwMode="auto">
            <a:xfrm>
              <a:off x="4146" y="2749"/>
              <a:ext cx="41" cy="91"/>
            </a:xfrm>
            <a:custGeom>
              <a:avLst/>
              <a:gdLst>
                <a:gd name="T0" fmla="*/ 20 w 22"/>
                <a:gd name="T1" fmla="*/ 37 h 49"/>
                <a:gd name="T2" fmla="*/ 16 w 22"/>
                <a:gd name="T3" fmla="*/ 41 h 49"/>
                <a:gd name="T4" fmla="*/ 8 w 22"/>
                <a:gd name="T5" fmla="*/ 47 h 49"/>
                <a:gd name="T6" fmla="*/ 4 w 22"/>
                <a:gd name="T7" fmla="*/ 49 h 49"/>
                <a:gd name="T8" fmla="*/ 3 w 22"/>
                <a:gd name="T9" fmla="*/ 44 h 49"/>
                <a:gd name="T10" fmla="*/ 3 w 22"/>
                <a:gd name="T11" fmla="*/ 41 h 49"/>
                <a:gd name="T12" fmla="*/ 4 w 22"/>
                <a:gd name="T13" fmla="*/ 38 h 49"/>
                <a:gd name="T14" fmla="*/ 7 w 22"/>
                <a:gd name="T15" fmla="*/ 16 h 49"/>
                <a:gd name="T16" fmla="*/ 0 w 22"/>
                <a:gd name="T17" fmla="*/ 16 h 49"/>
                <a:gd name="T18" fmla="*/ 1 w 22"/>
                <a:gd name="T19" fmla="*/ 11 h 49"/>
                <a:gd name="T20" fmla="*/ 8 w 22"/>
                <a:gd name="T21" fmla="*/ 11 h 49"/>
                <a:gd name="T22" fmla="*/ 9 w 22"/>
                <a:gd name="T23" fmla="*/ 1 h 49"/>
                <a:gd name="T24" fmla="*/ 16 w 22"/>
                <a:gd name="T25" fmla="*/ 0 h 49"/>
                <a:gd name="T26" fmla="*/ 14 w 22"/>
                <a:gd name="T27" fmla="*/ 11 h 49"/>
                <a:gd name="T28" fmla="*/ 22 w 22"/>
                <a:gd name="T29" fmla="*/ 11 h 49"/>
                <a:gd name="T30" fmla="*/ 21 w 22"/>
                <a:gd name="T31" fmla="*/ 16 h 49"/>
                <a:gd name="T32" fmla="*/ 13 w 22"/>
                <a:gd name="T33" fmla="*/ 16 h 49"/>
                <a:gd name="T34" fmla="*/ 9 w 22"/>
                <a:gd name="T35" fmla="*/ 41 h 49"/>
                <a:gd name="T36" fmla="*/ 11 w 22"/>
                <a:gd name="T37" fmla="*/ 39 h 49"/>
                <a:gd name="T38" fmla="*/ 14 w 22"/>
                <a:gd name="T39" fmla="*/ 36 h 49"/>
                <a:gd name="T40" fmla="*/ 17 w 22"/>
                <a:gd name="T41" fmla="*/ 34 h 49"/>
                <a:gd name="T42" fmla="*/ 19 w 22"/>
                <a:gd name="T43" fmla="*/ 32 h 49"/>
                <a:gd name="T44" fmla="*/ 22 w 22"/>
                <a:gd name="T45" fmla="*/ 36 h 49"/>
                <a:gd name="T46" fmla="*/ 20 w 22"/>
                <a:gd name="T47"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9">
                  <a:moveTo>
                    <a:pt x="20" y="37"/>
                  </a:moveTo>
                  <a:cubicBezTo>
                    <a:pt x="19" y="39"/>
                    <a:pt x="17" y="40"/>
                    <a:pt x="16" y="41"/>
                  </a:cubicBezTo>
                  <a:cubicBezTo>
                    <a:pt x="13" y="44"/>
                    <a:pt x="10" y="46"/>
                    <a:pt x="8" y="47"/>
                  </a:cubicBezTo>
                  <a:cubicBezTo>
                    <a:pt x="7" y="48"/>
                    <a:pt x="6" y="48"/>
                    <a:pt x="4" y="49"/>
                  </a:cubicBezTo>
                  <a:cubicBezTo>
                    <a:pt x="3" y="48"/>
                    <a:pt x="3" y="46"/>
                    <a:pt x="3" y="44"/>
                  </a:cubicBezTo>
                  <a:cubicBezTo>
                    <a:pt x="3" y="44"/>
                    <a:pt x="3" y="43"/>
                    <a:pt x="3" y="41"/>
                  </a:cubicBezTo>
                  <a:cubicBezTo>
                    <a:pt x="3" y="40"/>
                    <a:pt x="3" y="39"/>
                    <a:pt x="4" y="38"/>
                  </a:cubicBezTo>
                  <a:cubicBezTo>
                    <a:pt x="7" y="16"/>
                    <a:pt x="7" y="16"/>
                    <a:pt x="7" y="16"/>
                  </a:cubicBezTo>
                  <a:cubicBezTo>
                    <a:pt x="0" y="16"/>
                    <a:pt x="0" y="16"/>
                    <a:pt x="0" y="16"/>
                  </a:cubicBezTo>
                  <a:cubicBezTo>
                    <a:pt x="1" y="11"/>
                    <a:pt x="1" y="11"/>
                    <a:pt x="1" y="11"/>
                  </a:cubicBezTo>
                  <a:cubicBezTo>
                    <a:pt x="8" y="11"/>
                    <a:pt x="8" y="11"/>
                    <a:pt x="8" y="11"/>
                  </a:cubicBezTo>
                  <a:cubicBezTo>
                    <a:pt x="9" y="1"/>
                    <a:pt x="9" y="1"/>
                    <a:pt x="9" y="1"/>
                  </a:cubicBezTo>
                  <a:cubicBezTo>
                    <a:pt x="16" y="0"/>
                    <a:pt x="16" y="0"/>
                    <a:pt x="16" y="0"/>
                  </a:cubicBezTo>
                  <a:cubicBezTo>
                    <a:pt x="14" y="11"/>
                    <a:pt x="14" y="11"/>
                    <a:pt x="14" y="11"/>
                  </a:cubicBezTo>
                  <a:cubicBezTo>
                    <a:pt x="22" y="11"/>
                    <a:pt x="22" y="11"/>
                    <a:pt x="22" y="11"/>
                  </a:cubicBezTo>
                  <a:cubicBezTo>
                    <a:pt x="21" y="16"/>
                    <a:pt x="21" y="16"/>
                    <a:pt x="21" y="16"/>
                  </a:cubicBezTo>
                  <a:cubicBezTo>
                    <a:pt x="13" y="16"/>
                    <a:pt x="13" y="16"/>
                    <a:pt x="13" y="16"/>
                  </a:cubicBezTo>
                  <a:cubicBezTo>
                    <a:pt x="9" y="41"/>
                    <a:pt x="9" y="41"/>
                    <a:pt x="9" y="41"/>
                  </a:cubicBezTo>
                  <a:cubicBezTo>
                    <a:pt x="11" y="39"/>
                    <a:pt x="11" y="39"/>
                    <a:pt x="11" y="39"/>
                  </a:cubicBezTo>
                  <a:cubicBezTo>
                    <a:pt x="14" y="36"/>
                    <a:pt x="14" y="36"/>
                    <a:pt x="14" y="36"/>
                  </a:cubicBezTo>
                  <a:cubicBezTo>
                    <a:pt x="17" y="34"/>
                    <a:pt x="17" y="34"/>
                    <a:pt x="17" y="34"/>
                  </a:cubicBezTo>
                  <a:cubicBezTo>
                    <a:pt x="19" y="32"/>
                    <a:pt x="19" y="32"/>
                    <a:pt x="19" y="32"/>
                  </a:cubicBezTo>
                  <a:cubicBezTo>
                    <a:pt x="22" y="36"/>
                    <a:pt x="22" y="36"/>
                    <a:pt x="22" y="36"/>
                  </a:cubicBez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8" name="Freeform 22">
              <a:extLst>
                <a:ext uri="{FF2B5EF4-FFF2-40B4-BE49-F238E27FC236}">
                  <a16:creationId xmlns:a16="http://schemas.microsoft.com/office/drawing/2014/main" id="{DCA4BF1E-7F8B-45E6-9CCD-7A312ED45AC7}"/>
                </a:ext>
              </a:extLst>
            </p:cNvPr>
            <p:cNvSpPr>
              <a:spLocks/>
            </p:cNvSpPr>
            <p:nvPr userDrawn="1"/>
          </p:nvSpPr>
          <p:spPr bwMode="auto">
            <a:xfrm>
              <a:off x="4198" y="2822"/>
              <a:ext cx="19" cy="18"/>
            </a:xfrm>
            <a:custGeom>
              <a:avLst/>
              <a:gdLst>
                <a:gd name="T0" fmla="*/ 4 w 10"/>
                <a:gd name="T1" fmla="*/ 10 h 10"/>
                <a:gd name="T2" fmla="*/ 0 w 10"/>
                <a:gd name="T3" fmla="*/ 5 h 10"/>
                <a:gd name="T4" fmla="*/ 5 w 10"/>
                <a:gd name="T5" fmla="*/ 0 h 10"/>
                <a:gd name="T6" fmla="*/ 10 w 10"/>
                <a:gd name="T7" fmla="*/ 5 h 10"/>
                <a:gd name="T8" fmla="*/ 4 w 10"/>
                <a:gd name="T9" fmla="*/ 10 h 10"/>
              </a:gdLst>
              <a:ahLst/>
              <a:cxnLst>
                <a:cxn ang="0">
                  <a:pos x="T0" y="T1"/>
                </a:cxn>
                <a:cxn ang="0">
                  <a:pos x="T2" y="T3"/>
                </a:cxn>
                <a:cxn ang="0">
                  <a:pos x="T4" y="T5"/>
                </a:cxn>
                <a:cxn ang="0">
                  <a:pos x="T6" y="T7"/>
                </a:cxn>
                <a:cxn ang="0">
                  <a:pos x="T8" y="T9"/>
                </a:cxn>
              </a:cxnLst>
              <a:rect l="0" t="0" r="r" b="b"/>
              <a:pathLst>
                <a:path w="10" h="10">
                  <a:moveTo>
                    <a:pt x="4" y="10"/>
                  </a:moveTo>
                  <a:cubicBezTo>
                    <a:pt x="2" y="10"/>
                    <a:pt x="0" y="8"/>
                    <a:pt x="0" y="5"/>
                  </a:cubicBezTo>
                  <a:cubicBezTo>
                    <a:pt x="0" y="3"/>
                    <a:pt x="3" y="0"/>
                    <a:pt x="5" y="0"/>
                  </a:cubicBezTo>
                  <a:cubicBezTo>
                    <a:pt x="8" y="0"/>
                    <a:pt x="10" y="2"/>
                    <a:pt x="10" y="5"/>
                  </a:cubicBezTo>
                  <a:cubicBezTo>
                    <a:pt x="10" y="8"/>
                    <a:pt x="7" y="10"/>
                    <a:pt x="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9" name="Freeform 23">
              <a:extLst>
                <a:ext uri="{FF2B5EF4-FFF2-40B4-BE49-F238E27FC236}">
                  <a16:creationId xmlns:a16="http://schemas.microsoft.com/office/drawing/2014/main" id="{853D2F58-BEFA-401D-8581-C20544B51BA2}"/>
                </a:ext>
              </a:extLst>
            </p:cNvPr>
            <p:cNvSpPr>
              <a:spLocks/>
            </p:cNvSpPr>
            <p:nvPr userDrawn="1"/>
          </p:nvSpPr>
          <p:spPr bwMode="auto">
            <a:xfrm>
              <a:off x="4256" y="2736"/>
              <a:ext cx="75" cy="104"/>
            </a:xfrm>
            <a:custGeom>
              <a:avLst/>
              <a:gdLst>
                <a:gd name="T0" fmla="*/ 38 w 40"/>
                <a:gd name="T1" fmla="*/ 8 h 56"/>
                <a:gd name="T2" fmla="*/ 32 w 40"/>
                <a:gd name="T3" fmla="*/ 7 h 56"/>
                <a:gd name="T4" fmla="*/ 26 w 40"/>
                <a:gd name="T5" fmla="*/ 6 h 56"/>
                <a:gd name="T6" fmla="*/ 14 w 40"/>
                <a:gd name="T7" fmla="*/ 15 h 56"/>
                <a:gd name="T8" fmla="*/ 25 w 40"/>
                <a:gd name="T9" fmla="*/ 26 h 56"/>
                <a:gd name="T10" fmla="*/ 36 w 40"/>
                <a:gd name="T11" fmla="*/ 38 h 56"/>
                <a:gd name="T12" fmla="*/ 16 w 40"/>
                <a:gd name="T13" fmla="*/ 56 h 56"/>
                <a:gd name="T14" fmla="*/ 6 w 40"/>
                <a:gd name="T15" fmla="*/ 54 h 56"/>
                <a:gd name="T16" fmla="*/ 0 w 40"/>
                <a:gd name="T17" fmla="*/ 52 h 56"/>
                <a:gd name="T18" fmla="*/ 3 w 40"/>
                <a:gd name="T19" fmla="*/ 46 h 56"/>
                <a:gd name="T20" fmla="*/ 9 w 40"/>
                <a:gd name="T21" fmla="*/ 48 h 56"/>
                <a:gd name="T22" fmla="*/ 17 w 40"/>
                <a:gd name="T23" fmla="*/ 50 h 56"/>
                <a:gd name="T24" fmla="*/ 29 w 40"/>
                <a:gd name="T25" fmla="*/ 39 h 56"/>
                <a:gd name="T26" fmla="*/ 28 w 40"/>
                <a:gd name="T27" fmla="*/ 38 h 56"/>
                <a:gd name="T28" fmla="*/ 24 w 40"/>
                <a:gd name="T29" fmla="*/ 33 h 56"/>
                <a:gd name="T30" fmla="*/ 16 w 40"/>
                <a:gd name="T31" fmla="*/ 28 h 56"/>
                <a:gd name="T32" fmla="*/ 7 w 40"/>
                <a:gd name="T33" fmla="*/ 16 h 56"/>
                <a:gd name="T34" fmla="*/ 26 w 40"/>
                <a:gd name="T35" fmla="*/ 0 h 56"/>
                <a:gd name="T36" fmla="*/ 40 w 40"/>
                <a:gd name="T37" fmla="*/ 3 h 56"/>
                <a:gd name="T38" fmla="*/ 38 w 40"/>
                <a:gd name="T3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56">
                  <a:moveTo>
                    <a:pt x="38" y="8"/>
                  </a:moveTo>
                  <a:cubicBezTo>
                    <a:pt x="35" y="7"/>
                    <a:pt x="34" y="7"/>
                    <a:pt x="32" y="7"/>
                  </a:cubicBezTo>
                  <a:cubicBezTo>
                    <a:pt x="30" y="6"/>
                    <a:pt x="27" y="6"/>
                    <a:pt x="26" y="6"/>
                  </a:cubicBezTo>
                  <a:cubicBezTo>
                    <a:pt x="19" y="6"/>
                    <a:pt x="14" y="10"/>
                    <a:pt x="14" y="15"/>
                  </a:cubicBezTo>
                  <a:cubicBezTo>
                    <a:pt x="14" y="18"/>
                    <a:pt x="16" y="20"/>
                    <a:pt x="25" y="26"/>
                  </a:cubicBezTo>
                  <a:cubicBezTo>
                    <a:pt x="33" y="30"/>
                    <a:pt x="36" y="33"/>
                    <a:pt x="36" y="38"/>
                  </a:cubicBezTo>
                  <a:cubicBezTo>
                    <a:pt x="36" y="49"/>
                    <a:pt x="28" y="56"/>
                    <a:pt x="16" y="56"/>
                  </a:cubicBezTo>
                  <a:cubicBezTo>
                    <a:pt x="13" y="56"/>
                    <a:pt x="9" y="55"/>
                    <a:pt x="6" y="54"/>
                  </a:cubicBezTo>
                  <a:cubicBezTo>
                    <a:pt x="5" y="54"/>
                    <a:pt x="3" y="53"/>
                    <a:pt x="0" y="52"/>
                  </a:cubicBezTo>
                  <a:cubicBezTo>
                    <a:pt x="3" y="46"/>
                    <a:pt x="3" y="46"/>
                    <a:pt x="3" y="46"/>
                  </a:cubicBezTo>
                  <a:cubicBezTo>
                    <a:pt x="6" y="47"/>
                    <a:pt x="7" y="48"/>
                    <a:pt x="9" y="48"/>
                  </a:cubicBezTo>
                  <a:cubicBezTo>
                    <a:pt x="12" y="49"/>
                    <a:pt x="14" y="50"/>
                    <a:pt x="17" y="50"/>
                  </a:cubicBezTo>
                  <a:cubicBezTo>
                    <a:pt x="24" y="50"/>
                    <a:pt x="29" y="46"/>
                    <a:pt x="29" y="39"/>
                  </a:cubicBezTo>
                  <a:cubicBezTo>
                    <a:pt x="29" y="39"/>
                    <a:pt x="28" y="38"/>
                    <a:pt x="28" y="38"/>
                  </a:cubicBezTo>
                  <a:cubicBezTo>
                    <a:pt x="28" y="36"/>
                    <a:pt x="26" y="34"/>
                    <a:pt x="24" y="33"/>
                  </a:cubicBezTo>
                  <a:cubicBezTo>
                    <a:pt x="24" y="33"/>
                    <a:pt x="21" y="31"/>
                    <a:pt x="16" y="28"/>
                  </a:cubicBezTo>
                  <a:cubicBezTo>
                    <a:pt x="10" y="24"/>
                    <a:pt x="7" y="21"/>
                    <a:pt x="7" y="16"/>
                  </a:cubicBezTo>
                  <a:cubicBezTo>
                    <a:pt x="7" y="6"/>
                    <a:pt x="14" y="0"/>
                    <a:pt x="26" y="0"/>
                  </a:cubicBezTo>
                  <a:cubicBezTo>
                    <a:pt x="32" y="0"/>
                    <a:pt x="35" y="1"/>
                    <a:pt x="40" y="3"/>
                  </a:cubicBez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0" name="Freeform 24">
              <a:extLst>
                <a:ext uri="{FF2B5EF4-FFF2-40B4-BE49-F238E27FC236}">
                  <a16:creationId xmlns:a16="http://schemas.microsoft.com/office/drawing/2014/main" id="{DFE36E8B-B47C-43B9-B5CD-150FAA2E5A8A}"/>
                </a:ext>
              </a:extLst>
            </p:cNvPr>
            <p:cNvSpPr>
              <a:spLocks/>
            </p:cNvSpPr>
            <p:nvPr userDrawn="1"/>
          </p:nvSpPr>
          <p:spPr bwMode="auto">
            <a:xfrm>
              <a:off x="4339" y="2726"/>
              <a:ext cx="63" cy="113"/>
            </a:xfrm>
            <a:custGeom>
              <a:avLst/>
              <a:gdLst>
                <a:gd name="T0" fmla="*/ 34 w 34"/>
                <a:gd name="T1" fmla="*/ 32 h 60"/>
                <a:gd name="T2" fmla="*/ 30 w 34"/>
                <a:gd name="T3" fmla="*/ 60 h 60"/>
                <a:gd name="T4" fmla="*/ 24 w 34"/>
                <a:gd name="T5" fmla="*/ 60 h 60"/>
                <a:gd name="T6" fmla="*/ 28 w 34"/>
                <a:gd name="T7" fmla="*/ 33 h 60"/>
                <a:gd name="T8" fmla="*/ 28 w 34"/>
                <a:gd name="T9" fmla="*/ 31 h 60"/>
                <a:gd name="T10" fmla="*/ 28 w 34"/>
                <a:gd name="T11" fmla="*/ 30 h 60"/>
                <a:gd name="T12" fmla="*/ 27 w 34"/>
                <a:gd name="T13" fmla="*/ 27 h 60"/>
                <a:gd name="T14" fmla="*/ 19 w 34"/>
                <a:gd name="T15" fmla="*/ 33 h 60"/>
                <a:gd name="T16" fmla="*/ 11 w 34"/>
                <a:gd name="T17" fmla="*/ 43 h 60"/>
                <a:gd name="T18" fmla="*/ 9 w 34"/>
                <a:gd name="T19" fmla="*/ 46 h 60"/>
                <a:gd name="T20" fmla="*/ 7 w 34"/>
                <a:gd name="T21" fmla="*/ 53 h 60"/>
                <a:gd name="T22" fmla="*/ 6 w 34"/>
                <a:gd name="T23" fmla="*/ 60 h 60"/>
                <a:gd name="T24" fmla="*/ 0 w 34"/>
                <a:gd name="T25" fmla="*/ 60 h 60"/>
                <a:gd name="T26" fmla="*/ 9 w 34"/>
                <a:gd name="T27" fmla="*/ 1 h 60"/>
                <a:gd name="T28" fmla="*/ 16 w 34"/>
                <a:gd name="T29" fmla="*/ 0 h 60"/>
                <a:gd name="T30" fmla="*/ 12 w 34"/>
                <a:gd name="T31" fmla="*/ 22 h 60"/>
                <a:gd name="T32" fmla="*/ 9 w 34"/>
                <a:gd name="T33" fmla="*/ 37 h 60"/>
                <a:gd name="T34" fmla="*/ 11 w 34"/>
                <a:gd name="T35" fmla="*/ 35 h 60"/>
                <a:gd name="T36" fmla="*/ 17 w 34"/>
                <a:gd name="T37" fmla="*/ 28 h 60"/>
                <a:gd name="T38" fmla="*/ 28 w 34"/>
                <a:gd name="T39" fmla="*/ 22 h 60"/>
                <a:gd name="T40" fmla="*/ 34 w 34"/>
                <a:gd name="T41" fmla="*/ 28 h 60"/>
                <a:gd name="T42" fmla="*/ 34 w 34"/>
                <a:gd name="T4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60">
                  <a:moveTo>
                    <a:pt x="34" y="32"/>
                  </a:moveTo>
                  <a:cubicBezTo>
                    <a:pt x="30" y="60"/>
                    <a:pt x="30" y="60"/>
                    <a:pt x="30" y="60"/>
                  </a:cubicBezTo>
                  <a:cubicBezTo>
                    <a:pt x="24" y="60"/>
                    <a:pt x="24" y="60"/>
                    <a:pt x="24" y="60"/>
                  </a:cubicBezTo>
                  <a:cubicBezTo>
                    <a:pt x="28" y="33"/>
                    <a:pt x="28" y="33"/>
                    <a:pt x="28" y="33"/>
                  </a:cubicBezTo>
                  <a:cubicBezTo>
                    <a:pt x="28" y="31"/>
                    <a:pt x="28" y="31"/>
                    <a:pt x="28" y="31"/>
                  </a:cubicBezTo>
                  <a:cubicBezTo>
                    <a:pt x="28" y="30"/>
                    <a:pt x="28" y="30"/>
                    <a:pt x="28" y="30"/>
                  </a:cubicBezTo>
                  <a:cubicBezTo>
                    <a:pt x="28" y="28"/>
                    <a:pt x="28" y="27"/>
                    <a:pt x="27" y="27"/>
                  </a:cubicBezTo>
                  <a:cubicBezTo>
                    <a:pt x="25" y="27"/>
                    <a:pt x="22" y="29"/>
                    <a:pt x="19" y="33"/>
                  </a:cubicBezTo>
                  <a:cubicBezTo>
                    <a:pt x="16" y="36"/>
                    <a:pt x="13" y="39"/>
                    <a:pt x="11" y="43"/>
                  </a:cubicBezTo>
                  <a:cubicBezTo>
                    <a:pt x="10" y="44"/>
                    <a:pt x="9" y="45"/>
                    <a:pt x="9" y="46"/>
                  </a:cubicBezTo>
                  <a:cubicBezTo>
                    <a:pt x="8" y="48"/>
                    <a:pt x="8" y="51"/>
                    <a:pt x="7" y="53"/>
                  </a:cubicBezTo>
                  <a:cubicBezTo>
                    <a:pt x="6" y="60"/>
                    <a:pt x="6" y="60"/>
                    <a:pt x="6" y="60"/>
                  </a:cubicBezTo>
                  <a:cubicBezTo>
                    <a:pt x="0" y="60"/>
                    <a:pt x="0" y="60"/>
                    <a:pt x="0" y="60"/>
                  </a:cubicBezTo>
                  <a:cubicBezTo>
                    <a:pt x="9" y="1"/>
                    <a:pt x="9" y="1"/>
                    <a:pt x="9" y="1"/>
                  </a:cubicBezTo>
                  <a:cubicBezTo>
                    <a:pt x="16" y="0"/>
                    <a:pt x="16" y="0"/>
                    <a:pt x="16" y="0"/>
                  </a:cubicBezTo>
                  <a:cubicBezTo>
                    <a:pt x="12" y="22"/>
                    <a:pt x="12" y="22"/>
                    <a:pt x="12" y="22"/>
                  </a:cubicBezTo>
                  <a:cubicBezTo>
                    <a:pt x="11" y="30"/>
                    <a:pt x="11" y="32"/>
                    <a:pt x="9" y="37"/>
                  </a:cubicBezTo>
                  <a:cubicBezTo>
                    <a:pt x="10" y="36"/>
                    <a:pt x="11" y="35"/>
                    <a:pt x="11" y="35"/>
                  </a:cubicBezTo>
                  <a:cubicBezTo>
                    <a:pt x="14" y="31"/>
                    <a:pt x="15" y="30"/>
                    <a:pt x="17" y="28"/>
                  </a:cubicBezTo>
                  <a:cubicBezTo>
                    <a:pt x="21" y="24"/>
                    <a:pt x="25" y="22"/>
                    <a:pt x="28" y="22"/>
                  </a:cubicBezTo>
                  <a:cubicBezTo>
                    <a:pt x="32" y="22"/>
                    <a:pt x="34" y="24"/>
                    <a:pt x="34" y="28"/>
                  </a:cubicBezTo>
                  <a:cubicBezTo>
                    <a:pt x="34" y="29"/>
                    <a:pt x="34" y="31"/>
                    <a:pt x="34"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1" name="Freeform 25">
              <a:extLst>
                <a:ext uri="{FF2B5EF4-FFF2-40B4-BE49-F238E27FC236}">
                  <a16:creationId xmlns:a16="http://schemas.microsoft.com/office/drawing/2014/main" id="{1B504023-5917-4C5E-BACB-29043DA0AA5F}"/>
                </a:ext>
              </a:extLst>
            </p:cNvPr>
            <p:cNvSpPr>
              <a:spLocks noEditPoints="1"/>
            </p:cNvSpPr>
            <p:nvPr userDrawn="1"/>
          </p:nvSpPr>
          <p:spPr bwMode="auto">
            <a:xfrm>
              <a:off x="4421" y="2766"/>
              <a:ext cx="64" cy="74"/>
            </a:xfrm>
            <a:custGeom>
              <a:avLst/>
              <a:gdLst>
                <a:gd name="T0" fmla="*/ 28 w 34"/>
                <a:gd name="T1" fmla="*/ 39 h 40"/>
                <a:gd name="T2" fmla="*/ 22 w 34"/>
                <a:gd name="T3" fmla="*/ 39 h 40"/>
                <a:gd name="T4" fmla="*/ 24 w 34"/>
                <a:gd name="T5" fmla="*/ 27 h 40"/>
                <a:gd name="T6" fmla="*/ 6 w 34"/>
                <a:gd name="T7" fmla="*/ 40 h 40"/>
                <a:gd name="T8" fmla="*/ 0 w 34"/>
                <a:gd name="T9" fmla="*/ 29 h 40"/>
                <a:gd name="T10" fmla="*/ 21 w 34"/>
                <a:gd name="T11" fmla="*/ 0 h 40"/>
                <a:gd name="T12" fmla="*/ 25 w 34"/>
                <a:gd name="T13" fmla="*/ 1 h 40"/>
                <a:gd name="T14" fmla="*/ 34 w 34"/>
                <a:gd name="T15" fmla="*/ 3 h 40"/>
                <a:gd name="T16" fmla="*/ 28 w 34"/>
                <a:gd name="T17" fmla="*/ 39 h 40"/>
                <a:gd name="T18" fmla="*/ 21 w 34"/>
                <a:gd name="T19" fmla="*/ 6 h 40"/>
                <a:gd name="T20" fmla="*/ 15 w 34"/>
                <a:gd name="T21" fmla="*/ 7 h 40"/>
                <a:gd name="T22" fmla="*/ 6 w 34"/>
                <a:gd name="T23" fmla="*/ 29 h 40"/>
                <a:gd name="T24" fmla="*/ 9 w 34"/>
                <a:gd name="T25" fmla="*/ 34 h 40"/>
                <a:gd name="T26" fmla="*/ 16 w 34"/>
                <a:gd name="T27" fmla="*/ 29 h 40"/>
                <a:gd name="T28" fmla="*/ 26 w 34"/>
                <a:gd name="T29" fmla="*/ 11 h 40"/>
                <a:gd name="T30" fmla="*/ 27 w 34"/>
                <a:gd name="T31" fmla="*/ 6 h 40"/>
                <a:gd name="T32" fmla="*/ 21 w 34"/>
                <a:gd name="T3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0">
                  <a:moveTo>
                    <a:pt x="28" y="39"/>
                  </a:moveTo>
                  <a:cubicBezTo>
                    <a:pt x="22" y="39"/>
                    <a:pt x="22" y="39"/>
                    <a:pt x="22" y="39"/>
                  </a:cubicBezTo>
                  <a:cubicBezTo>
                    <a:pt x="24" y="27"/>
                    <a:pt x="24" y="27"/>
                    <a:pt x="24" y="27"/>
                  </a:cubicBezTo>
                  <a:cubicBezTo>
                    <a:pt x="18" y="35"/>
                    <a:pt x="11" y="40"/>
                    <a:pt x="6" y="40"/>
                  </a:cubicBezTo>
                  <a:cubicBezTo>
                    <a:pt x="2" y="40"/>
                    <a:pt x="0" y="36"/>
                    <a:pt x="0" y="29"/>
                  </a:cubicBezTo>
                  <a:cubicBezTo>
                    <a:pt x="0" y="13"/>
                    <a:pt x="9" y="0"/>
                    <a:pt x="21" y="0"/>
                  </a:cubicBezTo>
                  <a:cubicBezTo>
                    <a:pt x="22" y="0"/>
                    <a:pt x="24" y="1"/>
                    <a:pt x="25" y="1"/>
                  </a:cubicBezTo>
                  <a:cubicBezTo>
                    <a:pt x="28" y="1"/>
                    <a:pt x="29" y="2"/>
                    <a:pt x="34" y="3"/>
                  </a:cubicBezTo>
                  <a:lnTo>
                    <a:pt x="28" y="39"/>
                  </a:lnTo>
                  <a:close/>
                  <a:moveTo>
                    <a:pt x="21" y="6"/>
                  </a:moveTo>
                  <a:cubicBezTo>
                    <a:pt x="18" y="6"/>
                    <a:pt x="17" y="6"/>
                    <a:pt x="15" y="7"/>
                  </a:cubicBezTo>
                  <a:cubicBezTo>
                    <a:pt x="10" y="11"/>
                    <a:pt x="6" y="21"/>
                    <a:pt x="6" y="29"/>
                  </a:cubicBezTo>
                  <a:cubicBezTo>
                    <a:pt x="6" y="32"/>
                    <a:pt x="7" y="34"/>
                    <a:pt x="9" y="34"/>
                  </a:cubicBezTo>
                  <a:cubicBezTo>
                    <a:pt x="10" y="34"/>
                    <a:pt x="13" y="33"/>
                    <a:pt x="16" y="29"/>
                  </a:cubicBezTo>
                  <a:cubicBezTo>
                    <a:pt x="23" y="23"/>
                    <a:pt x="25" y="19"/>
                    <a:pt x="26" y="11"/>
                  </a:cubicBezTo>
                  <a:cubicBezTo>
                    <a:pt x="27" y="6"/>
                    <a:pt x="27" y="6"/>
                    <a:pt x="27" y="6"/>
                  </a:cubicBezTo>
                  <a:cubicBezTo>
                    <a:pt x="24" y="6"/>
                    <a:pt x="23" y="6"/>
                    <a:pt x="2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2" name="Freeform 26">
              <a:extLst>
                <a:ext uri="{FF2B5EF4-FFF2-40B4-BE49-F238E27FC236}">
                  <a16:creationId xmlns:a16="http://schemas.microsoft.com/office/drawing/2014/main" id="{0B9A2CA0-EFC5-4A85-9003-F70715AB9C72}"/>
                </a:ext>
              </a:extLst>
            </p:cNvPr>
            <p:cNvSpPr>
              <a:spLocks noEditPoints="1"/>
            </p:cNvSpPr>
            <p:nvPr userDrawn="1"/>
          </p:nvSpPr>
          <p:spPr bwMode="auto">
            <a:xfrm>
              <a:off x="4492" y="2766"/>
              <a:ext cx="71" cy="108"/>
            </a:xfrm>
            <a:custGeom>
              <a:avLst/>
              <a:gdLst>
                <a:gd name="T0" fmla="*/ 33 w 38"/>
                <a:gd name="T1" fmla="*/ 30 h 58"/>
                <a:gd name="T2" fmla="*/ 17 w 38"/>
                <a:gd name="T3" fmla="*/ 40 h 58"/>
                <a:gd name="T4" fmla="*/ 10 w 38"/>
                <a:gd name="T5" fmla="*/ 38 h 58"/>
                <a:gd name="T6" fmla="*/ 6 w 38"/>
                <a:gd name="T7" fmla="*/ 58 h 58"/>
                <a:gd name="T8" fmla="*/ 0 w 38"/>
                <a:gd name="T9" fmla="*/ 58 h 58"/>
                <a:gd name="T10" fmla="*/ 9 w 38"/>
                <a:gd name="T11" fmla="*/ 2 h 58"/>
                <a:gd name="T12" fmla="*/ 15 w 38"/>
                <a:gd name="T13" fmla="*/ 1 h 58"/>
                <a:gd name="T14" fmla="*/ 13 w 38"/>
                <a:gd name="T15" fmla="*/ 15 h 58"/>
                <a:gd name="T16" fmla="*/ 15 w 38"/>
                <a:gd name="T17" fmla="*/ 12 h 58"/>
                <a:gd name="T18" fmla="*/ 20 w 38"/>
                <a:gd name="T19" fmla="*/ 6 h 58"/>
                <a:gd name="T20" fmla="*/ 31 w 38"/>
                <a:gd name="T21" fmla="*/ 0 h 58"/>
                <a:gd name="T22" fmla="*/ 38 w 38"/>
                <a:gd name="T23" fmla="*/ 12 h 58"/>
                <a:gd name="T24" fmla="*/ 33 w 38"/>
                <a:gd name="T25" fmla="*/ 30 h 58"/>
                <a:gd name="T26" fmla="*/ 29 w 38"/>
                <a:gd name="T27" fmla="*/ 7 h 58"/>
                <a:gd name="T28" fmla="*/ 22 w 38"/>
                <a:gd name="T29" fmla="*/ 11 h 58"/>
                <a:gd name="T30" fmla="*/ 14 w 38"/>
                <a:gd name="T31" fmla="*/ 19 h 58"/>
                <a:gd name="T32" fmla="*/ 11 w 38"/>
                <a:gd name="T33" fmla="*/ 26 h 58"/>
                <a:gd name="T34" fmla="*/ 10 w 38"/>
                <a:gd name="T35" fmla="*/ 33 h 58"/>
                <a:gd name="T36" fmla="*/ 17 w 38"/>
                <a:gd name="T37" fmla="*/ 35 h 58"/>
                <a:gd name="T38" fmla="*/ 31 w 38"/>
                <a:gd name="T39" fmla="*/ 12 h 58"/>
                <a:gd name="T40" fmla="*/ 29 w 38"/>
                <a:gd name="T41"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8">
                  <a:moveTo>
                    <a:pt x="33" y="30"/>
                  </a:moveTo>
                  <a:cubicBezTo>
                    <a:pt x="29" y="36"/>
                    <a:pt x="23" y="40"/>
                    <a:pt x="17" y="40"/>
                  </a:cubicBezTo>
                  <a:cubicBezTo>
                    <a:pt x="14" y="40"/>
                    <a:pt x="12" y="39"/>
                    <a:pt x="10" y="38"/>
                  </a:cubicBezTo>
                  <a:cubicBezTo>
                    <a:pt x="6" y="58"/>
                    <a:pt x="6" y="58"/>
                    <a:pt x="6" y="58"/>
                  </a:cubicBezTo>
                  <a:cubicBezTo>
                    <a:pt x="0" y="58"/>
                    <a:pt x="0" y="58"/>
                    <a:pt x="0" y="58"/>
                  </a:cubicBezTo>
                  <a:cubicBezTo>
                    <a:pt x="9" y="2"/>
                    <a:pt x="9" y="2"/>
                    <a:pt x="9" y="2"/>
                  </a:cubicBezTo>
                  <a:cubicBezTo>
                    <a:pt x="15" y="1"/>
                    <a:pt x="15" y="1"/>
                    <a:pt x="15" y="1"/>
                  </a:cubicBezTo>
                  <a:cubicBezTo>
                    <a:pt x="13" y="15"/>
                    <a:pt x="13" y="15"/>
                    <a:pt x="13" y="15"/>
                  </a:cubicBezTo>
                  <a:cubicBezTo>
                    <a:pt x="14" y="14"/>
                    <a:pt x="14" y="13"/>
                    <a:pt x="15" y="12"/>
                  </a:cubicBezTo>
                  <a:cubicBezTo>
                    <a:pt x="16" y="10"/>
                    <a:pt x="18" y="8"/>
                    <a:pt x="20" y="6"/>
                  </a:cubicBezTo>
                  <a:cubicBezTo>
                    <a:pt x="24" y="3"/>
                    <a:pt x="28" y="0"/>
                    <a:pt x="31" y="0"/>
                  </a:cubicBezTo>
                  <a:cubicBezTo>
                    <a:pt x="35" y="0"/>
                    <a:pt x="38" y="5"/>
                    <a:pt x="38" y="12"/>
                  </a:cubicBezTo>
                  <a:cubicBezTo>
                    <a:pt x="38" y="18"/>
                    <a:pt x="36" y="24"/>
                    <a:pt x="33" y="30"/>
                  </a:cubicBezTo>
                  <a:close/>
                  <a:moveTo>
                    <a:pt x="29" y="7"/>
                  </a:moveTo>
                  <a:cubicBezTo>
                    <a:pt x="28" y="7"/>
                    <a:pt x="25" y="8"/>
                    <a:pt x="22" y="11"/>
                  </a:cubicBezTo>
                  <a:cubicBezTo>
                    <a:pt x="20" y="13"/>
                    <a:pt x="16" y="17"/>
                    <a:pt x="14" y="19"/>
                  </a:cubicBezTo>
                  <a:cubicBezTo>
                    <a:pt x="13" y="22"/>
                    <a:pt x="12" y="24"/>
                    <a:pt x="11" y="26"/>
                  </a:cubicBezTo>
                  <a:cubicBezTo>
                    <a:pt x="10" y="33"/>
                    <a:pt x="10" y="33"/>
                    <a:pt x="10" y="33"/>
                  </a:cubicBezTo>
                  <a:cubicBezTo>
                    <a:pt x="13" y="35"/>
                    <a:pt x="15" y="35"/>
                    <a:pt x="17" y="35"/>
                  </a:cubicBezTo>
                  <a:cubicBezTo>
                    <a:pt x="25" y="35"/>
                    <a:pt x="31" y="25"/>
                    <a:pt x="31" y="12"/>
                  </a:cubicBezTo>
                  <a:cubicBezTo>
                    <a:pt x="31" y="8"/>
                    <a:pt x="30" y="7"/>
                    <a:pt x="2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3" name="Freeform 27">
              <a:extLst>
                <a:ext uri="{FF2B5EF4-FFF2-40B4-BE49-F238E27FC236}">
                  <a16:creationId xmlns:a16="http://schemas.microsoft.com/office/drawing/2014/main" id="{07465925-5E62-49B8-B392-546FE2F2E307}"/>
                </a:ext>
              </a:extLst>
            </p:cNvPr>
            <p:cNvSpPr>
              <a:spLocks noEditPoints="1"/>
            </p:cNvSpPr>
            <p:nvPr userDrawn="1"/>
          </p:nvSpPr>
          <p:spPr bwMode="auto">
            <a:xfrm>
              <a:off x="4578" y="2732"/>
              <a:ext cx="30" cy="107"/>
            </a:xfrm>
            <a:custGeom>
              <a:avLst/>
              <a:gdLst>
                <a:gd name="T0" fmla="*/ 6 w 16"/>
                <a:gd name="T1" fmla="*/ 57 h 57"/>
                <a:gd name="T2" fmla="*/ 0 w 16"/>
                <a:gd name="T3" fmla="*/ 57 h 57"/>
                <a:gd name="T4" fmla="*/ 6 w 16"/>
                <a:gd name="T5" fmla="*/ 20 h 57"/>
                <a:gd name="T6" fmla="*/ 12 w 16"/>
                <a:gd name="T7" fmla="*/ 19 h 57"/>
                <a:gd name="T8" fmla="*/ 6 w 16"/>
                <a:gd name="T9" fmla="*/ 57 h 57"/>
                <a:gd name="T10" fmla="*/ 15 w 16"/>
                <a:gd name="T11" fmla="*/ 5 h 57"/>
                <a:gd name="T12" fmla="*/ 11 w 16"/>
                <a:gd name="T13" fmla="*/ 10 h 57"/>
                <a:gd name="T14" fmla="*/ 8 w 16"/>
                <a:gd name="T15" fmla="*/ 5 h 57"/>
                <a:gd name="T16" fmla="*/ 8 w 16"/>
                <a:gd name="T17" fmla="*/ 4 h 57"/>
                <a:gd name="T18" fmla="*/ 13 w 16"/>
                <a:gd name="T19" fmla="*/ 0 h 57"/>
                <a:gd name="T20" fmla="*/ 16 w 16"/>
                <a:gd name="T21" fmla="*/ 4 h 57"/>
                <a:gd name="T22" fmla="*/ 15 w 16"/>
                <a:gd name="T23"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57">
                  <a:moveTo>
                    <a:pt x="6" y="57"/>
                  </a:moveTo>
                  <a:cubicBezTo>
                    <a:pt x="0" y="57"/>
                    <a:pt x="0" y="57"/>
                    <a:pt x="0" y="57"/>
                  </a:cubicBezTo>
                  <a:cubicBezTo>
                    <a:pt x="6" y="20"/>
                    <a:pt x="6" y="20"/>
                    <a:pt x="6" y="20"/>
                  </a:cubicBezTo>
                  <a:cubicBezTo>
                    <a:pt x="12" y="19"/>
                    <a:pt x="12" y="19"/>
                    <a:pt x="12" y="19"/>
                  </a:cubicBezTo>
                  <a:lnTo>
                    <a:pt x="6" y="57"/>
                  </a:lnTo>
                  <a:close/>
                  <a:moveTo>
                    <a:pt x="15" y="5"/>
                  </a:moveTo>
                  <a:cubicBezTo>
                    <a:pt x="15" y="8"/>
                    <a:pt x="13" y="10"/>
                    <a:pt x="11" y="10"/>
                  </a:cubicBezTo>
                  <a:cubicBezTo>
                    <a:pt x="10" y="10"/>
                    <a:pt x="8" y="8"/>
                    <a:pt x="8" y="5"/>
                  </a:cubicBezTo>
                  <a:cubicBezTo>
                    <a:pt x="8" y="5"/>
                    <a:pt x="8" y="4"/>
                    <a:pt x="8" y="4"/>
                  </a:cubicBezTo>
                  <a:cubicBezTo>
                    <a:pt x="9" y="1"/>
                    <a:pt x="11" y="0"/>
                    <a:pt x="13" y="0"/>
                  </a:cubicBezTo>
                  <a:cubicBezTo>
                    <a:pt x="14" y="0"/>
                    <a:pt x="16" y="2"/>
                    <a:pt x="16" y="4"/>
                  </a:cubicBezTo>
                  <a:cubicBezTo>
                    <a:pt x="16" y="5"/>
                    <a:pt x="16" y="5"/>
                    <a:pt x="1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4" name="Freeform 28">
              <a:extLst>
                <a:ext uri="{FF2B5EF4-FFF2-40B4-BE49-F238E27FC236}">
                  <a16:creationId xmlns:a16="http://schemas.microsoft.com/office/drawing/2014/main" id="{8758690A-5D6F-435C-BA90-C79B59889A0D}"/>
                </a:ext>
              </a:extLst>
            </p:cNvPr>
            <p:cNvSpPr>
              <a:spLocks/>
            </p:cNvSpPr>
            <p:nvPr userDrawn="1"/>
          </p:nvSpPr>
          <p:spPr bwMode="auto">
            <a:xfrm>
              <a:off x="4622" y="2767"/>
              <a:ext cx="65" cy="72"/>
            </a:xfrm>
            <a:custGeom>
              <a:avLst/>
              <a:gdLst>
                <a:gd name="T0" fmla="*/ 34 w 35"/>
                <a:gd name="T1" fmla="*/ 10 h 38"/>
                <a:gd name="T2" fmla="*/ 30 w 35"/>
                <a:gd name="T3" fmla="*/ 38 h 38"/>
                <a:gd name="T4" fmla="*/ 24 w 35"/>
                <a:gd name="T5" fmla="*/ 38 h 38"/>
                <a:gd name="T6" fmla="*/ 28 w 35"/>
                <a:gd name="T7" fmla="*/ 11 h 38"/>
                <a:gd name="T8" fmla="*/ 28 w 35"/>
                <a:gd name="T9" fmla="*/ 9 h 38"/>
                <a:gd name="T10" fmla="*/ 28 w 35"/>
                <a:gd name="T11" fmla="*/ 8 h 38"/>
                <a:gd name="T12" fmla="*/ 27 w 35"/>
                <a:gd name="T13" fmla="*/ 5 h 38"/>
                <a:gd name="T14" fmla="*/ 19 w 35"/>
                <a:gd name="T15" fmla="*/ 11 h 38"/>
                <a:gd name="T16" fmla="*/ 11 w 35"/>
                <a:gd name="T17" fmla="*/ 21 h 38"/>
                <a:gd name="T18" fmla="*/ 9 w 35"/>
                <a:gd name="T19" fmla="*/ 24 h 38"/>
                <a:gd name="T20" fmla="*/ 7 w 35"/>
                <a:gd name="T21" fmla="*/ 31 h 38"/>
                <a:gd name="T22" fmla="*/ 6 w 35"/>
                <a:gd name="T23" fmla="*/ 38 h 38"/>
                <a:gd name="T24" fmla="*/ 0 w 35"/>
                <a:gd name="T25" fmla="*/ 38 h 38"/>
                <a:gd name="T26" fmla="*/ 6 w 35"/>
                <a:gd name="T27" fmla="*/ 1 h 38"/>
                <a:gd name="T28" fmla="*/ 12 w 35"/>
                <a:gd name="T29" fmla="*/ 0 h 38"/>
                <a:gd name="T30" fmla="*/ 9 w 35"/>
                <a:gd name="T31" fmla="*/ 15 h 38"/>
                <a:gd name="T32" fmla="*/ 11 w 35"/>
                <a:gd name="T33" fmla="*/ 13 h 38"/>
                <a:gd name="T34" fmla="*/ 17 w 35"/>
                <a:gd name="T35" fmla="*/ 6 h 38"/>
                <a:gd name="T36" fmla="*/ 28 w 35"/>
                <a:gd name="T37" fmla="*/ 0 h 38"/>
                <a:gd name="T38" fmla="*/ 35 w 35"/>
                <a:gd name="T39" fmla="*/ 6 h 38"/>
                <a:gd name="T40" fmla="*/ 34 w 35"/>
                <a:gd name="T4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8">
                  <a:moveTo>
                    <a:pt x="34" y="10"/>
                  </a:moveTo>
                  <a:cubicBezTo>
                    <a:pt x="30" y="38"/>
                    <a:pt x="30" y="38"/>
                    <a:pt x="30" y="38"/>
                  </a:cubicBezTo>
                  <a:cubicBezTo>
                    <a:pt x="24" y="38"/>
                    <a:pt x="24" y="38"/>
                    <a:pt x="24" y="38"/>
                  </a:cubicBezTo>
                  <a:cubicBezTo>
                    <a:pt x="28" y="11"/>
                    <a:pt x="28" y="11"/>
                    <a:pt x="28" y="11"/>
                  </a:cubicBezTo>
                  <a:cubicBezTo>
                    <a:pt x="28" y="9"/>
                    <a:pt x="28" y="9"/>
                    <a:pt x="28" y="9"/>
                  </a:cubicBezTo>
                  <a:cubicBezTo>
                    <a:pt x="28" y="8"/>
                    <a:pt x="28" y="8"/>
                    <a:pt x="28" y="8"/>
                  </a:cubicBezTo>
                  <a:cubicBezTo>
                    <a:pt x="28" y="6"/>
                    <a:pt x="28" y="5"/>
                    <a:pt x="27" y="5"/>
                  </a:cubicBezTo>
                  <a:cubicBezTo>
                    <a:pt x="25" y="5"/>
                    <a:pt x="22" y="7"/>
                    <a:pt x="19" y="11"/>
                  </a:cubicBezTo>
                  <a:cubicBezTo>
                    <a:pt x="16" y="14"/>
                    <a:pt x="13" y="17"/>
                    <a:pt x="11" y="21"/>
                  </a:cubicBezTo>
                  <a:cubicBezTo>
                    <a:pt x="10" y="22"/>
                    <a:pt x="10" y="23"/>
                    <a:pt x="9" y="24"/>
                  </a:cubicBezTo>
                  <a:cubicBezTo>
                    <a:pt x="9" y="26"/>
                    <a:pt x="8" y="29"/>
                    <a:pt x="7" y="31"/>
                  </a:cubicBezTo>
                  <a:cubicBezTo>
                    <a:pt x="6" y="38"/>
                    <a:pt x="6" y="38"/>
                    <a:pt x="6" y="38"/>
                  </a:cubicBezTo>
                  <a:cubicBezTo>
                    <a:pt x="0" y="38"/>
                    <a:pt x="0" y="38"/>
                    <a:pt x="0" y="38"/>
                  </a:cubicBezTo>
                  <a:cubicBezTo>
                    <a:pt x="6" y="1"/>
                    <a:pt x="6" y="1"/>
                    <a:pt x="6" y="1"/>
                  </a:cubicBezTo>
                  <a:cubicBezTo>
                    <a:pt x="12" y="0"/>
                    <a:pt x="12" y="0"/>
                    <a:pt x="12" y="0"/>
                  </a:cubicBezTo>
                  <a:cubicBezTo>
                    <a:pt x="9" y="15"/>
                    <a:pt x="9" y="15"/>
                    <a:pt x="9" y="15"/>
                  </a:cubicBezTo>
                  <a:cubicBezTo>
                    <a:pt x="10" y="14"/>
                    <a:pt x="11" y="13"/>
                    <a:pt x="11" y="13"/>
                  </a:cubicBezTo>
                  <a:cubicBezTo>
                    <a:pt x="14" y="9"/>
                    <a:pt x="15" y="8"/>
                    <a:pt x="17" y="6"/>
                  </a:cubicBezTo>
                  <a:cubicBezTo>
                    <a:pt x="21" y="2"/>
                    <a:pt x="25" y="0"/>
                    <a:pt x="28" y="0"/>
                  </a:cubicBezTo>
                  <a:cubicBezTo>
                    <a:pt x="33" y="0"/>
                    <a:pt x="35" y="2"/>
                    <a:pt x="35" y="6"/>
                  </a:cubicBezTo>
                  <a:cubicBezTo>
                    <a:pt x="35" y="7"/>
                    <a:pt x="35" y="9"/>
                    <a:pt x="3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5" name="Freeform 29">
              <a:extLst>
                <a:ext uri="{FF2B5EF4-FFF2-40B4-BE49-F238E27FC236}">
                  <a16:creationId xmlns:a16="http://schemas.microsoft.com/office/drawing/2014/main" id="{E21553DD-7310-44D2-8E80-F6D5FF5A289A}"/>
                </a:ext>
              </a:extLst>
            </p:cNvPr>
            <p:cNvSpPr>
              <a:spLocks noEditPoints="1"/>
            </p:cNvSpPr>
            <p:nvPr userDrawn="1"/>
          </p:nvSpPr>
          <p:spPr bwMode="auto">
            <a:xfrm>
              <a:off x="4698" y="2767"/>
              <a:ext cx="73" cy="111"/>
            </a:xfrm>
            <a:custGeom>
              <a:avLst/>
              <a:gdLst>
                <a:gd name="T0" fmla="*/ 38 w 39"/>
                <a:gd name="T1" fmla="*/ 6 h 59"/>
                <a:gd name="T2" fmla="*/ 31 w 39"/>
                <a:gd name="T3" fmla="*/ 6 h 59"/>
                <a:gd name="T4" fmla="*/ 32 w 39"/>
                <a:gd name="T5" fmla="*/ 13 h 59"/>
                <a:gd name="T6" fmla="*/ 17 w 39"/>
                <a:gd name="T7" fmla="*/ 29 h 59"/>
                <a:gd name="T8" fmla="*/ 13 w 39"/>
                <a:gd name="T9" fmla="*/ 28 h 59"/>
                <a:gd name="T10" fmla="*/ 12 w 39"/>
                <a:gd name="T11" fmla="*/ 29 h 59"/>
                <a:gd name="T12" fmla="*/ 9 w 39"/>
                <a:gd name="T13" fmla="*/ 34 h 59"/>
                <a:gd name="T14" fmla="*/ 13 w 39"/>
                <a:gd name="T15" fmla="*/ 36 h 59"/>
                <a:gd name="T16" fmla="*/ 25 w 39"/>
                <a:gd name="T17" fmla="*/ 36 h 59"/>
                <a:gd name="T18" fmla="*/ 34 w 39"/>
                <a:gd name="T19" fmla="*/ 43 h 59"/>
                <a:gd name="T20" fmla="*/ 15 w 39"/>
                <a:gd name="T21" fmla="*/ 59 h 59"/>
                <a:gd name="T22" fmla="*/ 0 w 39"/>
                <a:gd name="T23" fmla="*/ 50 h 59"/>
                <a:gd name="T24" fmla="*/ 7 w 39"/>
                <a:gd name="T25" fmla="*/ 40 h 59"/>
                <a:gd name="T26" fmla="*/ 2 w 39"/>
                <a:gd name="T27" fmla="*/ 36 h 59"/>
                <a:gd name="T28" fmla="*/ 9 w 39"/>
                <a:gd name="T29" fmla="*/ 26 h 59"/>
                <a:gd name="T30" fmla="*/ 4 w 39"/>
                <a:gd name="T31" fmla="*/ 17 h 59"/>
                <a:gd name="T32" fmla="*/ 21 w 39"/>
                <a:gd name="T33" fmla="*/ 0 h 59"/>
                <a:gd name="T34" fmla="*/ 27 w 39"/>
                <a:gd name="T35" fmla="*/ 1 h 59"/>
                <a:gd name="T36" fmla="*/ 34 w 39"/>
                <a:gd name="T37" fmla="*/ 1 h 59"/>
                <a:gd name="T38" fmla="*/ 39 w 39"/>
                <a:gd name="T39" fmla="*/ 0 h 59"/>
                <a:gd name="T40" fmla="*/ 38 w 39"/>
                <a:gd name="T41" fmla="*/ 6 h 59"/>
                <a:gd name="T42" fmla="*/ 22 w 39"/>
                <a:gd name="T43" fmla="*/ 41 h 59"/>
                <a:gd name="T44" fmla="*/ 11 w 39"/>
                <a:gd name="T45" fmla="*/ 41 h 59"/>
                <a:gd name="T46" fmla="*/ 6 w 39"/>
                <a:gd name="T47" fmla="*/ 49 h 59"/>
                <a:gd name="T48" fmla="*/ 15 w 39"/>
                <a:gd name="T49" fmla="*/ 53 h 59"/>
                <a:gd name="T50" fmla="*/ 28 w 39"/>
                <a:gd name="T51" fmla="*/ 44 h 59"/>
                <a:gd name="T52" fmla="*/ 22 w 39"/>
                <a:gd name="T53" fmla="*/ 41 h 59"/>
                <a:gd name="T54" fmla="*/ 21 w 39"/>
                <a:gd name="T55" fmla="*/ 4 h 59"/>
                <a:gd name="T56" fmla="*/ 10 w 39"/>
                <a:gd name="T57" fmla="*/ 16 h 59"/>
                <a:gd name="T58" fmla="*/ 17 w 39"/>
                <a:gd name="T59" fmla="*/ 24 h 59"/>
                <a:gd name="T60" fmla="*/ 27 w 39"/>
                <a:gd name="T61" fmla="*/ 12 h 59"/>
                <a:gd name="T62" fmla="*/ 21 w 39"/>
                <a:gd name="T63"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59">
                  <a:moveTo>
                    <a:pt x="38" y="6"/>
                  </a:moveTo>
                  <a:cubicBezTo>
                    <a:pt x="31" y="6"/>
                    <a:pt x="31" y="6"/>
                    <a:pt x="31" y="6"/>
                  </a:cubicBezTo>
                  <a:cubicBezTo>
                    <a:pt x="32" y="8"/>
                    <a:pt x="32" y="10"/>
                    <a:pt x="32" y="13"/>
                  </a:cubicBezTo>
                  <a:cubicBezTo>
                    <a:pt x="32" y="21"/>
                    <a:pt x="25" y="29"/>
                    <a:pt x="17" y="29"/>
                  </a:cubicBezTo>
                  <a:cubicBezTo>
                    <a:pt x="15" y="29"/>
                    <a:pt x="15" y="29"/>
                    <a:pt x="13" y="28"/>
                  </a:cubicBezTo>
                  <a:cubicBezTo>
                    <a:pt x="12" y="29"/>
                    <a:pt x="12" y="29"/>
                    <a:pt x="12" y="29"/>
                  </a:cubicBezTo>
                  <a:cubicBezTo>
                    <a:pt x="10" y="32"/>
                    <a:pt x="9" y="33"/>
                    <a:pt x="9" y="34"/>
                  </a:cubicBezTo>
                  <a:cubicBezTo>
                    <a:pt x="9" y="35"/>
                    <a:pt x="9" y="36"/>
                    <a:pt x="13" y="36"/>
                  </a:cubicBezTo>
                  <a:cubicBezTo>
                    <a:pt x="25" y="36"/>
                    <a:pt x="25" y="36"/>
                    <a:pt x="25" y="36"/>
                  </a:cubicBezTo>
                  <a:cubicBezTo>
                    <a:pt x="31" y="36"/>
                    <a:pt x="34" y="38"/>
                    <a:pt x="34" y="43"/>
                  </a:cubicBezTo>
                  <a:cubicBezTo>
                    <a:pt x="34" y="52"/>
                    <a:pt x="26" y="59"/>
                    <a:pt x="15" y="59"/>
                  </a:cubicBezTo>
                  <a:cubicBezTo>
                    <a:pt x="7" y="59"/>
                    <a:pt x="0" y="55"/>
                    <a:pt x="0" y="50"/>
                  </a:cubicBezTo>
                  <a:cubicBezTo>
                    <a:pt x="0" y="47"/>
                    <a:pt x="2" y="44"/>
                    <a:pt x="7" y="40"/>
                  </a:cubicBezTo>
                  <a:cubicBezTo>
                    <a:pt x="4" y="39"/>
                    <a:pt x="2" y="38"/>
                    <a:pt x="2" y="36"/>
                  </a:cubicBezTo>
                  <a:cubicBezTo>
                    <a:pt x="2" y="34"/>
                    <a:pt x="4" y="32"/>
                    <a:pt x="9" y="26"/>
                  </a:cubicBezTo>
                  <a:cubicBezTo>
                    <a:pt x="6" y="24"/>
                    <a:pt x="4" y="21"/>
                    <a:pt x="4" y="17"/>
                  </a:cubicBezTo>
                  <a:cubicBezTo>
                    <a:pt x="4" y="7"/>
                    <a:pt x="12" y="0"/>
                    <a:pt x="21" y="0"/>
                  </a:cubicBezTo>
                  <a:cubicBezTo>
                    <a:pt x="23" y="0"/>
                    <a:pt x="25" y="0"/>
                    <a:pt x="27" y="1"/>
                  </a:cubicBezTo>
                  <a:cubicBezTo>
                    <a:pt x="34" y="1"/>
                    <a:pt x="34" y="1"/>
                    <a:pt x="34" y="1"/>
                  </a:cubicBezTo>
                  <a:cubicBezTo>
                    <a:pt x="39" y="0"/>
                    <a:pt x="39" y="0"/>
                    <a:pt x="39" y="0"/>
                  </a:cubicBezTo>
                  <a:lnTo>
                    <a:pt x="38" y="6"/>
                  </a:lnTo>
                  <a:close/>
                  <a:moveTo>
                    <a:pt x="22" y="41"/>
                  </a:moveTo>
                  <a:cubicBezTo>
                    <a:pt x="11" y="41"/>
                    <a:pt x="11" y="41"/>
                    <a:pt x="11" y="41"/>
                  </a:cubicBezTo>
                  <a:cubicBezTo>
                    <a:pt x="8" y="44"/>
                    <a:pt x="6" y="46"/>
                    <a:pt x="6" y="49"/>
                  </a:cubicBezTo>
                  <a:cubicBezTo>
                    <a:pt x="6" y="52"/>
                    <a:pt x="10" y="53"/>
                    <a:pt x="15" y="53"/>
                  </a:cubicBezTo>
                  <a:cubicBezTo>
                    <a:pt x="22" y="53"/>
                    <a:pt x="28" y="49"/>
                    <a:pt x="28" y="44"/>
                  </a:cubicBezTo>
                  <a:cubicBezTo>
                    <a:pt x="28" y="41"/>
                    <a:pt x="27" y="41"/>
                    <a:pt x="22" y="41"/>
                  </a:cubicBezTo>
                  <a:close/>
                  <a:moveTo>
                    <a:pt x="21" y="4"/>
                  </a:moveTo>
                  <a:cubicBezTo>
                    <a:pt x="15" y="4"/>
                    <a:pt x="10" y="10"/>
                    <a:pt x="10" y="16"/>
                  </a:cubicBezTo>
                  <a:cubicBezTo>
                    <a:pt x="10" y="21"/>
                    <a:pt x="13" y="24"/>
                    <a:pt x="17" y="24"/>
                  </a:cubicBezTo>
                  <a:cubicBezTo>
                    <a:pt x="22" y="24"/>
                    <a:pt x="27" y="19"/>
                    <a:pt x="27" y="12"/>
                  </a:cubicBezTo>
                  <a:cubicBezTo>
                    <a:pt x="27" y="7"/>
                    <a:pt x="24" y="4"/>
                    <a:pt x="2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6" name="Freeform 30">
              <a:extLst>
                <a:ext uri="{FF2B5EF4-FFF2-40B4-BE49-F238E27FC236}">
                  <a16:creationId xmlns:a16="http://schemas.microsoft.com/office/drawing/2014/main" id="{968AADC0-FF9C-466F-AB01-95DFD389C2A0}"/>
                </a:ext>
              </a:extLst>
            </p:cNvPr>
            <p:cNvSpPr>
              <a:spLocks/>
            </p:cNvSpPr>
            <p:nvPr userDrawn="1"/>
          </p:nvSpPr>
          <p:spPr bwMode="auto">
            <a:xfrm>
              <a:off x="4811" y="2749"/>
              <a:ext cx="41" cy="91"/>
            </a:xfrm>
            <a:custGeom>
              <a:avLst/>
              <a:gdLst>
                <a:gd name="T0" fmla="*/ 20 w 22"/>
                <a:gd name="T1" fmla="*/ 37 h 49"/>
                <a:gd name="T2" fmla="*/ 16 w 22"/>
                <a:gd name="T3" fmla="*/ 41 h 49"/>
                <a:gd name="T4" fmla="*/ 8 w 22"/>
                <a:gd name="T5" fmla="*/ 47 h 49"/>
                <a:gd name="T6" fmla="*/ 4 w 22"/>
                <a:gd name="T7" fmla="*/ 49 h 49"/>
                <a:gd name="T8" fmla="*/ 3 w 22"/>
                <a:gd name="T9" fmla="*/ 44 h 49"/>
                <a:gd name="T10" fmla="*/ 3 w 22"/>
                <a:gd name="T11" fmla="*/ 41 h 49"/>
                <a:gd name="T12" fmla="*/ 4 w 22"/>
                <a:gd name="T13" fmla="*/ 38 h 49"/>
                <a:gd name="T14" fmla="*/ 7 w 22"/>
                <a:gd name="T15" fmla="*/ 16 h 49"/>
                <a:gd name="T16" fmla="*/ 0 w 22"/>
                <a:gd name="T17" fmla="*/ 16 h 49"/>
                <a:gd name="T18" fmla="*/ 1 w 22"/>
                <a:gd name="T19" fmla="*/ 11 h 49"/>
                <a:gd name="T20" fmla="*/ 8 w 22"/>
                <a:gd name="T21" fmla="*/ 11 h 49"/>
                <a:gd name="T22" fmla="*/ 10 w 22"/>
                <a:gd name="T23" fmla="*/ 1 h 49"/>
                <a:gd name="T24" fmla="*/ 16 w 22"/>
                <a:gd name="T25" fmla="*/ 0 h 49"/>
                <a:gd name="T26" fmla="*/ 14 w 22"/>
                <a:gd name="T27" fmla="*/ 11 h 49"/>
                <a:gd name="T28" fmla="*/ 22 w 22"/>
                <a:gd name="T29" fmla="*/ 11 h 49"/>
                <a:gd name="T30" fmla="*/ 21 w 22"/>
                <a:gd name="T31" fmla="*/ 16 h 49"/>
                <a:gd name="T32" fmla="*/ 13 w 22"/>
                <a:gd name="T33" fmla="*/ 16 h 49"/>
                <a:gd name="T34" fmla="*/ 9 w 22"/>
                <a:gd name="T35" fmla="*/ 41 h 49"/>
                <a:gd name="T36" fmla="*/ 12 w 22"/>
                <a:gd name="T37" fmla="*/ 39 h 49"/>
                <a:gd name="T38" fmla="*/ 15 w 22"/>
                <a:gd name="T39" fmla="*/ 36 h 49"/>
                <a:gd name="T40" fmla="*/ 17 w 22"/>
                <a:gd name="T41" fmla="*/ 34 h 49"/>
                <a:gd name="T42" fmla="*/ 19 w 22"/>
                <a:gd name="T43" fmla="*/ 32 h 49"/>
                <a:gd name="T44" fmla="*/ 22 w 22"/>
                <a:gd name="T45" fmla="*/ 36 h 49"/>
                <a:gd name="T46" fmla="*/ 20 w 22"/>
                <a:gd name="T47"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9">
                  <a:moveTo>
                    <a:pt x="20" y="37"/>
                  </a:moveTo>
                  <a:cubicBezTo>
                    <a:pt x="19" y="39"/>
                    <a:pt x="17" y="40"/>
                    <a:pt x="16" y="41"/>
                  </a:cubicBezTo>
                  <a:cubicBezTo>
                    <a:pt x="13" y="44"/>
                    <a:pt x="10" y="46"/>
                    <a:pt x="8" y="47"/>
                  </a:cubicBezTo>
                  <a:cubicBezTo>
                    <a:pt x="7" y="48"/>
                    <a:pt x="6" y="48"/>
                    <a:pt x="4" y="49"/>
                  </a:cubicBezTo>
                  <a:cubicBezTo>
                    <a:pt x="3" y="48"/>
                    <a:pt x="3" y="46"/>
                    <a:pt x="3" y="44"/>
                  </a:cubicBezTo>
                  <a:cubicBezTo>
                    <a:pt x="3" y="44"/>
                    <a:pt x="3" y="43"/>
                    <a:pt x="3" y="41"/>
                  </a:cubicBezTo>
                  <a:cubicBezTo>
                    <a:pt x="3" y="40"/>
                    <a:pt x="4" y="39"/>
                    <a:pt x="4" y="38"/>
                  </a:cubicBezTo>
                  <a:cubicBezTo>
                    <a:pt x="7" y="16"/>
                    <a:pt x="7" y="16"/>
                    <a:pt x="7" y="16"/>
                  </a:cubicBezTo>
                  <a:cubicBezTo>
                    <a:pt x="0" y="16"/>
                    <a:pt x="0" y="16"/>
                    <a:pt x="0" y="16"/>
                  </a:cubicBezTo>
                  <a:cubicBezTo>
                    <a:pt x="1" y="11"/>
                    <a:pt x="1" y="11"/>
                    <a:pt x="1" y="11"/>
                  </a:cubicBezTo>
                  <a:cubicBezTo>
                    <a:pt x="8" y="11"/>
                    <a:pt x="8" y="11"/>
                    <a:pt x="8" y="11"/>
                  </a:cubicBezTo>
                  <a:cubicBezTo>
                    <a:pt x="10" y="1"/>
                    <a:pt x="10" y="1"/>
                    <a:pt x="10" y="1"/>
                  </a:cubicBezTo>
                  <a:cubicBezTo>
                    <a:pt x="16" y="0"/>
                    <a:pt x="16" y="0"/>
                    <a:pt x="16" y="0"/>
                  </a:cubicBezTo>
                  <a:cubicBezTo>
                    <a:pt x="14" y="11"/>
                    <a:pt x="14" y="11"/>
                    <a:pt x="14" y="11"/>
                  </a:cubicBezTo>
                  <a:cubicBezTo>
                    <a:pt x="22" y="11"/>
                    <a:pt x="22" y="11"/>
                    <a:pt x="22" y="11"/>
                  </a:cubicBezTo>
                  <a:cubicBezTo>
                    <a:pt x="21" y="16"/>
                    <a:pt x="21" y="16"/>
                    <a:pt x="21" y="16"/>
                  </a:cubicBezTo>
                  <a:cubicBezTo>
                    <a:pt x="13" y="16"/>
                    <a:pt x="13" y="16"/>
                    <a:pt x="13" y="16"/>
                  </a:cubicBezTo>
                  <a:cubicBezTo>
                    <a:pt x="9" y="41"/>
                    <a:pt x="9" y="41"/>
                    <a:pt x="9" y="41"/>
                  </a:cubicBezTo>
                  <a:cubicBezTo>
                    <a:pt x="12" y="39"/>
                    <a:pt x="12" y="39"/>
                    <a:pt x="12" y="39"/>
                  </a:cubicBezTo>
                  <a:cubicBezTo>
                    <a:pt x="15" y="36"/>
                    <a:pt x="15" y="36"/>
                    <a:pt x="15" y="36"/>
                  </a:cubicBezTo>
                  <a:cubicBezTo>
                    <a:pt x="17" y="34"/>
                    <a:pt x="17" y="34"/>
                    <a:pt x="17" y="34"/>
                  </a:cubicBezTo>
                  <a:cubicBezTo>
                    <a:pt x="19" y="32"/>
                    <a:pt x="19" y="32"/>
                    <a:pt x="19" y="32"/>
                  </a:cubicBezTo>
                  <a:cubicBezTo>
                    <a:pt x="22" y="36"/>
                    <a:pt x="22" y="36"/>
                    <a:pt x="22" y="36"/>
                  </a:cubicBez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7" name="Freeform 31">
              <a:extLst>
                <a:ext uri="{FF2B5EF4-FFF2-40B4-BE49-F238E27FC236}">
                  <a16:creationId xmlns:a16="http://schemas.microsoft.com/office/drawing/2014/main" id="{95999BB8-B501-489F-8E85-296C65ACF0EF}"/>
                </a:ext>
              </a:extLst>
            </p:cNvPr>
            <p:cNvSpPr>
              <a:spLocks noEditPoints="1"/>
            </p:cNvSpPr>
            <p:nvPr userDrawn="1"/>
          </p:nvSpPr>
          <p:spPr bwMode="auto">
            <a:xfrm>
              <a:off x="4871" y="2766"/>
              <a:ext cx="64" cy="74"/>
            </a:xfrm>
            <a:custGeom>
              <a:avLst/>
              <a:gdLst>
                <a:gd name="T0" fmla="*/ 28 w 34"/>
                <a:gd name="T1" fmla="*/ 39 h 40"/>
                <a:gd name="T2" fmla="*/ 22 w 34"/>
                <a:gd name="T3" fmla="*/ 39 h 40"/>
                <a:gd name="T4" fmla="*/ 24 w 34"/>
                <a:gd name="T5" fmla="*/ 27 h 40"/>
                <a:gd name="T6" fmla="*/ 6 w 34"/>
                <a:gd name="T7" fmla="*/ 40 h 40"/>
                <a:gd name="T8" fmla="*/ 0 w 34"/>
                <a:gd name="T9" fmla="*/ 29 h 40"/>
                <a:gd name="T10" fmla="*/ 21 w 34"/>
                <a:gd name="T11" fmla="*/ 0 h 40"/>
                <a:gd name="T12" fmla="*/ 26 w 34"/>
                <a:gd name="T13" fmla="*/ 1 h 40"/>
                <a:gd name="T14" fmla="*/ 34 w 34"/>
                <a:gd name="T15" fmla="*/ 3 h 40"/>
                <a:gd name="T16" fmla="*/ 28 w 34"/>
                <a:gd name="T17" fmla="*/ 39 h 40"/>
                <a:gd name="T18" fmla="*/ 21 w 34"/>
                <a:gd name="T19" fmla="*/ 6 h 40"/>
                <a:gd name="T20" fmla="*/ 15 w 34"/>
                <a:gd name="T21" fmla="*/ 7 h 40"/>
                <a:gd name="T22" fmla="*/ 7 w 34"/>
                <a:gd name="T23" fmla="*/ 29 h 40"/>
                <a:gd name="T24" fmla="*/ 9 w 34"/>
                <a:gd name="T25" fmla="*/ 34 h 40"/>
                <a:gd name="T26" fmla="*/ 16 w 34"/>
                <a:gd name="T27" fmla="*/ 29 h 40"/>
                <a:gd name="T28" fmla="*/ 26 w 34"/>
                <a:gd name="T29" fmla="*/ 11 h 40"/>
                <a:gd name="T30" fmla="*/ 27 w 34"/>
                <a:gd name="T31" fmla="*/ 6 h 40"/>
                <a:gd name="T32" fmla="*/ 21 w 34"/>
                <a:gd name="T3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0">
                  <a:moveTo>
                    <a:pt x="28" y="39"/>
                  </a:moveTo>
                  <a:cubicBezTo>
                    <a:pt x="22" y="39"/>
                    <a:pt x="22" y="39"/>
                    <a:pt x="22" y="39"/>
                  </a:cubicBezTo>
                  <a:cubicBezTo>
                    <a:pt x="24" y="27"/>
                    <a:pt x="24" y="27"/>
                    <a:pt x="24" y="27"/>
                  </a:cubicBezTo>
                  <a:cubicBezTo>
                    <a:pt x="18" y="35"/>
                    <a:pt x="12" y="40"/>
                    <a:pt x="6" y="40"/>
                  </a:cubicBezTo>
                  <a:cubicBezTo>
                    <a:pt x="2" y="40"/>
                    <a:pt x="0" y="36"/>
                    <a:pt x="0" y="29"/>
                  </a:cubicBezTo>
                  <a:cubicBezTo>
                    <a:pt x="0" y="13"/>
                    <a:pt x="9" y="0"/>
                    <a:pt x="21" y="0"/>
                  </a:cubicBezTo>
                  <a:cubicBezTo>
                    <a:pt x="23" y="0"/>
                    <a:pt x="24" y="1"/>
                    <a:pt x="26" y="1"/>
                  </a:cubicBezTo>
                  <a:cubicBezTo>
                    <a:pt x="28" y="1"/>
                    <a:pt x="29" y="2"/>
                    <a:pt x="34" y="3"/>
                  </a:cubicBezTo>
                  <a:lnTo>
                    <a:pt x="28" y="39"/>
                  </a:lnTo>
                  <a:close/>
                  <a:moveTo>
                    <a:pt x="21" y="6"/>
                  </a:moveTo>
                  <a:cubicBezTo>
                    <a:pt x="18" y="6"/>
                    <a:pt x="17" y="6"/>
                    <a:pt x="15" y="7"/>
                  </a:cubicBezTo>
                  <a:cubicBezTo>
                    <a:pt x="10" y="11"/>
                    <a:pt x="7" y="21"/>
                    <a:pt x="7" y="29"/>
                  </a:cubicBezTo>
                  <a:cubicBezTo>
                    <a:pt x="7" y="32"/>
                    <a:pt x="7" y="34"/>
                    <a:pt x="9" y="34"/>
                  </a:cubicBezTo>
                  <a:cubicBezTo>
                    <a:pt x="10" y="34"/>
                    <a:pt x="13" y="33"/>
                    <a:pt x="16" y="29"/>
                  </a:cubicBezTo>
                  <a:cubicBezTo>
                    <a:pt x="23" y="23"/>
                    <a:pt x="25" y="19"/>
                    <a:pt x="26" y="11"/>
                  </a:cubicBezTo>
                  <a:cubicBezTo>
                    <a:pt x="27" y="6"/>
                    <a:pt x="27" y="6"/>
                    <a:pt x="27" y="6"/>
                  </a:cubicBezTo>
                  <a:cubicBezTo>
                    <a:pt x="24" y="6"/>
                    <a:pt x="23" y="6"/>
                    <a:pt x="2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8" name="Freeform 32">
              <a:extLst>
                <a:ext uri="{FF2B5EF4-FFF2-40B4-BE49-F238E27FC236}">
                  <a16:creationId xmlns:a16="http://schemas.microsoft.com/office/drawing/2014/main" id="{1D33502F-F489-4AF6-9AD4-3C99C31551F3}"/>
                </a:ext>
              </a:extLst>
            </p:cNvPr>
            <p:cNvSpPr>
              <a:spLocks/>
            </p:cNvSpPr>
            <p:nvPr userDrawn="1"/>
          </p:nvSpPr>
          <p:spPr bwMode="auto">
            <a:xfrm>
              <a:off x="4949" y="2726"/>
              <a:ext cx="29" cy="113"/>
            </a:xfrm>
            <a:custGeom>
              <a:avLst/>
              <a:gdLst>
                <a:gd name="T0" fmla="*/ 12 w 29"/>
                <a:gd name="T1" fmla="*/ 113 h 113"/>
                <a:gd name="T2" fmla="*/ 0 w 29"/>
                <a:gd name="T3" fmla="*/ 113 h 113"/>
                <a:gd name="T4" fmla="*/ 17 w 29"/>
                <a:gd name="T5" fmla="*/ 2 h 113"/>
                <a:gd name="T6" fmla="*/ 29 w 29"/>
                <a:gd name="T7" fmla="*/ 0 h 113"/>
                <a:gd name="T8" fmla="*/ 12 w 29"/>
                <a:gd name="T9" fmla="*/ 113 h 113"/>
              </a:gdLst>
              <a:ahLst/>
              <a:cxnLst>
                <a:cxn ang="0">
                  <a:pos x="T0" y="T1"/>
                </a:cxn>
                <a:cxn ang="0">
                  <a:pos x="T2" y="T3"/>
                </a:cxn>
                <a:cxn ang="0">
                  <a:pos x="T4" y="T5"/>
                </a:cxn>
                <a:cxn ang="0">
                  <a:pos x="T6" y="T7"/>
                </a:cxn>
                <a:cxn ang="0">
                  <a:pos x="T8" y="T9"/>
                </a:cxn>
              </a:cxnLst>
              <a:rect l="0" t="0" r="r" b="b"/>
              <a:pathLst>
                <a:path w="29" h="113">
                  <a:moveTo>
                    <a:pt x="12" y="113"/>
                  </a:moveTo>
                  <a:lnTo>
                    <a:pt x="0" y="113"/>
                  </a:lnTo>
                  <a:lnTo>
                    <a:pt x="17" y="2"/>
                  </a:lnTo>
                  <a:lnTo>
                    <a:pt x="29" y="0"/>
                  </a:lnTo>
                  <a:lnTo>
                    <a:pt x="12"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9" name="Freeform 33">
              <a:extLst>
                <a:ext uri="{FF2B5EF4-FFF2-40B4-BE49-F238E27FC236}">
                  <a16:creationId xmlns:a16="http://schemas.microsoft.com/office/drawing/2014/main" id="{86515713-FCB7-4F89-826F-9C63D6143B77}"/>
                </a:ext>
              </a:extLst>
            </p:cNvPr>
            <p:cNvSpPr>
              <a:spLocks noEditPoints="1"/>
            </p:cNvSpPr>
            <p:nvPr userDrawn="1"/>
          </p:nvSpPr>
          <p:spPr bwMode="auto">
            <a:xfrm>
              <a:off x="4987" y="2767"/>
              <a:ext cx="54" cy="72"/>
            </a:xfrm>
            <a:custGeom>
              <a:avLst/>
              <a:gdLst>
                <a:gd name="T0" fmla="*/ 24 w 29"/>
                <a:gd name="T1" fmla="*/ 14 h 38"/>
                <a:gd name="T2" fmla="*/ 7 w 29"/>
                <a:gd name="T3" fmla="*/ 24 h 38"/>
                <a:gd name="T4" fmla="*/ 7 w 29"/>
                <a:gd name="T5" fmla="*/ 26 h 38"/>
                <a:gd name="T6" fmla="*/ 11 w 29"/>
                <a:gd name="T7" fmla="*/ 33 h 38"/>
                <a:gd name="T8" fmla="*/ 26 w 29"/>
                <a:gd name="T9" fmla="*/ 23 h 38"/>
                <a:gd name="T10" fmla="*/ 29 w 29"/>
                <a:gd name="T11" fmla="*/ 26 h 38"/>
                <a:gd name="T12" fmla="*/ 10 w 29"/>
                <a:gd name="T13" fmla="*/ 38 h 38"/>
                <a:gd name="T14" fmla="*/ 0 w 29"/>
                <a:gd name="T15" fmla="*/ 26 h 38"/>
                <a:gd name="T16" fmla="*/ 20 w 29"/>
                <a:gd name="T17" fmla="*/ 0 h 38"/>
                <a:gd name="T18" fmla="*/ 29 w 29"/>
                <a:gd name="T19" fmla="*/ 6 h 38"/>
                <a:gd name="T20" fmla="*/ 24 w 29"/>
                <a:gd name="T21" fmla="*/ 14 h 38"/>
                <a:gd name="T22" fmla="*/ 20 w 29"/>
                <a:gd name="T23" fmla="*/ 4 h 38"/>
                <a:gd name="T24" fmla="*/ 8 w 29"/>
                <a:gd name="T25" fmla="*/ 19 h 38"/>
                <a:gd name="T26" fmla="*/ 23 w 29"/>
                <a:gd name="T27" fmla="*/ 9 h 38"/>
                <a:gd name="T28" fmla="*/ 23 w 29"/>
                <a:gd name="T29" fmla="*/ 8 h 38"/>
                <a:gd name="T30" fmla="*/ 20 w 29"/>
                <a:gd name="T3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38">
                  <a:moveTo>
                    <a:pt x="24" y="14"/>
                  </a:moveTo>
                  <a:cubicBezTo>
                    <a:pt x="7" y="24"/>
                    <a:pt x="7" y="24"/>
                    <a:pt x="7" y="24"/>
                  </a:cubicBezTo>
                  <a:cubicBezTo>
                    <a:pt x="7" y="25"/>
                    <a:pt x="7" y="25"/>
                    <a:pt x="7" y="26"/>
                  </a:cubicBezTo>
                  <a:cubicBezTo>
                    <a:pt x="7" y="31"/>
                    <a:pt x="8" y="33"/>
                    <a:pt x="11" y="33"/>
                  </a:cubicBezTo>
                  <a:cubicBezTo>
                    <a:pt x="15" y="33"/>
                    <a:pt x="21" y="29"/>
                    <a:pt x="26" y="23"/>
                  </a:cubicBezTo>
                  <a:cubicBezTo>
                    <a:pt x="29" y="26"/>
                    <a:pt x="29" y="26"/>
                    <a:pt x="29" y="26"/>
                  </a:cubicBezTo>
                  <a:cubicBezTo>
                    <a:pt x="22" y="34"/>
                    <a:pt x="16" y="38"/>
                    <a:pt x="10" y="38"/>
                  </a:cubicBezTo>
                  <a:cubicBezTo>
                    <a:pt x="4" y="38"/>
                    <a:pt x="0" y="34"/>
                    <a:pt x="0" y="26"/>
                  </a:cubicBezTo>
                  <a:cubicBezTo>
                    <a:pt x="0" y="12"/>
                    <a:pt x="10" y="0"/>
                    <a:pt x="20" y="0"/>
                  </a:cubicBezTo>
                  <a:cubicBezTo>
                    <a:pt x="26" y="0"/>
                    <a:pt x="29" y="2"/>
                    <a:pt x="29" y="6"/>
                  </a:cubicBezTo>
                  <a:cubicBezTo>
                    <a:pt x="29" y="10"/>
                    <a:pt x="28" y="12"/>
                    <a:pt x="24" y="14"/>
                  </a:cubicBezTo>
                  <a:close/>
                  <a:moveTo>
                    <a:pt x="20" y="4"/>
                  </a:moveTo>
                  <a:cubicBezTo>
                    <a:pt x="15" y="4"/>
                    <a:pt x="9" y="10"/>
                    <a:pt x="8" y="19"/>
                  </a:cubicBezTo>
                  <a:cubicBezTo>
                    <a:pt x="23" y="9"/>
                    <a:pt x="23" y="9"/>
                    <a:pt x="23" y="9"/>
                  </a:cubicBezTo>
                  <a:cubicBezTo>
                    <a:pt x="23" y="8"/>
                    <a:pt x="23" y="8"/>
                    <a:pt x="23" y="8"/>
                  </a:cubicBezTo>
                  <a:cubicBezTo>
                    <a:pt x="23" y="6"/>
                    <a:pt x="22" y="4"/>
                    <a:pt x="2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0" name="Freeform 34">
              <a:extLst>
                <a:ext uri="{FF2B5EF4-FFF2-40B4-BE49-F238E27FC236}">
                  <a16:creationId xmlns:a16="http://schemas.microsoft.com/office/drawing/2014/main" id="{DA49FFCE-D92F-49EE-A46D-A74708B67DC2}"/>
                </a:ext>
              </a:extLst>
            </p:cNvPr>
            <p:cNvSpPr>
              <a:spLocks/>
            </p:cNvSpPr>
            <p:nvPr userDrawn="1"/>
          </p:nvSpPr>
          <p:spPr bwMode="auto">
            <a:xfrm>
              <a:off x="5058" y="2767"/>
              <a:ext cx="64" cy="72"/>
            </a:xfrm>
            <a:custGeom>
              <a:avLst/>
              <a:gdLst>
                <a:gd name="T0" fmla="*/ 34 w 34"/>
                <a:gd name="T1" fmla="*/ 10 h 38"/>
                <a:gd name="T2" fmla="*/ 30 w 34"/>
                <a:gd name="T3" fmla="*/ 38 h 38"/>
                <a:gd name="T4" fmla="*/ 24 w 34"/>
                <a:gd name="T5" fmla="*/ 38 h 38"/>
                <a:gd name="T6" fmla="*/ 28 w 34"/>
                <a:gd name="T7" fmla="*/ 11 h 38"/>
                <a:gd name="T8" fmla="*/ 28 w 34"/>
                <a:gd name="T9" fmla="*/ 9 h 38"/>
                <a:gd name="T10" fmla="*/ 28 w 34"/>
                <a:gd name="T11" fmla="*/ 8 h 38"/>
                <a:gd name="T12" fmla="*/ 27 w 34"/>
                <a:gd name="T13" fmla="*/ 5 h 38"/>
                <a:gd name="T14" fmla="*/ 19 w 34"/>
                <a:gd name="T15" fmla="*/ 11 h 38"/>
                <a:gd name="T16" fmla="*/ 11 w 34"/>
                <a:gd name="T17" fmla="*/ 21 h 38"/>
                <a:gd name="T18" fmla="*/ 9 w 34"/>
                <a:gd name="T19" fmla="*/ 24 h 38"/>
                <a:gd name="T20" fmla="*/ 7 w 34"/>
                <a:gd name="T21" fmla="*/ 31 h 38"/>
                <a:gd name="T22" fmla="*/ 6 w 34"/>
                <a:gd name="T23" fmla="*/ 38 h 38"/>
                <a:gd name="T24" fmla="*/ 0 w 34"/>
                <a:gd name="T25" fmla="*/ 38 h 38"/>
                <a:gd name="T26" fmla="*/ 6 w 34"/>
                <a:gd name="T27" fmla="*/ 1 h 38"/>
                <a:gd name="T28" fmla="*/ 12 w 34"/>
                <a:gd name="T29" fmla="*/ 0 h 38"/>
                <a:gd name="T30" fmla="*/ 9 w 34"/>
                <a:gd name="T31" fmla="*/ 15 h 38"/>
                <a:gd name="T32" fmla="*/ 11 w 34"/>
                <a:gd name="T33" fmla="*/ 13 h 38"/>
                <a:gd name="T34" fmla="*/ 17 w 34"/>
                <a:gd name="T35" fmla="*/ 6 h 38"/>
                <a:gd name="T36" fmla="*/ 28 w 34"/>
                <a:gd name="T37" fmla="*/ 0 h 38"/>
                <a:gd name="T38" fmla="*/ 34 w 34"/>
                <a:gd name="T39" fmla="*/ 6 h 38"/>
                <a:gd name="T40" fmla="*/ 34 w 34"/>
                <a:gd name="T4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8">
                  <a:moveTo>
                    <a:pt x="34" y="10"/>
                  </a:moveTo>
                  <a:cubicBezTo>
                    <a:pt x="30" y="38"/>
                    <a:pt x="30" y="38"/>
                    <a:pt x="30" y="38"/>
                  </a:cubicBezTo>
                  <a:cubicBezTo>
                    <a:pt x="24" y="38"/>
                    <a:pt x="24" y="38"/>
                    <a:pt x="24" y="38"/>
                  </a:cubicBezTo>
                  <a:cubicBezTo>
                    <a:pt x="28" y="11"/>
                    <a:pt x="28" y="11"/>
                    <a:pt x="28" y="11"/>
                  </a:cubicBezTo>
                  <a:cubicBezTo>
                    <a:pt x="28" y="9"/>
                    <a:pt x="28" y="9"/>
                    <a:pt x="28" y="9"/>
                  </a:cubicBezTo>
                  <a:cubicBezTo>
                    <a:pt x="28" y="8"/>
                    <a:pt x="28" y="8"/>
                    <a:pt x="28" y="8"/>
                  </a:cubicBezTo>
                  <a:cubicBezTo>
                    <a:pt x="28" y="6"/>
                    <a:pt x="28" y="5"/>
                    <a:pt x="27" y="5"/>
                  </a:cubicBezTo>
                  <a:cubicBezTo>
                    <a:pt x="25" y="5"/>
                    <a:pt x="22" y="7"/>
                    <a:pt x="19" y="11"/>
                  </a:cubicBezTo>
                  <a:cubicBezTo>
                    <a:pt x="16" y="14"/>
                    <a:pt x="13" y="17"/>
                    <a:pt x="11" y="21"/>
                  </a:cubicBezTo>
                  <a:cubicBezTo>
                    <a:pt x="10" y="22"/>
                    <a:pt x="9" y="23"/>
                    <a:pt x="9" y="24"/>
                  </a:cubicBezTo>
                  <a:cubicBezTo>
                    <a:pt x="8" y="26"/>
                    <a:pt x="8" y="29"/>
                    <a:pt x="7" y="31"/>
                  </a:cubicBezTo>
                  <a:cubicBezTo>
                    <a:pt x="6" y="38"/>
                    <a:pt x="6" y="38"/>
                    <a:pt x="6" y="38"/>
                  </a:cubicBezTo>
                  <a:cubicBezTo>
                    <a:pt x="0" y="38"/>
                    <a:pt x="0" y="38"/>
                    <a:pt x="0" y="38"/>
                  </a:cubicBezTo>
                  <a:cubicBezTo>
                    <a:pt x="6" y="1"/>
                    <a:pt x="6" y="1"/>
                    <a:pt x="6" y="1"/>
                  </a:cubicBezTo>
                  <a:cubicBezTo>
                    <a:pt x="12" y="0"/>
                    <a:pt x="12" y="0"/>
                    <a:pt x="12" y="0"/>
                  </a:cubicBezTo>
                  <a:cubicBezTo>
                    <a:pt x="9" y="15"/>
                    <a:pt x="9" y="15"/>
                    <a:pt x="9" y="15"/>
                  </a:cubicBezTo>
                  <a:cubicBezTo>
                    <a:pt x="10" y="14"/>
                    <a:pt x="11" y="13"/>
                    <a:pt x="11" y="13"/>
                  </a:cubicBezTo>
                  <a:cubicBezTo>
                    <a:pt x="14" y="9"/>
                    <a:pt x="15" y="8"/>
                    <a:pt x="17" y="6"/>
                  </a:cubicBezTo>
                  <a:cubicBezTo>
                    <a:pt x="21" y="2"/>
                    <a:pt x="25" y="0"/>
                    <a:pt x="28" y="0"/>
                  </a:cubicBezTo>
                  <a:cubicBezTo>
                    <a:pt x="33" y="0"/>
                    <a:pt x="34" y="2"/>
                    <a:pt x="34" y="6"/>
                  </a:cubicBezTo>
                  <a:cubicBezTo>
                    <a:pt x="34" y="7"/>
                    <a:pt x="34" y="9"/>
                    <a:pt x="3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1" name="Freeform 35">
              <a:extLst>
                <a:ext uri="{FF2B5EF4-FFF2-40B4-BE49-F238E27FC236}">
                  <a16:creationId xmlns:a16="http://schemas.microsoft.com/office/drawing/2014/main" id="{E4DB87EF-1F6F-462D-ACB3-21852310898D}"/>
                </a:ext>
              </a:extLst>
            </p:cNvPr>
            <p:cNvSpPr>
              <a:spLocks/>
            </p:cNvSpPr>
            <p:nvPr userDrawn="1"/>
          </p:nvSpPr>
          <p:spPr bwMode="auto">
            <a:xfrm>
              <a:off x="5139" y="2749"/>
              <a:ext cx="41" cy="91"/>
            </a:xfrm>
            <a:custGeom>
              <a:avLst/>
              <a:gdLst>
                <a:gd name="T0" fmla="*/ 21 w 22"/>
                <a:gd name="T1" fmla="*/ 37 h 49"/>
                <a:gd name="T2" fmla="*/ 17 w 22"/>
                <a:gd name="T3" fmla="*/ 41 h 49"/>
                <a:gd name="T4" fmla="*/ 9 w 22"/>
                <a:gd name="T5" fmla="*/ 47 h 49"/>
                <a:gd name="T6" fmla="*/ 4 w 22"/>
                <a:gd name="T7" fmla="*/ 49 h 49"/>
                <a:gd name="T8" fmla="*/ 4 w 22"/>
                <a:gd name="T9" fmla="*/ 44 h 49"/>
                <a:gd name="T10" fmla="*/ 4 w 22"/>
                <a:gd name="T11" fmla="*/ 41 h 49"/>
                <a:gd name="T12" fmla="*/ 4 w 22"/>
                <a:gd name="T13" fmla="*/ 38 h 49"/>
                <a:gd name="T14" fmla="*/ 8 w 22"/>
                <a:gd name="T15" fmla="*/ 16 h 49"/>
                <a:gd name="T16" fmla="*/ 0 w 22"/>
                <a:gd name="T17" fmla="*/ 16 h 49"/>
                <a:gd name="T18" fmla="*/ 1 w 22"/>
                <a:gd name="T19" fmla="*/ 11 h 49"/>
                <a:gd name="T20" fmla="*/ 8 w 22"/>
                <a:gd name="T21" fmla="*/ 11 h 49"/>
                <a:gd name="T22" fmla="*/ 10 w 22"/>
                <a:gd name="T23" fmla="*/ 1 h 49"/>
                <a:gd name="T24" fmla="*/ 16 w 22"/>
                <a:gd name="T25" fmla="*/ 0 h 49"/>
                <a:gd name="T26" fmla="*/ 15 w 22"/>
                <a:gd name="T27" fmla="*/ 11 h 49"/>
                <a:gd name="T28" fmla="*/ 22 w 22"/>
                <a:gd name="T29" fmla="*/ 11 h 49"/>
                <a:gd name="T30" fmla="*/ 22 w 22"/>
                <a:gd name="T31" fmla="*/ 16 h 49"/>
                <a:gd name="T32" fmla="*/ 14 w 22"/>
                <a:gd name="T33" fmla="*/ 16 h 49"/>
                <a:gd name="T34" fmla="*/ 10 w 22"/>
                <a:gd name="T35" fmla="*/ 41 h 49"/>
                <a:gd name="T36" fmla="*/ 12 w 22"/>
                <a:gd name="T37" fmla="*/ 39 h 49"/>
                <a:gd name="T38" fmla="*/ 15 w 22"/>
                <a:gd name="T39" fmla="*/ 36 h 49"/>
                <a:gd name="T40" fmla="*/ 18 w 22"/>
                <a:gd name="T41" fmla="*/ 34 h 49"/>
                <a:gd name="T42" fmla="*/ 19 w 22"/>
                <a:gd name="T43" fmla="*/ 32 h 49"/>
                <a:gd name="T44" fmla="*/ 22 w 22"/>
                <a:gd name="T45" fmla="*/ 36 h 49"/>
                <a:gd name="T46" fmla="*/ 21 w 22"/>
                <a:gd name="T47"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9">
                  <a:moveTo>
                    <a:pt x="21" y="37"/>
                  </a:moveTo>
                  <a:cubicBezTo>
                    <a:pt x="19" y="39"/>
                    <a:pt x="18" y="40"/>
                    <a:pt x="17" y="41"/>
                  </a:cubicBezTo>
                  <a:cubicBezTo>
                    <a:pt x="14" y="44"/>
                    <a:pt x="11" y="46"/>
                    <a:pt x="9" y="47"/>
                  </a:cubicBezTo>
                  <a:cubicBezTo>
                    <a:pt x="7" y="48"/>
                    <a:pt x="7" y="48"/>
                    <a:pt x="4" y="49"/>
                  </a:cubicBezTo>
                  <a:cubicBezTo>
                    <a:pt x="4" y="48"/>
                    <a:pt x="4" y="46"/>
                    <a:pt x="4" y="44"/>
                  </a:cubicBezTo>
                  <a:cubicBezTo>
                    <a:pt x="4" y="44"/>
                    <a:pt x="4" y="43"/>
                    <a:pt x="4" y="41"/>
                  </a:cubicBezTo>
                  <a:cubicBezTo>
                    <a:pt x="4" y="40"/>
                    <a:pt x="4" y="39"/>
                    <a:pt x="4" y="38"/>
                  </a:cubicBezTo>
                  <a:cubicBezTo>
                    <a:pt x="8" y="16"/>
                    <a:pt x="8" y="16"/>
                    <a:pt x="8" y="16"/>
                  </a:cubicBezTo>
                  <a:cubicBezTo>
                    <a:pt x="0" y="16"/>
                    <a:pt x="0" y="16"/>
                    <a:pt x="0" y="16"/>
                  </a:cubicBezTo>
                  <a:cubicBezTo>
                    <a:pt x="1" y="11"/>
                    <a:pt x="1" y="11"/>
                    <a:pt x="1" y="11"/>
                  </a:cubicBezTo>
                  <a:cubicBezTo>
                    <a:pt x="8" y="11"/>
                    <a:pt x="8" y="11"/>
                    <a:pt x="8" y="11"/>
                  </a:cubicBezTo>
                  <a:cubicBezTo>
                    <a:pt x="10" y="1"/>
                    <a:pt x="10" y="1"/>
                    <a:pt x="10" y="1"/>
                  </a:cubicBezTo>
                  <a:cubicBezTo>
                    <a:pt x="16" y="0"/>
                    <a:pt x="16" y="0"/>
                    <a:pt x="16" y="0"/>
                  </a:cubicBezTo>
                  <a:cubicBezTo>
                    <a:pt x="15" y="11"/>
                    <a:pt x="15" y="11"/>
                    <a:pt x="15" y="11"/>
                  </a:cubicBezTo>
                  <a:cubicBezTo>
                    <a:pt x="22" y="11"/>
                    <a:pt x="22" y="11"/>
                    <a:pt x="22" y="11"/>
                  </a:cubicBezTo>
                  <a:cubicBezTo>
                    <a:pt x="22" y="16"/>
                    <a:pt x="22" y="16"/>
                    <a:pt x="22" y="16"/>
                  </a:cubicBezTo>
                  <a:cubicBezTo>
                    <a:pt x="14" y="16"/>
                    <a:pt x="14" y="16"/>
                    <a:pt x="14" y="16"/>
                  </a:cubicBezTo>
                  <a:cubicBezTo>
                    <a:pt x="10" y="41"/>
                    <a:pt x="10" y="41"/>
                    <a:pt x="10" y="41"/>
                  </a:cubicBezTo>
                  <a:cubicBezTo>
                    <a:pt x="12" y="39"/>
                    <a:pt x="12" y="39"/>
                    <a:pt x="12" y="39"/>
                  </a:cubicBezTo>
                  <a:cubicBezTo>
                    <a:pt x="15" y="36"/>
                    <a:pt x="15" y="36"/>
                    <a:pt x="15" y="36"/>
                  </a:cubicBezTo>
                  <a:cubicBezTo>
                    <a:pt x="18" y="34"/>
                    <a:pt x="18" y="34"/>
                    <a:pt x="18" y="34"/>
                  </a:cubicBezTo>
                  <a:cubicBezTo>
                    <a:pt x="19" y="32"/>
                    <a:pt x="19" y="32"/>
                    <a:pt x="19" y="32"/>
                  </a:cubicBezTo>
                  <a:cubicBezTo>
                    <a:pt x="22" y="36"/>
                    <a:pt x="22" y="36"/>
                    <a:pt x="22" y="36"/>
                  </a:cubicBezTo>
                  <a:lnTo>
                    <a:pt x="21"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2" name="Freeform 36">
              <a:extLst>
                <a:ext uri="{FF2B5EF4-FFF2-40B4-BE49-F238E27FC236}">
                  <a16:creationId xmlns:a16="http://schemas.microsoft.com/office/drawing/2014/main" id="{39ECE128-C75C-4574-9EA7-8450B46DC24A}"/>
                </a:ext>
              </a:extLst>
            </p:cNvPr>
            <p:cNvSpPr>
              <a:spLocks noEditPoints="1"/>
            </p:cNvSpPr>
            <p:nvPr userDrawn="1"/>
          </p:nvSpPr>
          <p:spPr bwMode="auto">
            <a:xfrm>
              <a:off x="3160" y="2374"/>
              <a:ext cx="129" cy="129"/>
            </a:xfrm>
            <a:custGeom>
              <a:avLst/>
              <a:gdLst>
                <a:gd name="T0" fmla="*/ 69 w 69"/>
                <a:gd name="T1" fmla="*/ 34 h 69"/>
                <a:gd name="T2" fmla="*/ 35 w 69"/>
                <a:gd name="T3" fmla="*/ 69 h 69"/>
                <a:gd name="T4" fmla="*/ 0 w 69"/>
                <a:gd name="T5" fmla="*/ 34 h 69"/>
                <a:gd name="T6" fmla="*/ 35 w 69"/>
                <a:gd name="T7" fmla="*/ 0 h 69"/>
                <a:gd name="T8" fmla="*/ 69 w 69"/>
                <a:gd name="T9" fmla="*/ 34 h 69"/>
                <a:gd name="T10" fmla="*/ 9 w 69"/>
                <a:gd name="T11" fmla="*/ 34 h 69"/>
                <a:gd name="T12" fmla="*/ 35 w 69"/>
                <a:gd name="T13" fmla="*/ 61 h 69"/>
                <a:gd name="T14" fmla="*/ 61 w 69"/>
                <a:gd name="T15" fmla="*/ 34 h 69"/>
                <a:gd name="T16" fmla="*/ 35 w 69"/>
                <a:gd name="T17" fmla="*/ 8 h 69"/>
                <a:gd name="T18" fmla="*/ 9 w 69"/>
                <a:gd name="T19"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9">
                  <a:moveTo>
                    <a:pt x="69" y="34"/>
                  </a:moveTo>
                  <a:cubicBezTo>
                    <a:pt x="69" y="54"/>
                    <a:pt x="55" y="69"/>
                    <a:pt x="35" y="69"/>
                  </a:cubicBezTo>
                  <a:cubicBezTo>
                    <a:pt x="15" y="69"/>
                    <a:pt x="0" y="54"/>
                    <a:pt x="0" y="34"/>
                  </a:cubicBezTo>
                  <a:cubicBezTo>
                    <a:pt x="0" y="14"/>
                    <a:pt x="15" y="0"/>
                    <a:pt x="35" y="0"/>
                  </a:cubicBezTo>
                  <a:cubicBezTo>
                    <a:pt x="55" y="0"/>
                    <a:pt x="69" y="14"/>
                    <a:pt x="69" y="34"/>
                  </a:cubicBezTo>
                  <a:close/>
                  <a:moveTo>
                    <a:pt x="9" y="34"/>
                  </a:moveTo>
                  <a:cubicBezTo>
                    <a:pt x="9" y="50"/>
                    <a:pt x="20" y="61"/>
                    <a:pt x="35" y="61"/>
                  </a:cubicBezTo>
                  <a:cubicBezTo>
                    <a:pt x="49" y="61"/>
                    <a:pt x="61" y="50"/>
                    <a:pt x="61" y="34"/>
                  </a:cubicBezTo>
                  <a:cubicBezTo>
                    <a:pt x="61" y="19"/>
                    <a:pt x="49" y="8"/>
                    <a:pt x="35" y="8"/>
                  </a:cubicBezTo>
                  <a:cubicBezTo>
                    <a:pt x="20" y="8"/>
                    <a:pt x="9" y="19"/>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3" name="Freeform 37">
              <a:extLst>
                <a:ext uri="{FF2B5EF4-FFF2-40B4-BE49-F238E27FC236}">
                  <a16:creationId xmlns:a16="http://schemas.microsoft.com/office/drawing/2014/main" id="{468413AA-6816-4A96-BA0E-13E280450C41}"/>
                </a:ext>
              </a:extLst>
            </p:cNvPr>
            <p:cNvSpPr>
              <a:spLocks/>
            </p:cNvSpPr>
            <p:nvPr userDrawn="1"/>
          </p:nvSpPr>
          <p:spPr bwMode="auto">
            <a:xfrm>
              <a:off x="3340" y="2376"/>
              <a:ext cx="86" cy="125"/>
            </a:xfrm>
            <a:custGeom>
              <a:avLst/>
              <a:gdLst>
                <a:gd name="T0" fmla="*/ 84 w 86"/>
                <a:gd name="T1" fmla="*/ 69 h 125"/>
                <a:gd name="T2" fmla="*/ 15 w 86"/>
                <a:gd name="T3" fmla="*/ 69 h 125"/>
                <a:gd name="T4" fmla="*/ 15 w 86"/>
                <a:gd name="T5" fmla="*/ 125 h 125"/>
                <a:gd name="T6" fmla="*/ 0 w 86"/>
                <a:gd name="T7" fmla="*/ 125 h 125"/>
                <a:gd name="T8" fmla="*/ 0 w 86"/>
                <a:gd name="T9" fmla="*/ 0 h 125"/>
                <a:gd name="T10" fmla="*/ 86 w 86"/>
                <a:gd name="T11" fmla="*/ 0 h 125"/>
                <a:gd name="T12" fmla="*/ 86 w 86"/>
                <a:gd name="T13" fmla="*/ 15 h 125"/>
                <a:gd name="T14" fmla="*/ 15 w 86"/>
                <a:gd name="T15" fmla="*/ 15 h 125"/>
                <a:gd name="T16" fmla="*/ 15 w 86"/>
                <a:gd name="T17" fmla="*/ 54 h 125"/>
                <a:gd name="T18" fmla="*/ 84 w 86"/>
                <a:gd name="T19" fmla="*/ 54 h 125"/>
                <a:gd name="T20" fmla="*/ 84 w 86"/>
                <a:gd name="T21" fmla="*/ 6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25">
                  <a:moveTo>
                    <a:pt x="84" y="69"/>
                  </a:moveTo>
                  <a:lnTo>
                    <a:pt x="15" y="69"/>
                  </a:lnTo>
                  <a:lnTo>
                    <a:pt x="15" y="125"/>
                  </a:lnTo>
                  <a:lnTo>
                    <a:pt x="0" y="125"/>
                  </a:lnTo>
                  <a:lnTo>
                    <a:pt x="0" y="0"/>
                  </a:lnTo>
                  <a:lnTo>
                    <a:pt x="86" y="0"/>
                  </a:lnTo>
                  <a:lnTo>
                    <a:pt x="86" y="15"/>
                  </a:lnTo>
                  <a:lnTo>
                    <a:pt x="15" y="15"/>
                  </a:lnTo>
                  <a:lnTo>
                    <a:pt x="15" y="54"/>
                  </a:lnTo>
                  <a:lnTo>
                    <a:pt x="84" y="54"/>
                  </a:lnTo>
                  <a:lnTo>
                    <a:pt x="8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4" name="Freeform 38">
              <a:extLst>
                <a:ext uri="{FF2B5EF4-FFF2-40B4-BE49-F238E27FC236}">
                  <a16:creationId xmlns:a16="http://schemas.microsoft.com/office/drawing/2014/main" id="{6BC6A63A-E8BC-4C69-BA55-4A59607A1055}"/>
                </a:ext>
              </a:extLst>
            </p:cNvPr>
            <p:cNvSpPr>
              <a:spLocks/>
            </p:cNvSpPr>
            <p:nvPr userDrawn="1"/>
          </p:nvSpPr>
          <p:spPr bwMode="auto">
            <a:xfrm>
              <a:off x="3542" y="2376"/>
              <a:ext cx="101" cy="125"/>
            </a:xfrm>
            <a:custGeom>
              <a:avLst/>
              <a:gdLst>
                <a:gd name="T0" fmla="*/ 101 w 101"/>
                <a:gd name="T1" fmla="*/ 15 h 125"/>
                <a:gd name="T2" fmla="*/ 58 w 101"/>
                <a:gd name="T3" fmla="*/ 15 h 125"/>
                <a:gd name="T4" fmla="*/ 58 w 101"/>
                <a:gd name="T5" fmla="*/ 125 h 125"/>
                <a:gd name="T6" fmla="*/ 43 w 101"/>
                <a:gd name="T7" fmla="*/ 125 h 125"/>
                <a:gd name="T8" fmla="*/ 43 w 101"/>
                <a:gd name="T9" fmla="*/ 15 h 125"/>
                <a:gd name="T10" fmla="*/ 0 w 101"/>
                <a:gd name="T11" fmla="*/ 15 h 125"/>
                <a:gd name="T12" fmla="*/ 0 w 101"/>
                <a:gd name="T13" fmla="*/ 0 h 125"/>
                <a:gd name="T14" fmla="*/ 101 w 101"/>
                <a:gd name="T15" fmla="*/ 0 h 125"/>
                <a:gd name="T16" fmla="*/ 101 w 101"/>
                <a:gd name="T17" fmla="*/ 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25">
                  <a:moveTo>
                    <a:pt x="101" y="15"/>
                  </a:moveTo>
                  <a:lnTo>
                    <a:pt x="58" y="15"/>
                  </a:lnTo>
                  <a:lnTo>
                    <a:pt x="58" y="125"/>
                  </a:lnTo>
                  <a:lnTo>
                    <a:pt x="43" y="125"/>
                  </a:lnTo>
                  <a:lnTo>
                    <a:pt x="43" y="15"/>
                  </a:lnTo>
                  <a:lnTo>
                    <a:pt x="0" y="15"/>
                  </a:lnTo>
                  <a:lnTo>
                    <a:pt x="0" y="0"/>
                  </a:lnTo>
                  <a:lnTo>
                    <a:pt x="101" y="0"/>
                  </a:lnTo>
                  <a:lnTo>
                    <a:pt x="10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5" name="Freeform 39">
              <a:extLst>
                <a:ext uri="{FF2B5EF4-FFF2-40B4-BE49-F238E27FC236}">
                  <a16:creationId xmlns:a16="http://schemas.microsoft.com/office/drawing/2014/main" id="{FFDA4ACC-75A5-475B-A6AE-DD6304309D71}"/>
                </a:ext>
              </a:extLst>
            </p:cNvPr>
            <p:cNvSpPr>
              <a:spLocks/>
            </p:cNvSpPr>
            <p:nvPr userDrawn="1"/>
          </p:nvSpPr>
          <p:spPr bwMode="auto">
            <a:xfrm>
              <a:off x="3694" y="2376"/>
              <a:ext cx="88" cy="125"/>
            </a:xfrm>
            <a:custGeom>
              <a:avLst/>
              <a:gdLst>
                <a:gd name="T0" fmla="*/ 88 w 88"/>
                <a:gd name="T1" fmla="*/ 125 h 125"/>
                <a:gd name="T2" fmla="*/ 0 w 88"/>
                <a:gd name="T3" fmla="*/ 125 h 125"/>
                <a:gd name="T4" fmla="*/ 0 w 88"/>
                <a:gd name="T5" fmla="*/ 0 h 125"/>
                <a:gd name="T6" fmla="*/ 86 w 88"/>
                <a:gd name="T7" fmla="*/ 0 h 125"/>
                <a:gd name="T8" fmla="*/ 86 w 88"/>
                <a:gd name="T9" fmla="*/ 15 h 125"/>
                <a:gd name="T10" fmla="*/ 15 w 88"/>
                <a:gd name="T11" fmla="*/ 15 h 125"/>
                <a:gd name="T12" fmla="*/ 15 w 88"/>
                <a:gd name="T13" fmla="*/ 54 h 125"/>
                <a:gd name="T14" fmla="*/ 84 w 88"/>
                <a:gd name="T15" fmla="*/ 54 h 125"/>
                <a:gd name="T16" fmla="*/ 84 w 88"/>
                <a:gd name="T17" fmla="*/ 69 h 125"/>
                <a:gd name="T18" fmla="*/ 15 w 88"/>
                <a:gd name="T19" fmla="*/ 69 h 125"/>
                <a:gd name="T20" fmla="*/ 15 w 88"/>
                <a:gd name="T21" fmla="*/ 110 h 125"/>
                <a:gd name="T22" fmla="*/ 88 w 88"/>
                <a:gd name="T23" fmla="*/ 110 h 125"/>
                <a:gd name="T24" fmla="*/ 88 w 88"/>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25">
                  <a:moveTo>
                    <a:pt x="88" y="125"/>
                  </a:moveTo>
                  <a:lnTo>
                    <a:pt x="0" y="125"/>
                  </a:lnTo>
                  <a:lnTo>
                    <a:pt x="0" y="0"/>
                  </a:lnTo>
                  <a:lnTo>
                    <a:pt x="86" y="0"/>
                  </a:lnTo>
                  <a:lnTo>
                    <a:pt x="86" y="15"/>
                  </a:lnTo>
                  <a:lnTo>
                    <a:pt x="15" y="15"/>
                  </a:lnTo>
                  <a:lnTo>
                    <a:pt x="15" y="54"/>
                  </a:lnTo>
                  <a:lnTo>
                    <a:pt x="84" y="54"/>
                  </a:lnTo>
                  <a:lnTo>
                    <a:pt x="84" y="69"/>
                  </a:lnTo>
                  <a:lnTo>
                    <a:pt x="15" y="69"/>
                  </a:lnTo>
                  <a:lnTo>
                    <a:pt x="15" y="110"/>
                  </a:lnTo>
                  <a:lnTo>
                    <a:pt x="88" y="110"/>
                  </a:lnTo>
                  <a:lnTo>
                    <a:pt x="8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6" name="Freeform 40">
              <a:extLst>
                <a:ext uri="{FF2B5EF4-FFF2-40B4-BE49-F238E27FC236}">
                  <a16:creationId xmlns:a16="http://schemas.microsoft.com/office/drawing/2014/main" id="{A187B26E-CF97-450A-A7D3-73F775E9CA6A}"/>
                </a:ext>
              </a:extLst>
            </p:cNvPr>
            <p:cNvSpPr>
              <a:spLocks/>
            </p:cNvSpPr>
            <p:nvPr userDrawn="1"/>
          </p:nvSpPr>
          <p:spPr bwMode="auto">
            <a:xfrm>
              <a:off x="3838" y="2374"/>
              <a:ext cx="116" cy="129"/>
            </a:xfrm>
            <a:custGeom>
              <a:avLst/>
              <a:gdLst>
                <a:gd name="T0" fmla="*/ 62 w 62"/>
                <a:gd name="T1" fmla="*/ 14 h 69"/>
                <a:gd name="T2" fmla="*/ 55 w 62"/>
                <a:gd name="T3" fmla="*/ 19 h 69"/>
                <a:gd name="T4" fmla="*/ 35 w 62"/>
                <a:gd name="T5" fmla="*/ 8 h 69"/>
                <a:gd name="T6" fmla="*/ 9 w 62"/>
                <a:gd name="T7" fmla="*/ 34 h 69"/>
                <a:gd name="T8" fmla="*/ 35 w 62"/>
                <a:gd name="T9" fmla="*/ 61 h 69"/>
                <a:gd name="T10" fmla="*/ 55 w 62"/>
                <a:gd name="T11" fmla="*/ 50 h 69"/>
                <a:gd name="T12" fmla="*/ 62 w 62"/>
                <a:gd name="T13" fmla="*/ 55 h 69"/>
                <a:gd name="T14" fmla="*/ 35 w 62"/>
                <a:gd name="T15" fmla="*/ 69 h 69"/>
                <a:gd name="T16" fmla="*/ 0 w 62"/>
                <a:gd name="T17" fmla="*/ 34 h 69"/>
                <a:gd name="T18" fmla="*/ 35 w 62"/>
                <a:gd name="T19" fmla="*/ 0 h 69"/>
                <a:gd name="T20" fmla="*/ 62 w 62"/>
                <a:gd name="T21" fmla="*/ 1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9">
                  <a:moveTo>
                    <a:pt x="62" y="14"/>
                  </a:moveTo>
                  <a:cubicBezTo>
                    <a:pt x="55" y="19"/>
                    <a:pt x="55" y="19"/>
                    <a:pt x="55" y="19"/>
                  </a:cubicBezTo>
                  <a:cubicBezTo>
                    <a:pt x="51" y="12"/>
                    <a:pt x="44" y="8"/>
                    <a:pt x="35" y="8"/>
                  </a:cubicBezTo>
                  <a:cubicBezTo>
                    <a:pt x="20" y="8"/>
                    <a:pt x="9" y="19"/>
                    <a:pt x="9" y="34"/>
                  </a:cubicBezTo>
                  <a:cubicBezTo>
                    <a:pt x="9" y="50"/>
                    <a:pt x="20" y="61"/>
                    <a:pt x="35" y="61"/>
                  </a:cubicBezTo>
                  <a:cubicBezTo>
                    <a:pt x="44" y="61"/>
                    <a:pt x="51" y="57"/>
                    <a:pt x="55" y="50"/>
                  </a:cubicBezTo>
                  <a:cubicBezTo>
                    <a:pt x="62" y="55"/>
                    <a:pt x="62" y="55"/>
                    <a:pt x="62" y="55"/>
                  </a:cubicBezTo>
                  <a:cubicBezTo>
                    <a:pt x="56" y="64"/>
                    <a:pt x="46" y="69"/>
                    <a:pt x="35" y="69"/>
                  </a:cubicBezTo>
                  <a:cubicBezTo>
                    <a:pt x="15" y="69"/>
                    <a:pt x="0" y="54"/>
                    <a:pt x="0" y="34"/>
                  </a:cubicBezTo>
                  <a:cubicBezTo>
                    <a:pt x="0" y="14"/>
                    <a:pt x="15" y="0"/>
                    <a:pt x="35" y="0"/>
                  </a:cubicBezTo>
                  <a:cubicBezTo>
                    <a:pt x="47" y="0"/>
                    <a:pt x="57" y="5"/>
                    <a:pt x="6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7" name="Freeform 41">
              <a:extLst>
                <a:ext uri="{FF2B5EF4-FFF2-40B4-BE49-F238E27FC236}">
                  <a16:creationId xmlns:a16="http://schemas.microsoft.com/office/drawing/2014/main" id="{D6DE40FD-690E-4185-96C8-D6B762B8DDA9}"/>
                </a:ext>
              </a:extLst>
            </p:cNvPr>
            <p:cNvSpPr>
              <a:spLocks/>
            </p:cNvSpPr>
            <p:nvPr userDrawn="1"/>
          </p:nvSpPr>
          <p:spPr bwMode="auto">
            <a:xfrm>
              <a:off x="4014" y="2376"/>
              <a:ext cx="105" cy="125"/>
            </a:xfrm>
            <a:custGeom>
              <a:avLst/>
              <a:gdLst>
                <a:gd name="T0" fmla="*/ 17 w 105"/>
                <a:gd name="T1" fmla="*/ 54 h 125"/>
                <a:gd name="T2" fmla="*/ 90 w 105"/>
                <a:gd name="T3" fmla="*/ 54 h 125"/>
                <a:gd name="T4" fmla="*/ 90 w 105"/>
                <a:gd name="T5" fmla="*/ 0 h 125"/>
                <a:gd name="T6" fmla="*/ 105 w 105"/>
                <a:gd name="T7" fmla="*/ 0 h 125"/>
                <a:gd name="T8" fmla="*/ 105 w 105"/>
                <a:gd name="T9" fmla="*/ 125 h 125"/>
                <a:gd name="T10" fmla="*/ 90 w 105"/>
                <a:gd name="T11" fmla="*/ 125 h 125"/>
                <a:gd name="T12" fmla="*/ 90 w 105"/>
                <a:gd name="T13" fmla="*/ 69 h 125"/>
                <a:gd name="T14" fmla="*/ 17 w 105"/>
                <a:gd name="T15" fmla="*/ 69 h 125"/>
                <a:gd name="T16" fmla="*/ 17 w 105"/>
                <a:gd name="T17" fmla="*/ 125 h 125"/>
                <a:gd name="T18" fmla="*/ 0 w 105"/>
                <a:gd name="T19" fmla="*/ 125 h 125"/>
                <a:gd name="T20" fmla="*/ 0 w 105"/>
                <a:gd name="T21" fmla="*/ 0 h 125"/>
                <a:gd name="T22" fmla="*/ 17 w 105"/>
                <a:gd name="T23" fmla="*/ 0 h 125"/>
                <a:gd name="T24" fmla="*/ 17 w 105"/>
                <a:gd name="T2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25">
                  <a:moveTo>
                    <a:pt x="17" y="54"/>
                  </a:moveTo>
                  <a:lnTo>
                    <a:pt x="90" y="54"/>
                  </a:lnTo>
                  <a:lnTo>
                    <a:pt x="90" y="0"/>
                  </a:lnTo>
                  <a:lnTo>
                    <a:pt x="105" y="0"/>
                  </a:lnTo>
                  <a:lnTo>
                    <a:pt x="105" y="125"/>
                  </a:lnTo>
                  <a:lnTo>
                    <a:pt x="90" y="125"/>
                  </a:lnTo>
                  <a:lnTo>
                    <a:pt x="90" y="69"/>
                  </a:lnTo>
                  <a:lnTo>
                    <a:pt x="17" y="69"/>
                  </a:lnTo>
                  <a:lnTo>
                    <a:pt x="17" y="125"/>
                  </a:lnTo>
                  <a:lnTo>
                    <a:pt x="0" y="125"/>
                  </a:lnTo>
                  <a:lnTo>
                    <a:pt x="0" y="0"/>
                  </a:lnTo>
                  <a:lnTo>
                    <a:pt x="17" y="0"/>
                  </a:lnTo>
                  <a:lnTo>
                    <a:pt x="1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8" name="Freeform 42">
              <a:extLst>
                <a:ext uri="{FF2B5EF4-FFF2-40B4-BE49-F238E27FC236}">
                  <a16:creationId xmlns:a16="http://schemas.microsoft.com/office/drawing/2014/main" id="{04A29738-FF65-4B41-A77F-C70AB2476409}"/>
                </a:ext>
              </a:extLst>
            </p:cNvPr>
            <p:cNvSpPr>
              <a:spLocks/>
            </p:cNvSpPr>
            <p:nvPr userDrawn="1"/>
          </p:nvSpPr>
          <p:spPr bwMode="auto">
            <a:xfrm>
              <a:off x="4198" y="2376"/>
              <a:ext cx="105" cy="125"/>
            </a:xfrm>
            <a:custGeom>
              <a:avLst/>
              <a:gdLst>
                <a:gd name="T0" fmla="*/ 105 w 105"/>
                <a:gd name="T1" fmla="*/ 125 h 125"/>
                <a:gd name="T2" fmla="*/ 92 w 105"/>
                <a:gd name="T3" fmla="*/ 125 h 125"/>
                <a:gd name="T4" fmla="*/ 17 w 105"/>
                <a:gd name="T5" fmla="*/ 26 h 125"/>
                <a:gd name="T6" fmla="*/ 15 w 105"/>
                <a:gd name="T7" fmla="*/ 125 h 125"/>
                <a:gd name="T8" fmla="*/ 0 w 105"/>
                <a:gd name="T9" fmla="*/ 125 h 125"/>
                <a:gd name="T10" fmla="*/ 0 w 105"/>
                <a:gd name="T11" fmla="*/ 0 h 125"/>
                <a:gd name="T12" fmla="*/ 15 w 105"/>
                <a:gd name="T13" fmla="*/ 0 h 125"/>
                <a:gd name="T14" fmla="*/ 90 w 105"/>
                <a:gd name="T15" fmla="*/ 97 h 125"/>
                <a:gd name="T16" fmla="*/ 90 w 105"/>
                <a:gd name="T17" fmla="*/ 0 h 125"/>
                <a:gd name="T18" fmla="*/ 105 w 105"/>
                <a:gd name="T19" fmla="*/ 0 h 125"/>
                <a:gd name="T20" fmla="*/ 105 w 105"/>
                <a:gd name="T2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25">
                  <a:moveTo>
                    <a:pt x="105" y="125"/>
                  </a:moveTo>
                  <a:lnTo>
                    <a:pt x="92" y="125"/>
                  </a:lnTo>
                  <a:lnTo>
                    <a:pt x="17" y="26"/>
                  </a:lnTo>
                  <a:lnTo>
                    <a:pt x="15" y="125"/>
                  </a:lnTo>
                  <a:lnTo>
                    <a:pt x="0" y="125"/>
                  </a:lnTo>
                  <a:lnTo>
                    <a:pt x="0" y="0"/>
                  </a:lnTo>
                  <a:lnTo>
                    <a:pt x="15" y="0"/>
                  </a:lnTo>
                  <a:lnTo>
                    <a:pt x="90" y="97"/>
                  </a:lnTo>
                  <a:lnTo>
                    <a:pt x="90" y="0"/>
                  </a:lnTo>
                  <a:lnTo>
                    <a:pt x="105" y="0"/>
                  </a:lnTo>
                  <a:lnTo>
                    <a:pt x="105"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9" name="Freeform 43">
              <a:extLst>
                <a:ext uri="{FF2B5EF4-FFF2-40B4-BE49-F238E27FC236}">
                  <a16:creationId xmlns:a16="http://schemas.microsoft.com/office/drawing/2014/main" id="{13430349-8554-47C9-AA38-CD0826C65FC0}"/>
                </a:ext>
              </a:extLst>
            </p:cNvPr>
            <p:cNvSpPr>
              <a:spLocks noEditPoints="1"/>
            </p:cNvSpPr>
            <p:nvPr userDrawn="1"/>
          </p:nvSpPr>
          <p:spPr bwMode="auto">
            <a:xfrm>
              <a:off x="4361" y="2374"/>
              <a:ext cx="129" cy="129"/>
            </a:xfrm>
            <a:custGeom>
              <a:avLst/>
              <a:gdLst>
                <a:gd name="T0" fmla="*/ 69 w 69"/>
                <a:gd name="T1" fmla="*/ 34 h 69"/>
                <a:gd name="T2" fmla="*/ 34 w 69"/>
                <a:gd name="T3" fmla="*/ 69 h 69"/>
                <a:gd name="T4" fmla="*/ 0 w 69"/>
                <a:gd name="T5" fmla="*/ 34 h 69"/>
                <a:gd name="T6" fmla="*/ 34 w 69"/>
                <a:gd name="T7" fmla="*/ 0 h 69"/>
                <a:gd name="T8" fmla="*/ 69 w 69"/>
                <a:gd name="T9" fmla="*/ 34 h 69"/>
                <a:gd name="T10" fmla="*/ 9 w 69"/>
                <a:gd name="T11" fmla="*/ 34 h 69"/>
                <a:gd name="T12" fmla="*/ 34 w 69"/>
                <a:gd name="T13" fmla="*/ 61 h 69"/>
                <a:gd name="T14" fmla="*/ 60 w 69"/>
                <a:gd name="T15" fmla="*/ 34 h 69"/>
                <a:gd name="T16" fmla="*/ 34 w 69"/>
                <a:gd name="T17" fmla="*/ 8 h 69"/>
                <a:gd name="T18" fmla="*/ 9 w 69"/>
                <a:gd name="T19"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9">
                  <a:moveTo>
                    <a:pt x="69" y="34"/>
                  </a:moveTo>
                  <a:cubicBezTo>
                    <a:pt x="69" y="54"/>
                    <a:pt x="54" y="69"/>
                    <a:pt x="34" y="69"/>
                  </a:cubicBezTo>
                  <a:cubicBezTo>
                    <a:pt x="14" y="69"/>
                    <a:pt x="0" y="54"/>
                    <a:pt x="0" y="34"/>
                  </a:cubicBezTo>
                  <a:cubicBezTo>
                    <a:pt x="0" y="14"/>
                    <a:pt x="14" y="0"/>
                    <a:pt x="34" y="0"/>
                  </a:cubicBezTo>
                  <a:cubicBezTo>
                    <a:pt x="54" y="0"/>
                    <a:pt x="69" y="14"/>
                    <a:pt x="69" y="34"/>
                  </a:cubicBezTo>
                  <a:close/>
                  <a:moveTo>
                    <a:pt x="9" y="34"/>
                  </a:moveTo>
                  <a:cubicBezTo>
                    <a:pt x="9" y="50"/>
                    <a:pt x="20" y="61"/>
                    <a:pt x="34" y="61"/>
                  </a:cubicBezTo>
                  <a:cubicBezTo>
                    <a:pt x="49" y="61"/>
                    <a:pt x="60" y="50"/>
                    <a:pt x="60" y="34"/>
                  </a:cubicBezTo>
                  <a:cubicBezTo>
                    <a:pt x="60" y="19"/>
                    <a:pt x="49" y="8"/>
                    <a:pt x="34" y="8"/>
                  </a:cubicBezTo>
                  <a:cubicBezTo>
                    <a:pt x="20" y="8"/>
                    <a:pt x="9" y="19"/>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50" name="Freeform 44">
              <a:extLst>
                <a:ext uri="{FF2B5EF4-FFF2-40B4-BE49-F238E27FC236}">
                  <a16:creationId xmlns:a16="http://schemas.microsoft.com/office/drawing/2014/main" id="{1AEA3BD5-0B49-4BF3-9F14-155931EB922E}"/>
                </a:ext>
              </a:extLst>
            </p:cNvPr>
            <p:cNvSpPr>
              <a:spLocks/>
            </p:cNvSpPr>
            <p:nvPr userDrawn="1"/>
          </p:nvSpPr>
          <p:spPr bwMode="auto">
            <a:xfrm>
              <a:off x="4547" y="2376"/>
              <a:ext cx="88" cy="125"/>
            </a:xfrm>
            <a:custGeom>
              <a:avLst/>
              <a:gdLst>
                <a:gd name="T0" fmla="*/ 88 w 88"/>
                <a:gd name="T1" fmla="*/ 125 h 125"/>
                <a:gd name="T2" fmla="*/ 0 w 88"/>
                <a:gd name="T3" fmla="*/ 125 h 125"/>
                <a:gd name="T4" fmla="*/ 0 w 88"/>
                <a:gd name="T5" fmla="*/ 0 h 125"/>
                <a:gd name="T6" fmla="*/ 16 w 88"/>
                <a:gd name="T7" fmla="*/ 0 h 125"/>
                <a:gd name="T8" fmla="*/ 16 w 88"/>
                <a:gd name="T9" fmla="*/ 110 h 125"/>
                <a:gd name="T10" fmla="*/ 88 w 88"/>
                <a:gd name="T11" fmla="*/ 110 h 125"/>
                <a:gd name="T12" fmla="*/ 88 w 88"/>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88" h="125">
                  <a:moveTo>
                    <a:pt x="88" y="125"/>
                  </a:moveTo>
                  <a:lnTo>
                    <a:pt x="0" y="125"/>
                  </a:lnTo>
                  <a:lnTo>
                    <a:pt x="0" y="0"/>
                  </a:lnTo>
                  <a:lnTo>
                    <a:pt x="16" y="0"/>
                  </a:lnTo>
                  <a:lnTo>
                    <a:pt x="16" y="110"/>
                  </a:lnTo>
                  <a:lnTo>
                    <a:pt x="88" y="110"/>
                  </a:lnTo>
                  <a:lnTo>
                    <a:pt x="8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51" name="Freeform 45">
              <a:extLst>
                <a:ext uri="{FF2B5EF4-FFF2-40B4-BE49-F238E27FC236}">
                  <a16:creationId xmlns:a16="http://schemas.microsoft.com/office/drawing/2014/main" id="{55587E03-1E4B-4535-BF04-5E07C2776492}"/>
                </a:ext>
              </a:extLst>
            </p:cNvPr>
            <p:cNvSpPr>
              <a:spLocks noEditPoints="1"/>
            </p:cNvSpPr>
            <p:nvPr userDrawn="1"/>
          </p:nvSpPr>
          <p:spPr bwMode="auto">
            <a:xfrm>
              <a:off x="4668" y="2374"/>
              <a:ext cx="130" cy="129"/>
            </a:xfrm>
            <a:custGeom>
              <a:avLst/>
              <a:gdLst>
                <a:gd name="T0" fmla="*/ 69 w 69"/>
                <a:gd name="T1" fmla="*/ 34 h 69"/>
                <a:gd name="T2" fmla="*/ 34 w 69"/>
                <a:gd name="T3" fmla="*/ 69 h 69"/>
                <a:gd name="T4" fmla="*/ 0 w 69"/>
                <a:gd name="T5" fmla="*/ 34 h 69"/>
                <a:gd name="T6" fmla="*/ 34 w 69"/>
                <a:gd name="T7" fmla="*/ 0 h 69"/>
                <a:gd name="T8" fmla="*/ 69 w 69"/>
                <a:gd name="T9" fmla="*/ 34 h 69"/>
                <a:gd name="T10" fmla="*/ 8 w 69"/>
                <a:gd name="T11" fmla="*/ 34 h 69"/>
                <a:gd name="T12" fmla="*/ 34 w 69"/>
                <a:gd name="T13" fmla="*/ 61 h 69"/>
                <a:gd name="T14" fmla="*/ 60 w 69"/>
                <a:gd name="T15" fmla="*/ 34 h 69"/>
                <a:gd name="T16" fmla="*/ 34 w 69"/>
                <a:gd name="T17" fmla="*/ 8 h 69"/>
                <a:gd name="T18" fmla="*/ 8 w 69"/>
                <a:gd name="T19"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9">
                  <a:moveTo>
                    <a:pt x="69" y="34"/>
                  </a:moveTo>
                  <a:cubicBezTo>
                    <a:pt x="69" y="54"/>
                    <a:pt x="54" y="69"/>
                    <a:pt x="34" y="69"/>
                  </a:cubicBezTo>
                  <a:cubicBezTo>
                    <a:pt x="14" y="69"/>
                    <a:pt x="0" y="54"/>
                    <a:pt x="0" y="34"/>
                  </a:cubicBezTo>
                  <a:cubicBezTo>
                    <a:pt x="0" y="14"/>
                    <a:pt x="14" y="0"/>
                    <a:pt x="34" y="0"/>
                  </a:cubicBezTo>
                  <a:cubicBezTo>
                    <a:pt x="54" y="0"/>
                    <a:pt x="69" y="14"/>
                    <a:pt x="69" y="34"/>
                  </a:cubicBezTo>
                  <a:close/>
                  <a:moveTo>
                    <a:pt x="8" y="34"/>
                  </a:moveTo>
                  <a:cubicBezTo>
                    <a:pt x="8" y="50"/>
                    <a:pt x="19" y="61"/>
                    <a:pt x="34" y="61"/>
                  </a:cubicBezTo>
                  <a:cubicBezTo>
                    <a:pt x="49" y="61"/>
                    <a:pt x="60" y="50"/>
                    <a:pt x="60" y="34"/>
                  </a:cubicBezTo>
                  <a:cubicBezTo>
                    <a:pt x="60" y="19"/>
                    <a:pt x="49" y="8"/>
                    <a:pt x="34" y="8"/>
                  </a:cubicBezTo>
                  <a:cubicBezTo>
                    <a:pt x="19" y="8"/>
                    <a:pt x="8" y="19"/>
                    <a:pt x="8"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52" name="Freeform 46">
              <a:extLst>
                <a:ext uri="{FF2B5EF4-FFF2-40B4-BE49-F238E27FC236}">
                  <a16:creationId xmlns:a16="http://schemas.microsoft.com/office/drawing/2014/main" id="{BA51CA7B-3179-4BE0-88A1-7DE9A7619209}"/>
                </a:ext>
              </a:extLst>
            </p:cNvPr>
            <p:cNvSpPr>
              <a:spLocks/>
            </p:cNvSpPr>
            <p:nvPr userDrawn="1"/>
          </p:nvSpPr>
          <p:spPr bwMode="auto">
            <a:xfrm>
              <a:off x="4839" y="2374"/>
              <a:ext cx="125" cy="129"/>
            </a:xfrm>
            <a:custGeom>
              <a:avLst/>
              <a:gdLst>
                <a:gd name="T0" fmla="*/ 61 w 67"/>
                <a:gd name="T1" fmla="*/ 11 h 69"/>
                <a:gd name="T2" fmla="*/ 55 w 67"/>
                <a:gd name="T3" fmla="*/ 17 h 69"/>
                <a:gd name="T4" fmla="*/ 35 w 67"/>
                <a:gd name="T5" fmla="*/ 8 h 69"/>
                <a:gd name="T6" fmla="*/ 9 w 67"/>
                <a:gd name="T7" fmla="*/ 34 h 69"/>
                <a:gd name="T8" fmla="*/ 35 w 67"/>
                <a:gd name="T9" fmla="*/ 61 h 69"/>
                <a:gd name="T10" fmla="*/ 58 w 67"/>
                <a:gd name="T11" fmla="*/ 40 h 69"/>
                <a:gd name="T12" fmla="*/ 38 w 67"/>
                <a:gd name="T13" fmla="*/ 40 h 69"/>
                <a:gd name="T14" fmla="*/ 38 w 67"/>
                <a:gd name="T15" fmla="*/ 32 h 69"/>
                <a:gd name="T16" fmla="*/ 67 w 67"/>
                <a:gd name="T17" fmla="*/ 32 h 69"/>
                <a:gd name="T18" fmla="*/ 67 w 67"/>
                <a:gd name="T19" fmla="*/ 34 h 69"/>
                <a:gd name="T20" fmla="*/ 35 w 67"/>
                <a:gd name="T21" fmla="*/ 69 h 69"/>
                <a:gd name="T22" fmla="*/ 0 w 67"/>
                <a:gd name="T23" fmla="*/ 34 h 69"/>
                <a:gd name="T24" fmla="*/ 35 w 67"/>
                <a:gd name="T25" fmla="*/ 0 h 69"/>
                <a:gd name="T26" fmla="*/ 61 w 67"/>
                <a:gd name="T27"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9">
                  <a:moveTo>
                    <a:pt x="61" y="11"/>
                  </a:moveTo>
                  <a:cubicBezTo>
                    <a:pt x="55" y="17"/>
                    <a:pt x="55" y="17"/>
                    <a:pt x="55" y="17"/>
                  </a:cubicBezTo>
                  <a:cubicBezTo>
                    <a:pt x="50" y="11"/>
                    <a:pt x="43" y="8"/>
                    <a:pt x="35" y="8"/>
                  </a:cubicBezTo>
                  <a:cubicBezTo>
                    <a:pt x="20" y="8"/>
                    <a:pt x="9" y="19"/>
                    <a:pt x="9" y="34"/>
                  </a:cubicBezTo>
                  <a:cubicBezTo>
                    <a:pt x="9" y="50"/>
                    <a:pt x="20" y="61"/>
                    <a:pt x="35" y="61"/>
                  </a:cubicBezTo>
                  <a:cubicBezTo>
                    <a:pt x="48" y="61"/>
                    <a:pt x="57" y="53"/>
                    <a:pt x="58" y="40"/>
                  </a:cubicBezTo>
                  <a:cubicBezTo>
                    <a:pt x="38" y="40"/>
                    <a:pt x="38" y="40"/>
                    <a:pt x="38" y="40"/>
                  </a:cubicBezTo>
                  <a:cubicBezTo>
                    <a:pt x="38" y="32"/>
                    <a:pt x="38" y="32"/>
                    <a:pt x="38" y="32"/>
                  </a:cubicBezTo>
                  <a:cubicBezTo>
                    <a:pt x="67" y="32"/>
                    <a:pt x="67" y="32"/>
                    <a:pt x="67" y="32"/>
                  </a:cubicBezTo>
                  <a:cubicBezTo>
                    <a:pt x="67" y="33"/>
                    <a:pt x="67" y="33"/>
                    <a:pt x="67" y="34"/>
                  </a:cubicBezTo>
                  <a:cubicBezTo>
                    <a:pt x="67" y="53"/>
                    <a:pt x="55" y="69"/>
                    <a:pt x="35" y="69"/>
                  </a:cubicBezTo>
                  <a:cubicBezTo>
                    <a:pt x="17" y="69"/>
                    <a:pt x="0" y="56"/>
                    <a:pt x="0" y="34"/>
                  </a:cubicBezTo>
                  <a:cubicBezTo>
                    <a:pt x="0" y="14"/>
                    <a:pt x="15" y="0"/>
                    <a:pt x="35" y="0"/>
                  </a:cubicBezTo>
                  <a:cubicBezTo>
                    <a:pt x="46" y="0"/>
                    <a:pt x="55" y="4"/>
                    <a:pt x="6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53" name="Freeform 47">
              <a:extLst>
                <a:ext uri="{FF2B5EF4-FFF2-40B4-BE49-F238E27FC236}">
                  <a16:creationId xmlns:a16="http://schemas.microsoft.com/office/drawing/2014/main" id="{5AF0994E-9E4E-4083-8361-6C7564B90571}"/>
                </a:ext>
              </a:extLst>
            </p:cNvPr>
            <p:cNvSpPr>
              <a:spLocks/>
            </p:cNvSpPr>
            <p:nvPr userDrawn="1"/>
          </p:nvSpPr>
          <p:spPr bwMode="auto">
            <a:xfrm>
              <a:off x="4994" y="2376"/>
              <a:ext cx="115" cy="125"/>
            </a:xfrm>
            <a:custGeom>
              <a:avLst/>
              <a:gdLst>
                <a:gd name="T0" fmla="*/ 66 w 115"/>
                <a:gd name="T1" fmla="*/ 73 h 125"/>
                <a:gd name="T2" fmla="*/ 66 w 115"/>
                <a:gd name="T3" fmla="*/ 125 h 125"/>
                <a:gd name="T4" fmla="*/ 49 w 115"/>
                <a:gd name="T5" fmla="*/ 125 h 125"/>
                <a:gd name="T6" fmla="*/ 49 w 115"/>
                <a:gd name="T7" fmla="*/ 73 h 125"/>
                <a:gd name="T8" fmla="*/ 0 w 115"/>
                <a:gd name="T9" fmla="*/ 0 h 125"/>
                <a:gd name="T10" fmla="*/ 19 w 115"/>
                <a:gd name="T11" fmla="*/ 0 h 125"/>
                <a:gd name="T12" fmla="*/ 57 w 115"/>
                <a:gd name="T13" fmla="*/ 58 h 125"/>
                <a:gd name="T14" fmla="*/ 96 w 115"/>
                <a:gd name="T15" fmla="*/ 0 h 125"/>
                <a:gd name="T16" fmla="*/ 115 w 115"/>
                <a:gd name="T17" fmla="*/ 0 h 125"/>
                <a:gd name="T18" fmla="*/ 66 w 115"/>
                <a:gd name="T19"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25">
                  <a:moveTo>
                    <a:pt x="66" y="73"/>
                  </a:moveTo>
                  <a:lnTo>
                    <a:pt x="66" y="125"/>
                  </a:lnTo>
                  <a:lnTo>
                    <a:pt x="49" y="125"/>
                  </a:lnTo>
                  <a:lnTo>
                    <a:pt x="49" y="73"/>
                  </a:lnTo>
                  <a:lnTo>
                    <a:pt x="0" y="0"/>
                  </a:lnTo>
                  <a:lnTo>
                    <a:pt x="19" y="0"/>
                  </a:lnTo>
                  <a:lnTo>
                    <a:pt x="57" y="58"/>
                  </a:lnTo>
                  <a:lnTo>
                    <a:pt x="96" y="0"/>
                  </a:lnTo>
                  <a:lnTo>
                    <a:pt x="115" y="0"/>
                  </a:lnTo>
                  <a:lnTo>
                    <a:pt x="66"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54" name="Freeform 48">
              <a:extLst>
                <a:ext uri="{FF2B5EF4-FFF2-40B4-BE49-F238E27FC236}">
                  <a16:creationId xmlns:a16="http://schemas.microsoft.com/office/drawing/2014/main" id="{FE72C785-6E3F-4E82-AF22-C527FB18F4A3}"/>
                </a:ext>
              </a:extLst>
            </p:cNvPr>
            <p:cNvSpPr>
              <a:spLocks/>
            </p:cNvSpPr>
            <p:nvPr userDrawn="1"/>
          </p:nvSpPr>
          <p:spPr bwMode="auto">
            <a:xfrm>
              <a:off x="3969" y="1100"/>
              <a:ext cx="418" cy="440"/>
            </a:xfrm>
            <a:custGeom>
              <a:avLst/>
              <a:gdLst>
                <a:gd name="T0" fmla="*/ 119 w 223"/>
                <a:gd name="T1" fmla="*/ 93 h 235"/>
                <a:gd name="T2" fmla="*/ 137 w 223"/>
                <a:gd name="T3" fmla="*/ 63 h 235"/>
                <a:gd name="T4" fmla="*/ 167 w 223"/>
                <a:gd name="T5" fmla="*/ 44 h 235"/>
                <a:gd name="T6" fmla="*/ 192 w 223"/>
                <a:gd name="T7" fmla="*/ 30 h 235"/>
                <a:gd name="T8" fmla="*/ 223 w 223"/>
                <a:gd name="T9" fmla="*/ 0 h 235"/>
                <a:gd name="T10" fmla="*/ 223 w 223"/>
                <a:gd name="T11" fmla="*/ 23 h 235"/>
                <a:gd name="T12" fmla="*/ 186 w 223"/>
                <a:gd name="T13" fmla="*/ 53 h 235"/>
                <a:gd name="T14" fmla="*/ 149 w 223"/>
                <a:gd name="T15" fmla="*/ 76 h 235"/>
                <a:gd name="T16" fmla="*/ 127 w 223"/>
                <a:gd name="T17" fmla="*/ 112 h 235"/>
                <a:gd name="T18" fmla="*/ 109 w 223"/>
                <a:gd name="T19" fmla="*/ 143 h 235"/>
                <a:gd name="T20" fmla="*/ 79 w 223"/>
                <a:gd name="T21" fmla="*/ 161 h 235"/>
                <a:gd name="T22" fmla="*/ 42 w 223"/>
                <a:gd name="T23" fmla="*/ 183 h 235"/>
                <a:gd name="T24" fmla="*/ 20 w 223"/>
                <a:gd name="T25" fmla="*/ 219 h 235"/>
                <a:gd name="T26" fmla="*/ 13 w 223"/>
                <a:gd name="T27" fmla="*/ 235 h 235"/>
                <a:gd name="T28" fmla="*/ 0 w 223"/>
                <a:gd name="T29" fmla="*/ 225 h 235"/>
                <a:gd name="T30" fmla="*/ 12 w 223"/>
                <a:gd name="T31" fmla="*/ 200 h 235"/>
                <a:gd name="T32" fmla="*/ 30 w 223"/>
                <a:gd name="T33" fmla="*/ 170 h 235"/>
                <a:gd name="T34" fmla="*/ 60 w 223"/>
                <a:gd name="T35" fmla="*/ 152 h 235"/>
                <a:gd name="T36" fmla="*/ 96 w 223"/>
                <a:gd name="T37" fmla="*/ 130 h 235"/>
                <a:gd name="T38" fmla="*/ 119 w 223"/>
                <a:gd name="T39" fmla="*/ 9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3" h="235">
                  <a:moveTo>
                    <a:pt x="119" y="93"/>
                  </a:moveTo>
                  <a:cubicBezTo>
                    <a:pt x="123" y="83"/>
                    <a:pt x="127" y="73"/>
                    <a:pt x="137" y="63"/>
                  </a:cubicBezTo>
                  <a:cubicBezTo>
                    <a:pt x="147" y="53"/>
                    <a:pt x="157" y="48"/>
                    <a:pt x="167" y="44"/>
                  </a:cubicBezTo>
                  <a:cubicBezTo>
                    <a:pt x="175" y="40"/>
                    <a:pt x="183" y="36"/>
                    <a:pt x="192" y="30"/>
                  </a:cubicBezTo>
                  <a:cubicBezTo>
                    <a:pt x="215" y="14"/>
                    <a:pt x="223" y="0"/>
                    <a:pt x="223" y="0"/>
                  </a:cubicBezTo>
                  <a:cubicBezTo>
                    <a:pt x="223" y="23"/>
                    <a:pt x="223" y="23"/>
                    <a:pt x="223" y="23"/>
                  </a:cubicBezTo>
                  <a:cubicBezTo>
                    <a:pt x="223" y="23"/>
                    <a:pt x="212" y="41"/>
                    <a:pt x="186" y="53"/>
                  </a:cubicBezTo>
                  <a:cubicBezTo>
                    <a:pt x="174" y="58"/>
                    <a:pt x="162" y="63"/>
                    <a:pt x="149" y="76"/>
                  </a:cubicBezTo>
                  <a:cubicBezTo>
                    <a:pt x="137" y="88"/>
                    <a:pt x="132" y="101"/>
                    <a:pt x="127" y="112"/>
                  </a:cubicBezTo>
                  <a:cubicBezTo>
                    <a:pt x="123" y="123"/>
                    <a:pt x="119" y="133"/>
                    <a:pt x="109" y="143"/>
                  </a:cubicBezTo>
                  <a:cubicBezTo>
                    <a:pt x="99" y="152"/>
                    <a:pt x="89" y="156"/>
                    <a:pt x="79" y="161"/>
                  </a:cubicBezTo>
                  <a:cubicBezTo>
                    <a:pt x="68" y="165"/>
                    <a:pt x="55" y="170"/>
                    <a:pt x="42" y="183"/>
                  </a:cubicBezTo>
                  <a:cubicBezTo>
                    <a:pt x="30" y="195"/>
                    <a:pt x="25" y="208"/>
                    <a:pt x="20" y="219"/>
                  </a:cubicBezTo>
                  <a:cubicBezTo>
                    <a:pt x="18" y="225"/>
                    <a:pt x="16" y="230"/>
                    <a:pt x="13" y="235"/>
                  </a:cubicBezTo>
                  <a:cubicBezTo>
                    <a:pt x="8" y="232"/>
                    <a:pt x="4" y="228"/>
                    <a:pt x="0" y="225"/>
                  </a:cubicBezTo>
                  <a:cubicBezTo>
                    <a:pt x="5" y="216"/>
                    <a:pt x="8" y="208"/>
                    <a:pt x="12" y="200"/>
                  </a:cubicBezTo>
                  <a:cubicBezTo>
                    <a:pt x="16" y="190"/>
                    <a:pt x="20" y="180"/>
                    <a:pt x="30" y="170"/>
                  </a:cubicBezTo>
                  <a:cubicBezTo>
                    <a:pt x="40" y="160"/>
                    <a:pt x="49" y="156"/>
                    <a:pt x="60" y="152"/>
                  </a:cubicBezTo>
                  <a:cubicBezTo>
                    <a:pt x="71" y="147"/>
                    <a:pt x="84" y="142"/>
                    <a:pt x="96" y="130"/>
                  </a:cubicBezTo>
                  <a:cubicBezTo>
                    <a:pt x="109" y="117"/>
                    <a:pt x="114" y="105"/>
                    <a:pt x="119" y="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55" name="Freeform 49">
              <a:extLst>
                <a:ext uri="{FF2B5EF4-FFF2-40B4-BE49-F238E27FC236}">
                  <a16:creationId xmlns:a16="http://schemas.microsoft.com/office/drawing/2014/main" id="{51713A0F-042A-4489-BF4A-AF2180480230}"/>
                </a:ext>
              </a:extLst>
            </p:cNvPr>
            <p:cNvSpPr>
              <a:spLocks/>
            </p:cNvSpPr>
            <p:nvPr userDrawn="1"/>
          </p:nvSpPr>
          <p:spPr bwMode="auto">
            <a:xfrm>
              <a:off x="3889" y="1394"/>
              <a:ext cx="71" cy="103"/>
            </a:xfrm>
            <a:custGeom>
              <a:avLst/>
              <a:gdLst>
                <a:gd name="T0" fmla="*/ 0 w 38"/>
                <a:gd name="T1" fmla="*/ 0 h 55"/>
                <a:gd name="T2" fmla="*/ 38 w 38"/>
                <a:gd name="T3" fmla="*/ 38 h 55"/>
                <a:gd name="T4" fmla="*/ 29 w 38"/>
                <a:gd name="T5" fmla="*/ 55 h 55"/>
                <a:gd name="T6" fmla="*/ 0 w 38"/>
                <a:gd name="T7" fmla="*/ 0 h 55"/>
              </a:gdLst>
              <a:ahLst/>
              <a:cxnLst>
                <a:cxn ang="0">
                  <a:pos x="T0" y="T1"/>
                </a:cxn>
                <a:cxn ang="0">
                  <a:pos x="T2" y="T3"/>
                </a:cxn>
                <a:cxn ang="0">
                  <a:pos x="T4" y="T5"/>
                </a:cxn>
                <a:cxn ang="0">
                  <a:pos x="T6" y="T7"/>
                </a:cxn>
              </a:cxnLst>
              <a:rect l="0" t="0" r="r" b="b"/>
              <a:pathLst>
                <a:path w="38" h="55">
                  <a:moveTo>
                    <a:pt x="0" y="0"/>
                  </a:moveTo>
                  <a:cubicBezTo>
                    <a:pt x="38" y="38"/>
                    <a:pt x="38" y="38"/>
                    <a:pt x="38" y="38"/>
                  </a:cubicBezTo>
                  <a:cubicBezTo>
                    <a:pt x="35" y="43"/>
                    <a:pt x="33" y="49"/>
                    <a:pt x="29" y="55"/>
                  </a:cubicBezTo>
                  <a:cubicBezTo>
                    <a:pt x="16" y="39"/>
                    <a:pt x="6" y="2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56" name="Freeform 50">
              <a:extLst>
                <a:ext uri="{FF2B5EF4-FFF2-40B4-BE49-F238E27FC236}">
                  <a16:creationId xmlns:a16="http://schemas.microsoft.com/office/drawing/2014/main" id="{7F1265D7-A899-486B-BDC1-8AA310711D12}"/>
                </a:ext>
              </a:extLst>
            </p:cNvPr>
            <p:cNvSpPr>
              <a:spLocks/>
            </p:cNvSpPr>
            <p:nvPr userDrawn="1"/>
          </p:nvSpPr>
          <p:spPr bwMode="auto">
            <a:xfrm>
              <a:off x="3879" y="1289"/>
              <a:ext cx="115" cy="143"/>
            </a:xfrm>
            <a:custGeom>
              <a:avLst/>
              <a:gdLst>
                <a:gd name="T0" fmla="*/ 50 w 61"/>
                <a:gd name="T1" fmla="*/ 76 h 76"/>
                <a:gd name="T2" fmla="*/ 1 w 61"/>
                <a:gd name="T3" fmla="*/ 26 h 76"/>
                <a:gd name="T4" fmla="*/ 0 w 61"/>
                <a:gd name="T5" fmla="*/ 21 h 76"/>
                <a:gd name="T6" fmla="*/ 0 w 61"/>
                <a:gd name="T7" fmla="*/ 0 h 76"/>
                <a:gd name="T8" fmla="*/ 61 w 61"/>
                <a:gd name="T9" fmla="*/ 61 h 76"/>
                <a:gd name="T10" fmla="*/ 50 w 61"/>
                <a:gd name="T11" fmla="*/ 76 h 76"/>
              </a:gdLst>
              <a:ahLst/>
              <a:cxnLst>
                <a:cxn ang="0">
                  <a:pos x="T0" y="T1"/>
                </a:cxn>
                <a:cxn ang="0">
                  <a:pos x="T2" y="T3"/>
                </a:cxn>
                <a:cxn ang="0">
                  <a:pos x="T4" y="T5"/>
                </a:cxn>
                <a:cxn ang="0">
                  <a:pos x="T6" y="T7"/>
                </a:cxn>
                <a:cxn ang="0">
                  <a:pos x="T8" y="T9"/>
                </a:cxn>
                <a:cxn ang="0">
                  <a:pos x="T10" y="T11"/>
                </a:cxn>
              </a:cxnLst>
              <a:rect l="0" t="0" r="r" b="b"/>
              <a:pathLst>
                <a:path w="61" h="76">
                  <a:moveTo>
                    <a:pt x="50" y="76"/>
                  </a:moveTo>
                  <a:cubicBezTo>
                    <a:pt x="1" y="26"/>
                    <a:pt x="1" y="26"/>
                    <a:pt x="1" y="26"/>
                  </a:cubicBezTo>
                  <a:cubicBezTo>
                    <a:pt x="1" y="25"/>
                    <a:pt x="0" y="23"/>
                    <a:pt x="0" y="21"/>
                  </a:cubicBezTo>
                  <a:cubicBezTo>
                    <a:pt x="0" y="0"/>
                    <a:pt x="0" y="0"/>
                    <a:pt x="0" y="0"/>
                  </a:cubicBezTo>
                  <a:cubicBezTo>
                    <a:pt x="61" y="61"/>
                    <a:pt x="61" y="61"/>
                    <a:pt x="61" y="61"/>
                  </a:cubicBezTo>
                  <a:cubicBezTo>
                    <a:pt x="56" y="66"/>
                    <a:pt x="53" y="71"/>
                    <a:pt x="50"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57" name="Freeform 51">
              <a:extLst>
                <a:ext uri="{FF2B5EF4-FFF2-40B4-BE49-F238E27FC236}">
                  <a16:creationId xmlns:a16="http://schemas.microsoft.com/office/drawing/2014/main" id="{0CD38061-32F0-429D-89D3-CFB234BD5224}"/>
                </a:ext>
              </a:extLst>
            </p:cNvPr>
            <p:cNvSpPr>
              <a:spLocks/>
            </p:cNvSpPr>
            <p:nvPr userDrawn="1"/>
          </p:nvSpPr>
          <p:spPr bwMode="auto">
            <a:xfrm>
              <a:off x="3879" y="1194"/>
              <a:ext cx="169" cy="185"/>
            </a:xfrm>
            <a:custGeom>
              <a:avLst/>
              <a:gdLst>
                <a:gd name="T0" fmla="*/ 74 w 90"/>
                <a:gd name="T1" fmla="*/ 99 h 99"/>
                <a:gd name="T2" fmla="*/ 0 w 90"/>
                <a:gd name="T3" fmla="*/ 26 h 99"/>
                <a:gd name="T4" fmla="*/ 0 w 90"/>
                <a:gd name="T5" fmla="*/ 0 h 99"/>
                <a:gd name="T6" fmla="*/ 90 w 90"/>
                <a:gd name="T7" fmla="*/ 90 h 99"/>
                <a:gd name="T8" fmla="*/ 74 w 90"/>
                <a:gd name="T9" fmla="*/ 99 h 99"/>
              </a:gdLst>
              <a:ahLst/>
              <a:cxnLst>
                <a:cxn ang="0">
                  <a:pos x="T0" y="T1"/>
                </a:cxn>
                <a:cxn ang="0">
                  <a:pos x="T2" y="T3"/>
                </a:cxn>
                <a:cxn ang="0">
                  <a:pos x="T4" y="T5"/>
                </a:cxn>
                <a:cxn ang="0">
                  <a:pos x="T6" y="T7"/>
                </a:cxn>
                <a:cxn ang="0">
                  <a:pos x="T8" y="T9"/>
                </a:cxn>
              </a:cxnLst>
              <a:rect l="0" t="0" r="r" b="b"/>
              <a:pathLst>
                <a:path w="90" h="99">
                  <a:moveTo>
                    <a:pt x="74" y="99"/>
                  </a:moveTo>
                  <a:cubicBezTo>
                    <a:pt x="0" y="26"/>
                    <a:pt x="0" y="26"/>
                    <a:pt x="0" y="26"/>
                  </a:cubicBezTo>
                  <a:cubicBezTo>
                    <a:pt x="0" y="0"/>
                    <a:pt x="0" y="0"/>
                    <a:pt x="0" y="0"/>
                  </a:cubicBezTo>
                  <a:cubicBezTo>
                    <a:pt x="90" y="90"/>
                    <a:pt x="90" y="90"/>
                    <a:pt x="90" y="90"/>
                  </a:cubicBezTo>
                  <a:cubicBezTo>
                    <a:pt x="85" y="92"/>
                    <a:pt x="79" y="95"/>
                    <a:pt x="74"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58" name="Freeform 52">
              <a:extLst>
                <a:ext uri="{FF2B5EF4-FFF2-40B4-BE49-F238E27FC236}">
                  <a16:creationId xmlns:a16="http://schemas.microsoft.com/office/drawing/2014/main" id="{63B036AD-A158-4A3C-8B4E-B5E8B753DB9B}"/>
                </a:ext>
              </a:extLst>
            </p:cNvPr>
            <p:cNvSpPr>
              <a:spLocks/>
            </p:cNvSpPr>
            <p:nvPr userDrawn="1"/>
          </p:nvSpPr>
          <p:spPr bwMode="auto">
            <a:xfrm>
              <a:off x="4084" y="1276"/>
              <a:ext cx="303" cy="306"/>
            </a:xfrm>
            <a:custGeom>
              <a:avLst/>
              <a:gdLst>
                <a:gd name="T0" fmla="*/ 162 w 162"/>
                <a:gd name="T1" fmla="*/ 16 h 163"/>
                <a:gd name="T2" fmla="*/ 139 w 162"/>
                <a:gd name="T3" fmla="*/ 33 h 163"/>
                <a:gd name="T4" fmla="*/ 117 w 162"/>
                <a:gd name="T5" fmla="*/ 69 h 163"/>
                <a:gd name="T6" fmla="*/ 99 w 162"/>
                <a:gd name="T7" fmla="*/ 100 h 163"/>
                <a:gd name="T8" fmla="*/ 69 w 162"/>
                <a:gd name="T9" fmla="*/ 118 h 163"/>
                <a:gd name="T10" fmla="*/ 32 w 162"/>
                <a:gd name="T11" fmla="*/ 140 h 163"/>
                <a:gd name="T12" fmla="*/ 16 w 162"/>
                <a:gd name="T13" fmla="*/ 163 h 163"/>
                <a:gd name="T14" fmla="*/ 0 w 162"/>
                <a:gd name="T15" fmla="*/ 161 h 163"/>
                <a:gd name="T16" fmla="*/ 2 w 162"/>
                <a:gd name="T17" fmla="*/ 157 h 163"/>
                <a:gd name="T18" fmla="*/ 20 w 162"/>
                <a:gd name="T19" fmla="*/ 127 h 163"/>
                <a:gd name="T20" fmla="*/ 50 w 162"/>
                <a:gd name="T21" fmla="*/ 109 h 163"/>
                <a:gd name="T22" fmla="*/ 86 w 162"/>
                <a:gd name="T23" fmla="*/ 87 h 163"/>
                <a:gd name="T24" fmla="*/ 108 w 162"/>
                <a:gd name="T25" fmla="*/ 50 h 163"/>
                <a:gd name="T26" fmla="*/ 127 w 162"/>
                <a:gd name="T27" fmla="*/ 20 h 163"/>
                <a:gd name="T28" fmla="*/ 157 w 162"/>
                <a:gd name="T29" fmla="*/ 2 h 163"/>
                <a:gd name="T30" fmla="*/ 162 w 162"/>
                <a:gd name="T31" fmla="*/ 0 h 163"/>
                <a:gd name="T32" fmla="*/ 162 w 162"/>
                <a:gd name="T33" fmla="*/ 1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163">
                  <a:moveTo>
                    <a:pt x="162" y="16"/>
                  </a:moveTo>
                  <a:cubicBezTo>
                    <a:pt x="155" y="20"/>
                    <a:pt x="147" y="25"/>
                    <a:pt x="139" y="33"/>
                  </a:cubicBezTo>
                  <a:cubicBezTo>
                    <a:pt x="127" y="45"/>
                    <a:pt x="122" y="58"/>
                    <a:pt x="117" y="69"/>
                  </a:cubicBezTo>
                  <a:cubicBezTo>
                    <a:pt x="113" y="80"/>
                    <a:pt x="109" y="90"/>
                    <a:pt x="99" y="100"/>
                  </a:cubicBezTo>
                  <a:cubicBezTo>
                    <a:pt x="89" y="109"/>
                    <a:pt x="79" y="113"/>
                    <a:pt x="69" y="118"/>
                  </a:cubicBezTo>
                  <a:cubicBezTo>
                    <a:pt x="58" y="122"/>
                    <a:pt x="45" y="127"/>
                    <a:pt x="32" y="140"/>
                  </a:cubicBezTo>
                  <a:cubicBezTo>
                    <a:pt x="24" y="148"/>
                    <a:pt x="20" y="155"/>
                    <a:pt x="16" y="163"/>
                  </a:cubicBezTo>
                  <a:cubicBezTo>
                    <a:pt x="10" y="163"/>
                    <a:pt x="5" y="162"/>
                    <a:pt x="0" y="161"/>
                  </a:cubicBezTo>
                  <a:cubicBezTo>
                    <a:pt x="1" y="160"/>
                    <a:pt x="1" y="158"/>
                    <a:pt x="2" y="157"/>
                  </a:cubicBezTo>
                  <a:cubicBezTo>
                    <a:pt x="6" y="147"/>
                    <a:pt x="10" y="137"/>
                    <a:pt x="20" y="127"/>
                  </a:cubicBezTo>
                  <a:cubicBezTo>
                    <a:pt x="29" y="117"/>
                    <a:pt x="39" y="113"/>
                    <a:pt x="50" y="109"/>
                  </a:cubicBezTo>
                  <a:cubicBezTo>
                    <a:pt x="61" y="104"/>
                    <a:pt x="74" y="99"/>
                    <a:pt x="86" y="87"/>
                  </a:cubicBezTo>
                  <a:cubicBezTo>
                    <a:pt x="99" y="74"/>
                    <a:pt x="104" y="62"/>
                    <a:pt x="108" y="50"/>
                  </a:cubicBezTo>
                  <a:cubicBezTo>
                    <a:pt x="113" y="40"/>
                    <a:pt x="117" y="30"/>
                    <a:pt x="127" y="20"/>
                  </a:cubicBezTo>
                  <a:cubicBezTo>
                    <a:pt x="136" y="10"/>
                    <a:pt x="146" y="6"/>
                    <a:pt x="157" y="2"/>
                  </a:cubicBezTo>
                  <a:cubicBezTo>
                    <a:pt x="159" y="1"/>
                    <a:pt x="160" y="0"/>
                    <a:pt x="162" y="0"/>
                  </a:cubicBezTo>
                  <a:lnTo>
                    <a:pt x="162"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59" name="Freeform 53">
              <a:extLst>
                <a:ext uri="{FF2B5EF4-FFF2-40B4-BE49-F238E27FC236}">
                  <a16:creationId xmlns:a16="http://schemas.microsoft.com/office/drawing/2014/main" id="{60553B17-7AE8-49F3-B622-F48E9A15C062}"/>
                </a:ext>
              </a:extLst>
            </p:cNvPr>
            <p:cNvSpPr>
              <a:spLocks/>
            </p:cNvSpPr>
            <p:nvPr userDrawn="1"/>
          </p:nvSpPr>
          <p:spPr bwMode="auto">
            <a:xfrm>
              <a:off x="4151" y="1346"/>
              <a:ext cx="236" cy="236"/>
            </a:xfrm>
            <a:custGeom>
              <a:avLst/>
              <a:gdLst>
                <a:gd name="T0" fmla="*/ 126 w 126"/>
                <a:gd name="T1" fmla="*/ 0 h 126"/>
                <a:gd name="T2" fmla="*/ 0 w 126"/>
                <a:gd name="T3" fmla="*/ 126 h 126"/>
                <a:gd name="T4" fmla="*/ 9 w 126"/>
                <a:gd name="T5" fmla="*/ 115 h 126"/>
                <a:gd name="T6" fmla="*/ 39 w 126"/>
                <a:gd name="T7" fmla="*/ 97 h 126"/>
                <a:gd name="T8" fmla="*/ 76 w 126"/>
                <a:gd name="T9" fmla="*/ 75 h 126"/>
                <a:gd name="T10" fmla="*/ 98 w 126"/>
                <a:gd name="T11" fmla="*/ 39 h 126"/>
                <a:gd name="T12" fmla="*/ 116 w 126"/>
                <a:gd name="T13" fmla="*/ 8 h 126"/>
                <a:gd name="T14" fmla="*/ 126 w 126"/>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6">
                  <a:moveTo>
                    <a:pt x="126" y="0"/>
                  </a:moveTo>
                  <a:cubicBezTo>
                    <a:pt x="121" y="68"/>
                    <a:pt x="67" y="121"/>
                    <a:pt x="0" y="126"/>
                  </a:cubicBezTo>
                  <a:cubicBezTo>
                    <a:pt x="3" y="122"/>
                    <a:pt x="5" y="119"/>
                    <a:pt x="9" y="115"/>
                  </a:cubicBezTo>
                  <a:cubicBezTo>
                    <a:pt x="19" y="105"/>
                    <a:pt x="29" y="101"/>
                    <a:pt x="39" y="97"/>
                  </a:cubicBezTo>
                  <a:cubicBezTo>
                    <a:pt x="51" y="93"/>
                    <a:pt x="63" y="88"/>
                    <a:pt x="76" y="75"/>
                  </a:cubicBezTo>
                  <a:cubicBezTo>
                    <a:pt x="88" y="63"/>
                    <a:pt x="93" y="50"/>
                    <a:pt x="98" y="39"/>
                  </a:cubicBezTo>
                  <a:cubicBezTo>
                    <a:pt x="102" y="28"/>
                    <a:pt x="106" y="18"/>
                    <a:pt x="116" y="8"/>
                  </a:cubicBezTo>
                  <a:cubicBezTo>
                    <a:pt x="119" y="5"/>
                    <a:pt x="122" y="3"/>
                    <a:pt x="12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60" name="Freeform 54">
              <a:extLst>
                <a:ext uri="{FF2B5EF4-FFF2-40B4-BE49-F238E27FC236}">
                  <a16:creationId xmlns:a16="http://schemas.microsoft.com/office/drawing/2014/main" id="{5D7D517E-E0EE-48C7-82FD-4EEAD28F8B64}"/>
                </a:ext>
              </a:extLst>
            </p:cNvPr>
            <p:cNvSpPr>
              <a:spLocks/>
            </p:cNvSpPr>
            <p:nvPr userDrawn="1"/>
          </p:nvSpPr>
          <p:spPr bwMode="auto">
            <a:xfrm>
              <a:off x="4024" y="1198"/>
              <a:ext cx="363" cy="371"/>
            </a:xfrm>
            <a:custGeom>
              <a:avLst/>
              <a:gdLst>
                <a:gd name="T0" fmla="*/ 194 w 194"/>
                <a:gd name="T1" fmla="*/ 20 h 198"/>
                <a:gd name="T2" fmla="*/ 182 w 194"/>
                <a:gd name="T3" fmla="*/ 27 h 198"/>
                <a:gd name="T4" fmla="*/ 146 w 194"/>
                <a:gd name="T5" fmla="*/ 49 h 198"/>
                <a:gd name="T6" fmla="*/ 124 w 194"/>
                <a:gd name="T7" fmla="*/ 86 h 198"/>
                <a:gd name="T8" fmla="*/ 106 w 194"/>
                <a:gd name="T9" fmla="*/ 116 h 198"/>
                <a:gd name="T10" fmla="*/ 75 w 194"/>
                <a:gd name="T11" fmla="*/ 134 h 198"/>
                <a:gd name="T12" fmla="*/ 39 w 194"/>
                <a:gd name="T13" fmla="*/ 156 h 198"/>
                <a:gd name="T14" fmla="*/ 17 w 194"/>
                <a:gd name="T15" fmla="*/ 193 h 198"/>
                <a:gd name="T16" fmla="*/ 15 w 194"/>
                <a:gd name="T17" fmla="*/ 198 h 198"/>
                <a:gd name="T18" fmla="*/ 0 w 194"/>
                <a:gd name="T19" fmla="*/ 192 h 198"/>
                <a:gd name="T20" fmla="*/ 8 w 194"/>
                <a:gd name="T21" fmla="*/ 174 h 198"/>
                <a:gd name="T22" fmla="*/ 26 w 194"/>
                <a:gd name="T23" fmla="*/ 143 h 198"/>
                <a:gd name="T24" fmla="*/ 56 w 194"/>
                <a:gd name="T25" fmla="*/ 125 h 198"/>
                <a:gd name="T26" fmla="*/ 93 w 194"/>
                <a:gd name="T27" fmla="*/ 103 h 198"/>
                <a:gd name="T28" fmla="*/ 115 w 194"/>
                <a:gd name="T29" fmla="*/ 67 h 198"/>
                <a:gd name="T30" fmla="*/ 133 w 194"/>
                <a:gd name="T31" fmla="*/ 36 h 198"/>
                <a:gd name="T32" fmla="*/ 164 w 194"/>
                <a:gd name="T33" fmla="*/ 18 h 198"/>
                <a:gd name="T34" fmla="*/ 194 w 194"/>
                <a:gd name="T35" fmla="*/ 0 h 198"/>
                <a:gd name="T36" fmla="*/ 194 w 194"/>
                <a:gd name="T37"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4" h="198">
                  <a:moveTo>
                    <a:pt x="194" y="20"/>
                  </a:moveTo>
                  <a:cubicBezTo>
                    <a:pt x="194" y="20"/>
                    <a:pt x="190" y="24"/>
                    <a:pt x="182" y="27"/>
                  </a:cubicBezTo>
                  <a:cubicBezTo>
                    <a:pt x="171" y="32"/>
                    <a:pt x="158" y="37"/>
                    <a:pt x="146" y="49"/>
                  </a:cubicBezTo>
                  <a:cubicBezTo>
                    <a:pt x="133" y="62"/>
                    <a:pt x="128" y="74"/>
                    <a:pt x="124" y="86"/>
                  </a:cubicBezTo>
                  <a:cubicBezTo>
                    <a:pt x="120" y="96"/>
                    <a:pt x="116" y="106"/>
                    <a:pt x="106" y="116"/>
                  </a:cubicBezTo>
                  <a:cubicBezTo>
                    <a:pt x="96" y="126"/>
                    <a:pt x="86" y="130"/>
                    <a:pt x="75" y="134"/>
                  </a:cubicBezTo>
                  <a:cubicBezTo>
                    <a:pt x="64" y="139"/>
                    <a:pt x="51" y="144"/>
                    <a:pt x="39" y="156"/>
                  </a:cubicBezTo>
                  <a:cubicBezTo>
                    <a:pt x="26" y="169"/>
                    <a:pt x="21" y="181"/>
                    <a:pt x="17" y="193"/>
                  </a:cubicBezTo>
                  <a:cubicBezTo>
                    <a:pt x="16" y="194"/>
                    <a:pt x="15" y="196"/>
                    <a:pt x="15" y="198"/>
                  </a:cubicBezTo>
                  <a:cubicBezTo>
                    <a:pt x="10" y="196"/>
                    <a:pt x="5" y="194"/>
                    <a:pt x="0" y="192"/>
                  </a:cubicBezTo>
                  <a:cubicBezTo>
                    <a:pt x="3" y="186"/>
                    <a:pt x="6" y="180"/>
                    <a:pt x="8" y="174"/>
                  </a:cubicBezTo>
                  <a:cubicBezTo>
                    <a:pt x="12" y="163"/>
                    <a:pt x="16" y="153"/>
                    <a:pt x="26" y="143"/>
                  </a:cubicBezTo>
                  <a:cubicBezTo>
                    <a:pt x="36" y="133"/>
                    <a:pt x="46" y="130"/>
                    <a:pt x="56" y="125"/>
                  </a:cubicBezTo>
                  <a:cubicBezTo>
                    <a:pt x="68" y="121"/>
                    <a:pt x="80" y="116"/>
                    <a:pt x="93" y="103"/>
                  </a:cubicBezTo>
                  <a:cubicBezTo>
                    <a:pt x="105" y="91"/>
                    <a:pt x="111" y="78"/>
                    <a:pt x="115" y="67"/>
                  </a:cubicBezTo>
                  <a:cubicBezTo>
                    <a:pt x="119" y="56"/>
                    <a:pt x="123" y="46"/>
                    <a:pt x="133" y="36"/>
                  </a:cubicBezTo>
                  <a:cubicBezTo>
                    <a:pt x="143" y="26"/>
                    <a:pt x="153" y="22"/>
                    <a:pt x="164" y="18"/>
                  </a:cubicBezTo>
                  <a:cubicBezTo>
                    <a:pt x="174" y="13"/>
                    <a:pt x="184" y="9"/>
                    <a:pt x="194" y="0"/>
                  </a:cubicBezTo>
                  <a:lnTo>
                    <a:pt x="19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61" name="Freeform 55">
              <a:extLst>
                <a:ext uri="{FF2B5EF4-FFF2-40B4-BE49-F238E27FC236}">
                  <a16:creationId xmlns:a16="http://schemas.microsoft.com/office/drawing/2014/main" id="{D5B9D178-AB2E-4083-B9C5-59E7E775CB53}"/>
                </a:ext>
              </a:extLst>
            </p:cNvPr>
            <p:cNvSpPr>
              <a:spLocks/>
            </p:cNvSpPr>
            <p:nvPr userDrawn="1"/>
          </p:nvSpPr>
          <p:spPr bwMode="auto">
            <a:xfrm>
              <a:off x="3879" y="1098"/>
              <a:ext cx="235" cy="250"/>
            </a:xfrm>
            <a:custGeom>
              <a:avLst/>
              <a:gdLst>
                <a:gd name="T0" fmla="*/ 108 w 125"/>
                <a:gd name="T1" fmla="*/ 133 h 133"/>
                <a:gd name="T2" fmla="*/ 0 w 125"/>
                <a:gd name="T3" fmla="*/ 26 h 133"/>
                <a:gd name="T4" fmla="*/ 0 w 125"/>
                <a:gd name="T5" fmla="*/ 0 h 133"/>
                <a:gd name="T6" fmla="*/ 125 w 125"/>
                <a:gd name="T7" fmla="*/ 124 h 133"/>
                <a:gd name="T8" fmla="*/ 108 w 125"/>
                <a:gd name="T9" fmla="*/ 133 h 133"/>
              </a:gdLst>
              <a:ahLst/>
              <a:cxnLst>
                <a:cxn ang="0">
                  <a:pos x="T0" y="T1"/>
                </a:cxn>
                <a:cxn ang="0">
                  <a:pos x="T2" y="T3"/>
                </a:cxn>
                <a:cxn ang="0">
                  <a:pos x="T4" y="T5"/>
                </a:cxn>
                <a:cxn ang="0">
                  <a:pos x="T6" y="T7"/>
                </a:cxn>
                <a:cxn ang="0">
                  <a:pos x="T8" y="T9"/>
                </a:cxn>
              </a:cxnLst>
              <a:rect l="0" t="0" r="r" b="b"/>
              <a:pathLst>
                <a:path w="125" h="133">
                  <a:moveTo>
                    <a:pt x="108" y="133"/>
                  </a:moveTo>
                  <a:cubicBezTo>
                    <a:pt x="0" y="26"/>
                    <a:pt x="0" y="26"/>
                    <a:pt x="0" y="26"/>
                  </a:cubicBezTo>
                  <a:cubicBezTo>
                    <a:pt x="0" y="0"/>
                    <a:pt x="0" y="0"/>
                    <a:pt x="0" y="0"/>
                  </a:cubicBezTo>
                  <a:cubicBezTo>
                    <a:pt x="125" y="124"/>
                    <a:pt x="125" y="124"/>
                    <a:pt x="125" y="124"/>
                  </a:cubicBezTo>
                  <a:cubicBezTo>
                    <a:pt x="119" y="128"/>
                    <a:pt x="114" y="131"/>
                    <a:pt x="108"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62" name="Freeform 56">
              <a:extLst>
                <a:ext uri="{FF2B5EF4-FFF2-40B4-BE49-F238E27FC236}">
                  <a16:creationId xmlns:a16="http://schemas.microsoft.com/office/drawing/2014/main" id="{0A957381-45E7-4C89-82C7-C5AF63F21352}"/>
                </a:ext>
              </a:extLst>
            </p:cNvPr>
            <p:cNvSpPr>
              <a:spLocks noEditPoints="1"/>
            </p:cNvSpPr>
            <p:nvPr userDrawn="1"/>
          </p:nvSpPr>
          <p:spPr bwMode="auto">
            <a:xfrm>
              <a:off x="4159" y="806"/>
              <a:ext cx="474" cy="309"/>
            </a:xfrm>
            <a:custGeom>
              <a:avLst/>
              <a:gdLst>
                <a:gd name="T0" fmla="*/ 474 w 474"/>
                <a:gd name="T1" fmla="*/ 0 h 309"/>
                <a:gd name="T2" fmla="*/ 256 w 474"/>
                <a:gd name="T3" fmla="*/ 217 h 309"/>
                <a:gd name="T4" fmla="*/ 228 w 474"/>
                <a:gd name="T5" fmla="*/ 246 h 309"/>
                <a:gd name="T6" fmla="*/ 228 w 474"/>
                <a:gd name="T7" fmla="*/ 246 h 309"/>
                <a:gd name="T8" fmla="*/ 166 w 474"/>
                <a:gd name="T9" fmla="*/ 309 h 309"/>
                <a:gd name="T10" fmla="*/ 142 w 474"/>
                <a:gd name="T11" fmla="*/ 283 h 309"/>
                <a:gd name="T12" fmla="*/ 427 w 474"/>
                <a:gd name="T13" fmla="*/ 0 h 309"/>
                <a:gd name="T14" fmla="*/ 474 w 474"/>
                <a:gd name="T15" fmla="*/ 0 h 309"/>
                <a:gd name="T16" fmla="*/ 378 w 474"/>
                <a:gd name="T17" fmla="*/ 0 h 309"/>
                <a:gd name="T18" fmla="*/ 118 w 474"/>
                <a:gd name="T19" fmla="*/ 261 h 309"/>
                <a:gd name="T20" fmla="*/ 95 w 474"/>
                <a:gd name="T21" fmla="*/ 236 h 309"/>
                <a:gd name="T22" fmla="*/ 331 w 474"/>
                <a:gd name="T23" fmla="*/ 0 h 309"/>
                <a:gd name="T24" fmla="*/ 378 w 474"/>
                <a:gd name="T25" fmla="*/ 0 h 309"/>
                <a:gd name="T26" fmla="*/ 285 w 474"/>
                <a:gd name="T27" fmla="*/ 0 h 309"/>
                <a:gd name="T28" fmla="*/ 71 w 474"/>
                <a:gd name="T29" fmla="*/ 212 h 309"/>
                <a:gd name="T30" fmla="*/ 47 w 474"/>
                <a:gd name="T31" fmla="*/ 189 h 309"/>
                <a:gd name="T32" fmla="*/ 236 w 474"/>
                <a:gd name="T33" fmla="*/ 0 h 309"/>
                <a:gd name="T34" fmla="*/ 285 w 474"/>
                <a:gd name="T35" fmla="*/ 0 h 309"/>
                <a:gd name="T36" fmla="*/ 140 w 474"/>
                <a:gd name="T37" fmla="*/ 0 h 309"/>
                <a:gd name="T38" fmla="*/ 189 w 474"/>
                <a:gd name="T39" fmla="*/ 0 h 309"/>
                <a:gd name="T40" fmla="*/ 24 w 474"/>
                <a:gd name="T41" fmla="*/ 165 h 309"/>
                <a:gd name="T42" fmla="*/ 0 w 474"/>
                <a:gd name="T43" fmla="*/ 141 h 309"/>
                <a:gd name="T44" fmla="*/ 140 w 474"/>
                <a:gd name="T4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09">
                  <a:moveTo>
                    <a:pt x="474" y="0"/>
                  </a:moveTo>
                  <a:lnTo>
                    <a:pt x="256" y="217"/>
                  </a:lnTo>
                  <a:lnTo>
                    <a:pt x="228" y="246"/>
                  </a:lnTo>
                  <a:lnTo>
                    <a:pt x="228" y="246"/>
                  </a:lnTo>
                  <a:lnTo>
                    <a:pt x="166" y="309"/>
                  </a:lnTo>
                  <a:lnTo>
                    <a:pt x="142" y="283"/>
                  </a:lnTo>
                  <a:lnTo>
                    <a:pt x="427" y="0"/>
                  </a:lnTo>
                  <a:lnTo>
                    <a:pt x="474" y="0"/>
                  </a:lnTo>
                  <a:close/>
                  <a:moveTo>
                    <a:pt x="378" y="0"/>
                  </a:moveTo>
                  <a:lnTo>
                    <a:pt x="118" y="261"/>
                  </a:lnTo>
                  <a:lnTo>
                    <a:pt x="95" y="236"/>
                  </a:lnTo>
                  <a:lnTo>
                    <a:pt x="331" y="0"/>
                  </a:lnTo>
                  <a:lnTo>
                    <a:pt x="378" y="0"/>
                  </a:lnTo>
                  <a:close/>
                  <a:moveTo>
                    <a:pt x="285" y="0"/>
                  </a:moveTo>
                  <a:lnTo>
                    <a:pt x="71" y="212"/>
                  </a:lnTo>
                  <a:lnTo>
                    <a:pt x="47" y="189"/>
                  </a:lnTo>
                  <a:lnTo>
                    <a:pt x="236" y="0"/>
                  </a:lnTo>
                  <a:lnTo>
                    <a:pt x="285" y="0"/>
                  </a:lnTo>
                  <a:close/>
                  <a:moveTo>
                    <a:pt x="140" y="0"/>
                  </a:moveTo>
                  <a:lnTo>
                    <a:pt x="189" y="0"/>
                  </a:lnTo>
                  <a:lnTo>
                    <a:pt x="24" y="165"/>
                  </a:lnTo>
                  <a:lnTo>
                    <a:pt x="0" y="141"/>
                  </a:lnTo>
                  <a:lnTo>
                    <a:pt x="1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63" name="Freeform 57">
              <a:extLst>
                <a:ext uri="{FF2B5EF4-FFF2-40B4-BE49-F238E27FC236}">
                  <a16:creationId xmlns:a16="http://schemas.microsoft.com/office/drawing/2014/main" id="{1436843C-1D9E-4D7F-BA61-D2C86F658398}"/>
                </a:ext>
              </a:extLst>
            </p:cNvPr>
            <p:cNvSpPr>
              <a:spLocks noEditPoints="1"/>
            </p:cNvSpPr>
            <p:nvPr userDrawn="1"/>
          </p:nvSpPr>
          <p:spPr bwMode="auto">
            <a:xfrm>
              <a:off x="3634" y="806"/>
              <a:ext cx="665" cy="502"/>
            </a:xfrm>
            <a:custGeom>
              <a:avLst/>
              <a:gdLst>
                <a:gd name="T0" fmla="*/ 179 w 355"/>
                <a:gd name="T1" fmla="*/ 0 h 268"/>
                <a:gd name="T2" fmla="*/ 355 w 355"/>
                <a:gd name="T3" fmla="*/ 176 h 268"/>
                <a:gd name="T4" fmla="*/ 339 w 355"/>
                <a:gd name="T5" fmla="*/ 184 h 268"/>
                <a:gd name="T6" fmla="*/ 338 w 355"/>
                <a:gd name="T7" fmla="*/ 185 h 268"/>
                <a:gd name="T8" fmla="*/ 153 w 355"/>
                <a:gd name="T9" fmla="*/ 0 h 268"/>
                <a:gd name="T10" fmla="*/ 179 w 355"/>
                <a:gd name="T11" fmla="*/ 0 h 268"/>
                <a:gd name="T12" fmla="*/ 128 w 355"/>
                <a:gd name="T13" fmla="*/ 0 h 268"/>
                <a:gd name="T14" fmla="*/ 321 w 355"/>
                <a:gd name="T15" fmla="*/ 193 h 268"/>
                <a:gd name="T16" fmla="*/ 306 w 355"/>
                <a:gd name="T17" fmla="*/ 204 h 268"/>
                <a:gd name="T18" fmla="*/ 102 w 355"/>
                <a:gd name="T19" fmla="*/ 0 h 268"/>
                <a:gd name="T20" fmla="*/ 128 w 355"/>
                <a:gd name="T21" fmla="*/ 0 h 268"/>
                <a:gd name="T22" fmla="*/ 77 w 355"/>
                <a:gd name="T23" fmla="*/ 0 h 268"/>
                <a:gd name="T24" fmla="*/ 294 w 355"/>
                <a:gd name="T25" fmla="*/ 217 h 268"/>
                <a:gd name="T26" fmla="*/ 285 w 355"/>
                <a:gd name="T27" fmla="*/ 234 h 268"/>
                <a:gd name="T28" fmla="*/ 51 w 355"/>
                <a:gd name="T29" fmla="*/ 0 h 268"/>
                <a:gd name="T30" fmla="*/ 77 w 355"/>
                <a:gd name="T31" fmla="*/ 0 h 268"/>
                <a:gd name="T32" fmla="*/ 26 w 355"/>
                <a:gd name="T33" fmla="*/ 0 h 268"/>
                <a:gd name="T34" fmla="*/ 278 w 355"/>
                <a:gd name="T35" fmla="*/ 251 h 268"/>
                <a:gd name="T36" fmla="*/ 268 w 355"/>
                <a:gd name="T37" fmla="*/ 268 h 268"/>
                <a:gd name="T38" fmla="*/ 131 w 355"/>
                <a:gd name="T39" fmla="*/ 131 h 268"/>
                <a:gd name="T40" fmla="*/ 131 w 355"/>
                <a:gd name="T41" fmla="*/ 131 h 268"/>
                <a:gd name="T42" fmla="*/ 130 w 355"/>
                <a:gd name="T43" fmla="*/ 129 h 268"/>
                <a:gd name="T44" fmla="*/ 53 w 355"/>
                <a:gd name="T45" fmla="*/ 52 h 268"/>
                <a:gd name="T46" fmla="*/ 41 w 355"/>
                <a:gd name="T47" fmla="*/ 41 h 268"/>
                <a:gd name="T48" fmla="*/ 41 w 355"/>
                <a:gd name="T49" fmla="*/ 41 h 268"/>
                <a:gd name="T50" fmla="*/ 23 w 355"/>
                <a:gd name="T51" fmla="*/ 23 h 268"/>
                <a:gd name="T52" fmla="*/ 23 w 355"/>
                <a:gd name="T53" fmla="*/ 23 h 268"/>
                <a:gd name="T54" fmla="*/ 23 w 355"/>
                <a:gd name="T55" fmla="*/ 22 h 268"/>
                <a:gd name="T56" fmla="*/ 0 w 355"/>
                <a:gd name="T57" fmla="*/ 0 h 268"/>
                <a:gd name="T58" fmla="*/ 26 w 355"/>
                <a:gd name="T5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268">
                  <a:moveTo>
                    <a:pt x="179" y="0"/>
                  </a:moveTo>
                  <a:cubicBezTo>
                    <a:pt x="355" y="176"/>
                    <a:pt x="355" y="176"/>
                    <a:pt x="355" y="176"/>
                  </a:cubicBezTo>
                  <a:cubicBezTo>
                    <a:pt x="350" y="179"/>
                    <a:pt x="344" y="182"/>
                    <a:pt x="339" y="184"/>
                  </a:cubicBezTo>
                  <a:cubicBezTo>
                    <a:pt x="339" y="184"/>
                    <a:pt x="338" y="184"/>
                    <a:pt x="338" y="185"/>
                  </a:cubicBezTo>
                  <a:cubicBezTo>
                    <a:pt x="153" y="0"/>
                    <a:pt x="153" y="0"/>
                    <a:pt x="153" y="0"/>
                  </a:cubicBezTo>
                  <a:lnTo>
                    <a:pt x="179" y="0"/>
                  </a:lnTo>
                  <a:close/>
                  <a:moveTo>
                    <a:pt x="128" y="0"/>
                  </a:moveTo>
                  <a:cubicBezTo>
                    <a:pt x="321" y="193"/>
                    <a:pt x="321" y="193"/>
                    <a:pt x="321" y="193"/>
                  </a:cubicBezTo>
                  <a:cubicBezTo>
                    <a:pt x="316" y="196"/>
                    <a:pt x="312" y="199"/>
                    <a:pt x="306" y="204"/>
                  </a:cubicBezTo>
                  <a:cubicBezTo>
                    <a:pt x="102" y="0"/>
                    <a:pt x="102" y="0"/>
                    <a:pt x="102" y="0"/>
                  </a:cubicBezTo>
                  <a:lnTo>
                    <a:pt x="128" y="0"/>
                  </a:lnTo>
                  <a:close/>
                  <a:moveTo>
                    <a:pt x="77" y="0"/>
                  </a:moveTo>
                  <a:cubicBezTo>
                    <a:pt x="294" y="217"/>
                    <a:pt x="294" y="217"/>
                    <a:pt x="294" y="217"/>
                  </a:cubicBezTo>
                  <a:cubicBezTo>
                    <a:pt x="290" y="223"/>
                    <a:pt x="288" y="228"/>
                    <a:pt x="285" y="234"/>
                  </a:cubicBezTo>
                  <a:cubicBezTo>
                    <a:pt x="51" y="0"/>
                    <a:pt x="51" y="0"/>
                    <a:pt x="51" y="0"/>
                  </a:cubicBezTo>
                  <a:lnTo>
                    <a:pt x="77" y="0"/>
                  </a:lnTo>
                  <a:close/>
                  <a:moveTo>
                    <a:pt x="26" y="0"/>
                  </a:moveTo>
                  <a:cubicBezTo>
                    <a:pt x="278" y="251"/>
                    <a:pt x="278" y="251"/>
                    <a:pt x="278" y="251"/>
                  </a:cubicBezTo>
                  <a:cubicBezTo>
                    <a:pt x="275" y="257"/>
                    <a:pt x="272" y="262"/>
                    <a:pt x="268" y="268"/>
                  </a:cubicBezTo>
                  <a:cubicBezTo>
                    <a:pt x="131" y="131"/>
                    <a:pt x="131" y="131"/>
                    <a:pt x="131" y="131"/>
                  </a:cubicBezTo>
                  <a:cubicBezTo>
                    <a:pt x="131" y="131"/>
                    <a:pt x="131" y="131"/>
                    <a:pt x="131" y="131"/>
                  </a:cubicBezTo>
                  <a:cubicBezTo>
                    <a:pt x="130" y="129"/>
                    <a:pt x="130" y="129"/>
                    <a:pt x="130" y="129"/>
                  </a:cubicBezTo>
                  <a:cubicBezTo>
                    <a:pt x="53" y="52"/>
                    <a:pt x="53" y="52"/>
                    <a:pt x="53" y="52"/>
                  </a:cubicBezTo>
                  <a:cubicBezTo>
                    <a:pt x="41" y="41"/>
                    <a:pt x="41" y="41"/>
                    <a:pt x="41" y="41"/>
                  </a:cubicBezTo>
                  <a:cubicBezTo>
                    <a:pt x="41" y="41"/>
                    <a:pt x="41" y="41"/>
                    <a:pt x="41" y="41"/>
                  </a:cubicBezTo>
                  <a:cubicBezTo>
                    <a:pt x="23" y="23"/>
                    <a:pt x="23" y="23"/>
                    <a:pt x="23" y="23"/>
                  </a:cubicBezTo>
                  <a:cubicBezTo>
                    <a:pt x="23" y="23"/>
                    <a:pt x="23" y="23"/>
                    <a:pt x="23" y="23"/>
                  </a:cubicBezTo>
                  <a:cubicBezTo>
                    <a:pt x="23" y="22"/>
                    <a:pt x="23" y="22"/>
                    <a:pt x="23" y="22"/>
                  </a:cubicBezTo>
                  <a:cubicBezTo>
                    <a:pt x="0" y="0"/>
                    <a:pt x="0" y="0"/>
                    <a:pt x="0" y="0"/>
                  </a:cubicBez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dirty="0"/>
            </a:p>
          </p:txBody>
        </p:sp>
        <p:sp>
          <p:nvSpPr>
            <p:cNvPr id="64" name="Freeform 58">
              <a:extLst>
                <a:ext uri="{FF2B5EF4-FFF2-40B4-BE49-F238E27FC236}">
                  <a16:creationId xmlns:a16="http://schemas.microsoft.com/office/drawing/2014/main" id="{09E02A3A-6222-43DF-A532-4B87C741E838}"/>
                </a:ext>
              </a:extLst>
            </p:cNvPr>
            <p:cNvSpPr>
              <a:spLocks/>
            </p:cNvSpPr>
            <p:nvPr userDrawn="1"/>
          </p:nvSpPr>
          <p:spPr bwMode="auto">
            <a:xfrm>
              <a:off x="3677" y="896"/>
              <a:ext cx="915" cy="890"/>
            </a:xfrm>
            <a:custGeom>
              <a:avLst/>
              <a:gdLst>
                <a:gd name="T0" fmla="*/ 244 w 488"/>
                <a:gd name="T1" fmla="*/ 475 h 475"/>
                <a:gd name="T2" fmla="*/ 488 w 488"/>
                <a:gd name="T3" fmla="*/ 231 h 475"/>
                <a:gd name="T4" fmla="*/ 488 w 488"/>
                <a:gd name="T5" fmla="*/ 0 h 475"/>
                <a:gd name="T6" fmla="*/ 470 w 488"/>
                <a:gd name="T7" fmla="*/ 18 h 475"/>
                <a:gd name="T8" fmla="*/ 470 w 488"/>
                <a:gd name="T9" fmla="*/ 231 h 475"/>
                <a:gd name="T10" fmla="*/ 244 w 488"/>
                <a:gd name="T11" fmla="*/ 457 h 475"/>
                <a:gd name="T12" fmla="*/ 18 w 488"/>
                <a:gd name="T13" fmla="*/ 231 h 475"/>
                <a:gd name="T14" fmla="*/ 18 w 488"/>
                <a:gd name="T15" fmla="*/ 18 h 475"/>
                <a:gd name="T16" fmla="*/ 0 w 488"/>
                <a:gd name="T17" fmla="*/ 0 h 475"/>
                <a:gd name="T18" fmla="*/ 0 w 488"/>
                <a:gd name="T19" fmla="*/ 231 h 475"/>
                <a:gd name="T20" fmla="*/ 244 w 488"/>
                <a:gd name="T21" fmla="*/ 47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8" h="475">
                  <a:moveTo>
                    <a:pt x="244" y="475"/>
                  </a:moveTo>
                  <a:cubicBezTo>
                    <a:pt x="379" y="475"/>
                    <a:pt x="488" y="366"/>
                    <a:pt x="488" y="231"/>
                  </a:cubicBezTo>
                  <a:cubicBezTo>
                    <a:pt x="488" y="0"/>
                    <a:pt x="488" y="0"/>
                    <a:pt x="488" y="0"/>
                  </a:cubicBezTo>
                  <a:cubicBezTo>
                    <a:pt x="470" y="18"/>
                    <a:pt x="470" y="18"/>
                    <a:pt x="470" y="18"/>
                  </a:cubicBezTo>
                  <a:cubicBezTo>
                    <a:pt x="470" y="231"/>
                    <a:pt x="470" y="231"/>
                    <a:pt x="470" y="231"/>
                  </a:cubicBezTo>
                  <a:cubicBezTo>
                    <a:pt x="470" y="356"/>
                    <a:pt x="369" y="457"/>
                    <a:pt x="244" y="457"/>
                  </a:cubicBezTo>
                  <a:cubicBezTo>
                    <a:pt x="119" y="457"/>
                    <a:pt x="18" y="356"/>
                    <a:pt x="18" y="231"/>
                  </a:cubicBezTo>
                  <a:cubicBezTo>
                    <a:pt x="18" y="18"/>
                    <a:pt x="18" y="18"/>
                    <a:pt x="18" y="18"/>
                  </a:cubicBezTo>
                  <a:cubicBezTo>
                    <a:pt x="0" y="0"/>
                    <a:pt x="0" y="0"/>
                    <a:pt x="0" y="0"/>
                  </a:cubicBezTo>
                  <a:cubicBezTo>
                    <a:pt x="0" y="231"/>
                    <a:pt x="0" y="231"/>
                    <a:pt x="0" y="231"/>
                  </a:cubicBezTo>
                  <a:cubicBezTo>
                    <a:pt x="0" y="366"/>
                    <a:pt x="109" y="475"/>
                    <a:pt x="244" y="4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65" name="Freeform 59">
              <a:extLst>
                <a:ext uri="{FF2B5EF4-FFF2-40B4-BE49-F238E27FC236}">
                  <a16:creationId xmlns:a16="http://schemas.microsoft.com/office/drawing/2014/main" id="{E69A0859-61CA-45A7-84F0-4818E44AE3F0}"/>
                </a:ext>
              </a:extLst>
            </p:cNvPr>
            <p:cNvSpPr>
              <a:spLocks/>
            </p:cNvSpPr>
            <p:nvPr userDrawn="1"/>
          </p:nvSpPr>
          <p:spPr bwMode="auto">
            <a:xfrm>
              <a:off x="3745" y="964"/>
              <a:ext cx="779" cy="754"/>
            </a:xfrm>
            <a:custGeom>
              <a:avLst/>
              <a:gdLst>
                <a:gd name="T0" fmla="*/ 208 w 416"/>
                <a:gd name="T1" fmla="*/ 403 h 403"/>
                <a:gd name="T2" fmla="*/ 416 w 416"/>
                <a:gd name="T3" fmla="*/ 195 h 403"/>
                <a:gd name="T4" fmla="*/ 416 w 416"/>
                <a:gd name="T5" fmla="*/ 0 h 403"/>
                <a:gd name="T6" fmla="*/ 397 w 416"/>
                <a:gd name="T7" fmla="*/ 18 h 403"/>
                <a:gd name="T8" fmla="*/ 397 w 416"/>
                <a:gd name="T9" fmla="*/ 195 h 403"/>
                <a:gd name="T10" fmla="*/ 208 w 416"/>
                <a:gd name="T11" fmla="*/ 385 h 403"/>
                <a:gd name="T12" fmla="*/ 18 w 416"/>
                <a:gd name="T13" fmla="*/ 195 h 403"/>
                <a:gd name="T14" fmla="*/ 18 w 416"/>
                <a:gd name="T15" fmla="*/ 18 h 403"/>
                <a:gd name="T16" fmla="*/ 0 w 416"/>
                <a:gd name="T17" fmla="*/ 0 h 403"/>
                <a:gd name="T18" fmla="*/ 0 w 416"/>
                <a:gd name="T19" fmla="*/ 195 h 403"/>
                <a:gd name="T20" fmla="*/ 208 w 416"/>
                <a:gd name="T21"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6" h="403">
                  <a:moveTo>
                    <a:pt x="208" y="403"/>
                  </a:moveTo>
                  <a:cubicBezTo>
                    <a:pt x="323" y="403"/>
                    <a:pt x="416" y="310"/>
                    <a:pt x="416" y="195"/>
                  </a:cubicBezTo>
                  <a:cubicBezTo>
                    <a:pt x="416" y="0"/>
                    <a:pt x="416" y="0"/>
                    <a:pt x="416" y="0"/>
                  </a:cubicBezTo>
                  <a:cubicBezTo>
                    <a:pt x="397" y="18"/>
                    <a:pt x="397" y="18"/>
                    <a:pt x="397" y="18"/>
                  </a:cubicBezTo>
                  <a:cubicBezTo>
                    <a:pt x="397" y="195"/>
                    <a:pt x="397" y="195"/>
                    <a:pt x="397" y="195"/>
                  </a:cubicBezTo>
                  <a:cubicBezTo>
                    <a:pt x="397" y="300"/>
                    <a:pt x="313" y="385"/>
                    <a:pt x="208" y="385"/>
                  </a:cubicBezTo>
                  <a:cubicBezTo>
                    <a:pt x="103" y="385"/>
                    <a:pt x="18" y="300"/>
                    <a:pt x="18" y="195"/>
                  </a:cubicBezTo>
                  <a:cubicBezTo>
                    <a:pt x="18" y="18"/>
                    <a:pt x="18" y="18"/>
                    <a:pt x="18" y="18"/>
                  </a:cubicBezTo>
                  <a:cubicBezTo>
                    <a:pt x="0" y="0"/>
                    <a:pt x="0" y="0"/>
                    <a:pt x="0" y="0"/>
                  </a:cubicBezTo>
                  <a:cubicBezTo>
                    <a:pt x="0" y="195"/>
                    <a:pt x="0" y="195"/>
                    <a:pt x="0" y="195"/>
                  </a:cubicBezTo>
                  <a:cubicBezTo>
                    <a:pt x="0" y="310"/>
                    <a:pt x="93" y="403"/>
                    <a:pt x="208" y="4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66" name="Freeform 60">
              <a:extLst>
                <a:ext uri="{FF2B5EF4-FFF2-40B4-BE49-F238E27FC236}">
                  <a16:creationId xmlns:a16="http://schemas.microsoft.com/office/drawing/2014/main" id="{A76CD934-1D33-47D4-B44A-29E8549B555D}"/>
                </a:ext>
              </a:extLst>
            </p:cNvPr>
            <p:cNvSpPr>
              <a:spLocks/>
            </p:cNvSpPr>
            <p:nvPr userDrawn="1"/>
          </p:nvSpPr>
          <p:spPr bwMode="auto">
            <a:xfrm>
              <a:off x="3610" y="829"/>
              <a:ext cx="1049" cy="1024"/>
            </a:xfrm>
            <a:custGeom>
              <a:avLst/>
              <a:gdLst>
                <a:gd name="T0" fmla="*/ 542 w 560"/>
                <a:gd name="T1" fmla="*/ 18 h 547"/>
                <a:gd name="T2" fmla="*/ 542 w 560"/>
                <a:gd name="T3" fmla="*/ 267 h 547"/>
                <a:gd name="T4" fmla="*/ 280 w 560"/>
                <a:gd name="T5" fmla="*/ 529 h 547"/>
                <a:gd name="T6" fmla="*/ 18 w 560"/>
                <a:gd name="T7" fmla="*/ 267 h 547"/>
                <a:gd name="T8" fmla="*/ 18 w 560"/>
                <a:gd name="T9" fmla="*/ 18 h 547"/>
                <a:gd name="T10" fmla="*/ 0 w 560"/>
                <a:gd name="T11" fmla="*/ 0 h 547"/>
                <a:gd name="T12" fmla="*/ 0 w 560"/>
                <a:gd name="T13" fmla="*/ 0 h 547"/>
                <a:gd name="T14" fmla="*/ 0 w 560"/>
                <a:gd name="T15" fmla="*/ 267 h 547"/>
                <a:gd name="T16" fmla="*/ 280 w 560"/>
                <a:gd name="T17" fmla="*/ 547 h 547"/>
                <a:gd name="T18" fmla="*/ 280 w 560"/>
                <a:gd name="T19" fmla="*/ 547 h 547"/>
                <a:gd name="T20" fmla="*/ 560 w 560"/>
                <a:gd name="T21" fmla="*/ 267 h 547"/>
                <a:gd name="T22" fmla="*/ 560 w 560"/>
                <a:gd name="T23" fmla="*/ 0 h 547"/>
                <a:gd name="T24" fmla="*/ 560 w 560"/>
                <a:gd name="T25" fmla="*/ 0 h 547"/>
                <a:gd name="T26" fmla="*/ 542 w 560"/>
                <a:gd name="T27" fmla="*/ 1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0" h="547">
                  <a:moveTo>
                    <a:pt x="542" y="18"/>
                  </a:moveTo>
                  <a:cubicBezTo>
                    <a:pt x="542" y="267"/>
                    <a:pt x="542" y="267"/>
                    <a:pt x="542" y="267"/>
                  </a:cubicBezTo>
                  <a:cubicBezTo>
                    <a:pt x="542" y="412"/>
                    <a:pt x="425" y="529"/>
                    <a:pt x="280" y="529"/>
                  </a:cubicBezTo>
                  <a:cubicBezTo>
                    <a:pt x="135" y="529"/>
                    <a:pt x="18" y="412"/>
                    <a:pt x="18" y="267"/>
                  </a:cubicBezTo>
                  <a:cubicBezTo>
                    <a:pt x="18" y="18"/>
                    <a:pt x="18" y="18"/>
                    <a:pt x="18" y="18"/>
                  </a:cubicBezTo>
                  <a:cubicBezTo>
                    <a:pt x="0" y="0"/>
                    <a:pt x="0" y="0"/>
                    <a:pt x="0" y="0"/>
                  </a:cubicBezTo>
                  <a:cubicBezTo>
                    <a:pt x="0" y="0"/>
                    <a:pt x="0" y="0"/>
                    <a:pt x="0" y="0"/>
                  </a:cubicBezTo>
                  <a:cubicBezTo>
                    <a:pt x="0" y="267"/>
                    <a:pt x="0" y="267"/>
                    <a:pt x="0" y="267"/>
                  </a:cubicBezTo>
                  <a:cubicBezTo>
                    <a:pt x="0" y="422"/>
                    <a:pt x="125" y="547"/>
                    <a:pt x="280" y="547"/>
                  </a:cubicBezTo>
                  <a:cubicBezTo>
                    <a:pt x="280" y="547"/>
                    <a:pt x="280" y="547"/>
                    <a:pt x="280" y="547"/>
                  </a:cubicBezTo>
                  <a:cubicBezTo>
                    <a:pt x="435" y="547"/>
                    <a:pt x="560" y="422"/>
                    <a:pt x="560" y="267"/>
                  </a:cubicBezTo>
                  <a:cubicBezTo>
                    <a:pt x="560" y="0"/>
                    <a:pt x="560" y="0"/>
                    <a:pt x="560" y="0"/>
                  </a:cubicBezTo>
                  <a:cubicBezTo>
                    <a:pt x="560" y="0"/>
                    <a:pt x="560" y="0"/>
                    <a:pt x="560" y="0"/>
                  </a:cubicBezTo>
                  <a:lnTo>
                    <a:pt x="54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dirty="0"/>
            </a:p>
          </p:txBody>
        </p:sp>
        <p:sp>
          <p:nvSpPr>
            <p:cNvPr id="67" name="Freeform 61">
              <a:extLst>
                <a:ext uri="{FF2B5EF4-FFF2-40B4-BE49-F238E27FC236}">
                  <a16:creationId xmlns:a16="http://schemas.microsoft.com/office/drawing/2014/main" id="{3C7A00B9-DF05-4425-A120-7E0E284B3511}"/>
                </a:ext>
              </a:extLst>
            </p:cNvPr>
            <p:cNvSpPr>
              <a:spLocks/>
            </p:cNvSpPr>
            <p:nvPr userDrawn="1"/>
          </p:nvSpPr>
          <p:spPr bwMode="auto">
            <a:xfrm>
              <a:off x="3812" y="1031"/>
              <a:ext cx="643" cy="620"/>
            </a:xfrm>
            <a:custGeom>
              <a:avLst/>
              <a:gdLst>
                <a:gd name="T0" fmla="*/ 172 w 343"/>
                <a:gd name="T1" fmla="*/ 331 h 331"/>
                <a:gd name="T2" fmla="*/ 343 w 343"/>
                <a:gd name="T3" fmla="*/ 159 h 331"/>
                <a:gd name="T4" fmla="*/ 343 w 343"/>
                <a:gd name="T5" fmla="*/ 0 h 331"/>
                <a:gd name="T6" fmla="*/ 325 w 343"/>
                <a:gd name="T7" fmla="*/ 19 h 331"/>
                <a:gd name="T8" fmla="*/ 325 w 343"/>
                <a:gd name="T9" fmla="*/ 159 h 331"/>
                <a:gd name="T10" fmla="*/ 172 w 343"/>
                <a:gd name="T11" fmla="*/ 313 h 331"/>
                <a:gd name="T12" fmla="*/ 19 w 343"/>
                <a:gd name="T13" fmla="*/ 159 h 331"/>
                <a:gd name="T14" fmla="*/ 19 w 343"/>
                <a:gd name="T15" fmla="*/ 19 h 331"/>
                <a:gd name="T16" fmla="*/ 0 w 343"/>
                <a:gd name="T17" fmla="*/ 0 h 331"/>
                <a:gd name="T18" fmla="*/ 0 w 343"/>
                <a:gd name="T19" fmla="*/ 159 h 331"/>
                <a:gd name="T20" fmla="*/ 172 w 343"/>
                <a:gd name="T21"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331">
                  <a:moveTo>
                    <a:pt x="172" y="331"/>
                  </a:moveTo>
                  <a:cubicBezTo>
                    <a:pt x="267" y="331"/>
                    <a:pt x="343" y="254"/>
                    <a:pt x="343" y="159"/>
                  </a:cubicBezTo>
                  <a:cubicBezTo>
                    <a:pt x="343" y="0"/>
                    <a:pt x="343" y="0"/>
                    <a:pt x="343" y="0"/>
                  </a:cubicBezTo>
                  <a:cubicBezTo>
                    <a:pt x="325" y="19"/>
                    <a:pt x="325" y="19"/>
                    <a:pt x="325" y="19"/>
                  </a:cubicBezTo>
                  <a:cubicBezTo>
                    <a:pt x="325" y="159"/>
                    <a:pt x="325" y="159"/>
                    <a:pt x="325" y="159"/>
                  </a:cubicBezTo>
                  <a:cubicBezTo>
                    <a:pt x="325" y="244"/>
                    <a:pt x="257" y="313"/>
                    <a:pt x="172" y="313"/>
                  </a:cubicBezTo>
                  <a:cubicBezTo>
                    <a:pt x="87" y="313"/>
                    <a:pt x="19" y="244"/>
                    <a:pt x="19" y="159"/>
                  </a:cubicBezTo>
                  <a:cubicBezTo>
                    <a:pt x="19" y="19"/>
                    <a:pt x="19" y="19"/>
                    <a:pt x="19" y="19"/>
                  </a:cubicBezTo>
                  <a:cubicBezTo>
                    <a:pt x="0" y="0"/>
                    <a:pt x="0" y="0"/>
                    <a:pt x="0" y="0"/>
                  </a:cubicBezTo>
                  <a:cubicBezTo>
                    <a:pt x="0" y="159"/>
                    <a:pt x="0" y="159"/>
                    <a:pt x="0" y="159"/>
                  </a:cubicBezTo>
                  <a:cubicBezTo>
                    <a:pt x="0" y="254"/>
                    <a:pt x="77" y="331"/>
                    <a:pt x="172" y="3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68" name="Freeform 62">
              <a:extLst>
                <a:ext uri="{FF2B5EF4-FFF2-40B4-BE49-F238E27FC236}">
                  <a16:creationId xmlns:a16="http://schemas.microsoft.com/office/drawing/2014/main" id="{52C164F0-7BFE-4507-98F5-1B45740EC405}"/>
                </a:ext>
              </a:extLst>
            </p:cNvPr>
            <p:cNvSpPr>
              <a:spLocks/>
            </p:cNvSpPr>
            <p:nvPr userDrawn="1"/>
          </p:nvSpPr>
          <p:spPr bwMode="auto">
            <a:xfrm>
              <a:off x="3087" y="2114"/>
              <a:ext cx="137" cy="129"/>
            </a:xfrm>
            <a:custGeom>
              <a:avLst/>
              <a:gdLst>
                <a:gd name="T0" fmla="*/ 88 w 137"/>
                <a:gd name="T1" fmla="*/ 129 h 129"/>
                <a:gd name="T2" fmla="*/ 50 w 137"/>
                <a:gd name="T3" fmla="*/ 129 h 129"/>
                <a:gd name="T4" fmla="*/ 0 w 137"/>
                <a:gd name="T5" fmla="*/ 0 h 129"/>
                <a:gd name="T6" fmla="*/ 33 w 137"/>
                <a:gd name="T7" fmla="*/ 0 h 129"/>
                <a:gd name="T8" fmla="*/ 69 w 137"/>
                <a:gd name="T9" fmla="*/ 97 h 129"/>
                <a:gd name="T10" fmla="*/ 103 w 137"/>
                <a:gd name="T11" fmla="*/ 0 h 129"/>
                <a:gd name="T12" fmla="*/ 137 w 137"/>
                <a:gd name="T13" fmla="*/ 0 h 129"/>
                <a:gd name="T14" fmla="*/ 88 w 137"/>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9">
                  <a:moveTo>
                    <a:pt x="88" y="129"/>
                  </a:moveTo>
                  <a:lnTo>
                    <a:pt x="50" y="129"/>
                  </a:lnTo>
                  <a:lnTo>
                    <a:pt x="0" y="0"/>
                  </a:lnTo>
                  <a:lnTo>
                    <a:pt x="33" y="0"/>
                  </a:lnTo>
                  <a:lnTo>
                    <a:pt x="69" y="97"/>
                  </a:lnTo>
                  <a:lnTo>
                    <a:pt x="103" y="0"/>
                  </a:lnTo>
                  <a:lnTo>
                    <a:pt x="137" y="0"/>
                  </a:lnTo>
                  <a:lnTo>
                    <a:pt x="88"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69" name="Freeform 63">
              <a:extLst>
                <a:ext uri="{FF2B5EF4-FFF2-40B4-BE49-F238E27FC236}">
                  <a16:creationId xmlns:a16="http://schemas.microsoft.com/office/drawing/2014/main" id="{4067B5E7-AC1E-4386-9845-6D7C1AB0DC67}"/>
                </a:ext>
              </a:extLst>
            </p:cNvPr>
            <p:cNvSpPr>
              <a:spLocks noEditPoints="1"/>
            </p:cNvSpPr>
            <p:nvPr userDrawn="1"/>
          </p:nvSpPr>
          <p:spPr bwMode="auto">
            <a:xfrm>
              <a:off x="3235" y="2114"/>
              <a:ext cx="138" cy="129"/>
            </a:xfrm>
            <a:custGeom>
              <a:avLst/>
              <a:gdLst>
                <a:gd name="T0" fmla="*/ 138 w 138"/>
                <a:gd name="T1" fmla="*/ 129 h 129"/>
                <a:gd name="T2" fmla="*/ 105 w 138"/>
                <a:gd name="T3" fmla="*/ 129 h 129"/>
                <a:gd name="T4" fmla="*/ 95 w 138"/>
                <a:gd name="T5" fmla="*/ 103 h 129"/>
                <a:gd name="T6" fmla="*/ 43 w 138"/>
                <a:gd name="T7" fmla="*/ 103 h 129"/>
                <a:gd name="T8" fmla="*/ 34 w 138"/>
                <a:gd name="T9" fmla="*/ 129 h 129"/>
                <a:gd name="T10" fmla="*/ 0 w 138"/>
                <a:gd name="T11" fmla="*/ 129 h 129"/>
                <a:gd name="T12" fmla="*/ 50 w 138"/>
                <a:gd name="T13" fmla="*/ 0 h 129"/>
                <a:gd name="T14" fmla="*/ 88 w 138"/>
                <a:gd name="T15" fmla="*/ 0 h 129"/>
                <a:gd name="T16" fmla="*/ 138 w 138"/>
                <a:gd name="T17" fmla="*/ 129 h 129"/>
                <a:gd name="T18" fmla="*/ 52 w 138"/>
                <a:gd name="T19" fmla="*/ 75 h 129"/>
                <a:gd name="T20" fmla="*/ 86 w 138"/>
                <a:gd name="T21" fmla="*/ 75 h 129"/>
                <a:gd name="T22" fmla="*/ 69 w 138"/>
                <a:gd name="T23" fmla="*/ 30 h 129"/>
                <a:gd name="T24" fmla="*/ 52 w 138"/>
                <a:gd name="T25" fmla="*/ 7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29">
                  <a:moveTo>
                    <a:pt x="138" y="129"/>
                  </a:moveTo>
                  <a:lnTo>
                    <a:pt x="105" y="129"/>
                  </a:lnTo>
                  <a:lnTo>
                    <a:pt x="95" y="103"/>
                  </a:lnTo>
                  <a:lnTo>
                    <a:pt x="43" y="103"/>
                  </a:lnTo>
                  <a:lnTo>
                    <a:pt x="34" y="129"/>
                  </a:lnTo>
                  <a:lnTo>
                    <a:pt x="0" y="129"/>
                  </a:lnTo>
                  <a:lnTo>
                    <a:pt x="50" y="0"/>
                  </a:lnTo>
                  <a:lnTo>
                    <a:pt x="88" y="0"/>
                  </a:lnTo>
                  <a:lnTo>
                    <a:pt x="138" y="129"/>
                  </a:lnTo>
                  <a:close/>
                  <a:moveTo>
                    <a:pt x="52" y="75"/>
                  </a:moveTo>
                  <a:lnTo>
                    <a:pt x="86" y="75"/>
                  </a:lnTo>
                  <a:lnTo>
                    <a:pt x="69" y="30"/>
                  </a:lnTo>
                  <a:lnTo>
                    <a:pt x="5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70" name="Freeform 64">
              <a:extLst>
                <a:ext uri="{FF2B5EF4-FFF2-40B4-BE49-F238E27FC236}">
                  <a16:creationId xmlns:a16="http://schemas.microsoft.com/office/drawing/2014/main" id="{C15FCF24-A0E4-41D3-847E-C1BB60BEFEDA}"/>
                </a:ext>
              </a:extLst>
            </p:cNvPr>
            <p:cNvSpPr>
              <a:spLocks noEditPoints="1"/>
            </p:cNvSpPr>
            <p:nvPr userDrawn="1"/>
          </p:nvSpPr>
          <p:spPr bwMode="auto">
            <a:xfrm>
              <a:off x="3400" y="2114"/>
              <a:ext cx="138" cy="129"/>
            </a:xfrm>
            <a:custGeom>
              <a:avLst/>
              <a:gdLst>
                <a:gd name="T0" fmla="*/ 138 w 138"/>
                <a:gd name="T1" fmla="*/ 129 h 129"/>
                <a:gd name="T2" fmla="*/ 105 w 138"/>
                <a:gd name="T3" fmla="*/ 129 h 129"/>
                <a:gd name="T4" fmla="*/ 95 w 138"/>
                <a:gd name="T5" fmla="*/ 103 h 129"/>
                <a:gd name="T6" fmla="*/ 43 w 138"/>
                <a:gd name="T7" fmla="*/ 103 h 129"/>
                <a:gd name="T8" fmla="*/ 33 w 138"/>
                <a:gd name="T9" fmla="*/ 129 h 129"/>
                <a:gd name="T10" fmla="*/ 0 w 138"/>
                <a:gd name="T11" fmla="*/ 129 h 129"/>
                <a:gd name="T12" fmla="*/ 50 w 138"/>
                <a:gd name="T13" fmla="*/ 0 h 129"/>
                <a:gd name="T14" fmla="*/ 88 w 138"/>
                <a:gd name="T15" fmla="*/ 0 h 129"/>
                <a:gd name="T16" fmla="*/ 138 w 138"/>
                <a:gd name="T17" fmla="*/ 129 h 129"/>
                <a:gd name="T18" fmla="*/ 52 w 138"/>
                <a:gd name="T19" fmla="*/ 75 h 129"/>
                <a:gd name="T20" fmla="*/ 86 w 138"/>
                <a:gd name="T21" fmla="*/ 75 h 129"/>
                <a:gd name="T22" fmla="*/ 69 w 138"/>
                <a:gd name="T23" fmla="*/ 30 h 129"/>
                <a:gd name="T24" fmla="*/ 52 w 138"/>
                <a:gd name="T25" fmla="*/ 7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29">
                  <a:moveTo>
                    <a:pt x="138" y="129"/>
                  </a:moveTo>
                  <a:lnTo>
                    <a:pt x="105" y="129"/>
                  </a:lnTo>
                  <a:lnTo>
                    <a:pt x="95" y="103"/>
                  </a:lnTo>
                  <a:lnTo>
                    <a:pt x="43" y="103"/>
                  </a:lnTo>
                  <a:lnTo>
                    <a:pt x="33" y="129"/>
                  </a:lnTo>
                  <a:lnTo>
                    <a:pt x="0" y="129"/>
                  </a:lnTo>
                  <a:lnTo>
                    <a:pt x="50" y="0"/>
                  </a:lnTo>
                  <a:lnTo>
                    <a:pt x="88" y="0"/>
                  </a:lnTo>
                  <a:lnTo>
                    <a:pt x="138" y="129"/>
                  </a:lnTo>
                  <a:close/>
                  <a:moveTo>
                    <a:pt x="52" y="75"/>
                  </a:moveTo>
                  <a:lnTo>
                    <a:pt x="86" y="75"/>
                  </a:lnTo>
                  <a:lnTo>
                    <a:pt x="69" y="30"/>
                  </a:lnTo>
                  <a:lnTo>
                    <a:pt x="5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71" name="Freeform 65">
              <a:extLst>
                <a:ext uri="{FF2B5EF4-FFF2-40B4-BE49-F238E27FC236}">
                  <a16:creationId xmlns:a16="http://schemas.microsoft.com/office/drawing/2014/main" id="{D9E505E7-C100-4E5C-9081-CE958ECF609F}"/>
                </a:ext>
              </a:extLst>
            </p:cNvPr>
            <p:cNvSpPr>
              <a:spLocks/>
            </p:cNvSpPr>
            <p:nvPr userDrawn="1"/>
          </p:nvSpPr>
          <p:spPr bwMode="auto">
            <a:xfrm>
              <a:off x="3576" y="2114"/>
              <a:ext cx="97" cy="129"/>
            </a:xfrm>
            <a:custGeom>
              <a:avLst/>
              <a:gdLst>
                <a:gd name="T0" fmla="*/ 97 w 97"/>
                <a:gd name="T1" fmla="*/ 129 h 129"/>
                <a:gd name="T2" fmla="*/ 0 w 97"/>
                <a:gd name="T3" fmla="*/ 129 h 129"/>
                <a:gd name="T4" fmla="*/ 0 w 97"/>
                <a:gd name="T5" fmla="*/ 0 h 129"/>
                <a:gd name="T6" fmla="*/ 32 w 97"/>
                <a:gd name="T7" fmla="*/ 0 h 129"/>
                <a:gd name="T8" fmla="*/ 32 w 97"/>
                <a:gd name="T9" fmla="*/ 101 h 129"/>
                <a:gd name="T10" fmla="*/ 97 w 97"/>
                <a:gd name="T11" fmla="*/ 101 h 129"/>
                <a:gd name="T12" fmla="*/ 97 w 97"/>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97" h="129">
                  <a:moveTo>
                    <a:pt x="97" y="129"/>
                  </a:moveTo>
                  <a:lnTo>
                    <a:pt x="0" y="129"/>
                  </a:lnTo>
                  <a:lnTo>
                    <a:pt x="0" y="0"/>
                  </a:lnTo>
                  <a:lnTo>
                    <a:pt x="32" y="0"/>
                  </a:lnTo>
                  <a:lnTo>
                    <a:pt x="32" y="101"/>
                  </a:lnTo>
                  <a:lnTo>
                    <a:pt x="97" y="101"/>
                  </a:lnTo>
                  <a:lnTo>
                    <a:pt x="97"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72" name="Freeform 66">
              <a:extLst>
                <a:ext uri="{FF2B5EF4-FFF2-40B4-BE49-F238E27FC236}">
                  <a16:creationId xmlns:a16="http://schemas.microsoft.com/office/drawing/2014/main" id="{5A263AD9-EFB9-45DE-8590-7C42BBA49925}"/>
                </a:ext>
              </a:extLst>
            </p:cNvPr>
            <p:cNvSpPr>
              <a:spLocks/>
            </p:cNvSpPr>
            <p:nvPr userDrawn="1"/>
          </p:nvSpPr>
          <p:spPr bwMode="auto">
            <a:xfrm>
              <a:off x="3763" y="2114"/>
              <a:ext cx="116" cy="133"/>
            </a:xfrm>
            <a:custGeom>
              <a:avLst/>
              <a:gdLst>
                <a:gd name="T0" fmla="*/ 62 w 62"/>
                <a:gd name="T1" fmla="*/ 41 h 71"/>
                <a:gd name="T2" fmla="*/ 31 w 62"/>
                <a:gd name="T3" fmla="*/ 71 h 71"/>
                <a:gd name="T4" fmla="*/ 0 w 62"/>
                <a:gd name="T5" fmla="*/ 41 h 71"/>
                <a:gd name="T6" fmla="*/ 0 w 62"/>
                <a:gd name="T7" fmla="*/ 0 h 71"/>
                <a:gd name="T8" fmla="*/ 17 w 62"/>
                <a:gd name="T9" fmla="*/ 0 h 71"/>
                <a:gd name="T10" fmla="*/ 17 w 62"/>
                <a:gd name="T11" fmla="*/ 41 h 71"/>
                <a:gd name="T12" fmla="*/ 31 w 62"/>
                <a:gd name="T13" fmla="*/ 55 h 71"/>
                <a:gd name="T14" fmla="*/ 45 w 62"/>
                <a:gd name="T15" fmla="*/ 41 h 71"/>
                <a:gd name="T16" fmla="*/ 45 w 62"/>
                <a:gd name="T17" fmla="*/ 0 h 71"/>
                <a:gd name="T18" fmla="*/ 62 w 62"/>
                <a:gd name="T19" fmla="*/ 0 h 71"/>
                <a:gd name="T20" fmla="*/ 62 w 62"/>
                <a:gd name="T21"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71">
                  <a:moveTo>
                    <a:pt x="62" y="41"/>
                  </a:moveTo>
                  <a:cubicBezTo>
                    <a:pt x="62" y="60"/>
                    <a:pt x="50" y="71"/>
                    <a:pt x="31" y="71"/>
                  </a:cubicBezTo>
                  <a:cubicBezTo>
                    <a:pt x="12" y="71"/>
                    <a:pt x="0" y="60"/>
                    <a:pt x="0" y="41"/>
                  </a:cubicBezTo>
                  <a:cubicBezTo>
                    <a:pt x="0" y="0"/>
                    <a:pt x="0" y="0"/>
                    <a:pt x="0" y="0"/>
                  </a:cubicBezTo>
                  <a:cubicBezTo>
                    <a:pt x="17" y="0"/>
                    <a:pt x="17" y="0"/>
                    <a:pt x="17" y="0"/>
                  </a:cubicBezTo>
                  <a:cubicBezTo>
                    <a:pt x="17" y="41"/>
                    <a:pt x="17" y="41"/>
                    <a:pt x="17" y="41"/>
                  </a:cubicBezTo>
                  <a:cubicBezTo>
                    <a:pt x="17" y="50"/>
                    <a:pt x="23" y="55"/>
                    <a:pt x="31" y="55"/>
                  </a:cubicBezTo>
                  <a:cubicBezTo>
                    <a:pt x="40" y="55"/>
                    <a:pt x="45" y="50"/>
                    <a:pt x="45" y="41"/>
                  </a:cubicBezTo>
                  <a:cubicBezTo>
                    <a:pt x="45" y="0"/>
                    <a:pt x="45" y="0"/>
                    <a:pt x="45" y="0"/>
                  </a:cubicBezTo>
                  <a:cubicBezTo>
                    <a:pt x="62" y="0"/>
                    <a:pt x="62" y="0"/>
                    <a:pt x="62" y="0"/>
                  </a:cubicBezTo>
                  <a:lnTo>
                    <a:pt x="62"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73" name="Freeform 67">
              <a:extLst>
                <a:ext uri="{FF2B5EF4-FFF2-40B4-BE49-F238E27FC236}">
                  <a16:creationId xmlns:a16="http://schemas.microsoft.com/office/drawing/2014/main" id="{1D54BBB6-2461-422A-8B90-1AFA645C15B9}"/>
                </a:ext>
              </a:extLst>
            </p:cNvPr>
            <p:cNvSpPr>
              <a:spLocks/>
            </p:cNvSpPr>
            <p:nvPr userDrawn="1"/>
          </p:nvSpPr>
          <p:spPr bwMode="auto">
            <a:xfrm>
              <a:off x="3928" y="2114"/>
              <a:ext cx="124" cy="129"/>
            </a:xfrm>
            <a:custGeom>
              <a:avLst/>
              <a:gdLst>
                <a:gd name="T0" fmla="*/ 124 w 124"/>
                <a:gd name="T1" fmla="*/ 129 h 129"/>
                <a:gd name="T2" fmla="*/ 94 w 124"/>
                <a:gd name="T3" fmla="*/ 129 h 129"/>
                <a:gd name="T4" fmla="*/ 32 w 124"/>
                <a:gd name="T5" fmla="*/ 50 h 129"/>
                <a:gd name="T6" fmla="*/ 32 w 124"/>
                <a:gd name="T7" fmla="*/ 129 h 129"/>
                <a:gd name="T8" fmla="*/ 0 w 124"/>
                <a:gd name="T9" fmla="*/ 129 h 129"/>
                <a:gd name="T10" fmla="*/ 0 w 124"/>
                <a:gd name="T11" fmla="*/ 0 h 129"/>
                <a:gd name="T12" fmla="*/ 32 w 124"/>
                <a:gd name="T13" fmla="*/ 0 h 129"/>
                <a:gd name="T14" fmla="*/ 92 w 124"/>
                <a:gd name="T15" fmla="*/ 78 h 129"/>
                <a:gd name="T16" fmla="*/ 92 w 124"/>
                <a:gd name="T17" fmla="*/ 0 h 129"/>
                <a:gd name="T18" fmla="*/ 124 w 124"/>
                <a:gd name="T19" fmla="*/ 0 h 129"/>
                <a:gd name="T20" fmla="*/ 124 w 124"/>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29">
                  <a:moveTo>
                    <a:pt x="124" y="129"/>
                  </a:moveTo>
                  <a:lnTo>
                    <a:pt x="94" y="129"/>
                  </a:lnTo>
                  <a:lnTo>
                    <a:pt x="32" y="50"/>
                  </a:lnTo>
                  <a:lnTo>
                    <a:pt x="32" y="129"/>
                  </a:lnTo>
                  <a:lnTo>
                    <a:pt x="0" y="129"/>
                  </a:lnTo>
                  <a:lnTo>
                    <a:pt x="0" y="0"/>
                  </a:lnTo>
                  <a:lnTo>
                    <a:pt x="32" y="0"/>
                  </a:lnTo>
                  <a:lnTo>
                    <a:pt x="92" y="78"/>
                  </a:lnTo>
                  <a:lnTo>
                    <a:pt x="92" y="0"/>
                  </a:lnTo>
                  <a:lnTo>
                    <a:pt x="124" y="0"/>
                  </a:lnTo>
                  <a:lnTo>
                    <a:pt x="124"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74" name="Rectangle 68">
              <a:extLst>
                <a:ext uri="{FF2B5EF4-FFF2-40B4-BE49-F238E27FC236}">
                  <a16:creationId xmlns:a16="http://schemas.microsoft.com/office/drawing/2014/main" id="{DCD7362A-D183-4E19-98EC-C5131240EFFA}"/>
                </a:ext>
              </a:extLst>
            </p:cNvPr>
            <p:cNvSpPr>
              <a:spLocks noChangeArrowheads="1"/>
            </p:cNvSpPr>
            <p:nvPr userDrawn="1"/>
          </p:nvSpPr>
          <p:spPr bwMode="auto">
            <a:xfrm>
              <a:off x="4110" y="2114"/>
              <a:ext cx="32" cy="1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75" name="Freeform 69">
              <a:extLst>
                <a:ext uri="{FF2B5EF4-FFF2-40B4-BE49-F238E27FC236}">
                  <a16:creationId xmlns:a16="http://schemas.microsoft.com/office/drawing/2014/main" id="{ED0E3EE4-68C7-4543-86AF-5A4C08726E3C}"/>
                </a:ext>
              </a:extLst>
            </p:cNvPr>
            <p:cNvSpPr>
              <a:spLocks/>
            </p:cNvSpPr>
            <p:nvPr userDrawn="1"/>
          </p:nvSpPr>
          <p:spPr bwMode="auto">
            <a:xfrm>
              <a:off x="4181" y="2114"/>
              <a:ext cx="137" cy="129"/>
            </a:xfrm>
            <a:custGeom>
              <a:avLst/>
              <a:gdLst>
                <a:gd name="T0" fmla="*/ 86 w 137"/>
                <a:gd name="T1" fmla="*/ 129 h 129"/>
                <a:gd name="T2" fmla="*/ 49 w 137"/>
                <a:gd name="T3" fmla="*/ 129 h 129"/>
                <a:gd name="T4" fmla="*/ 0 w 137"/>
                <a:gd name="T5" fmla="*/ 0 h 129"/>
                <a:gd name="T6" fmla="*/ 34 w 137"/>
                <a:gd name="T7" fmla="*/ 0 h 129"/>
                <a:gd name="T8" fmla="*/ 68 w 137"/>
                <a:gd name="T9" fmla="*/ 97 h 129"/>
                <a:gd name="T10" fmla="*/ 103 w 137"/>
                <a:gd name="T11" fmla="*/ 0 h 129"/>
                <a:gd name="T12" fmla="*/ 137 w 137"/>
                <a:gd name="T13" fmla="*/ 0 h 129"/>
                <a:gd name="T14" fmla="*/ 86 w 137"/>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9">
                  <a:moveTo>
                    <a:pt x="86" y="129"/>
                  </a:moveTo>
                  <a:lnTo>
                    <a:pt x="49" y="129"/>
                  </a:lnTo>
                  <a:lnTo>
                    <a:pt x="0" y="0"/>
                  </a:lnTo>
                  <a:lnTo>
                    <a:pt x="34" y="0"/>
                  </a:lnTo>
                  <a:lnTo>
                    <a:pt x="68" y="97"/>
                  </a:lnTo>
                  <a:lnTo>
                    <a:pt x="103" y="0"/>
                  </a:lnTo>
                  <a:lnTo>
                    <a:pt x="137" y="0"/>
                  </a:lnTo>
                  <a:lnTo>
                    <a:pt x="86"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76" name="Freeform 70">
              <a:extLst>
                <a:ext uri="{FF2B5EF4-FFF2-40B4-BE49-F238E27FC236}">
                  <a16:creationId xmlns:a16="http://schemas.microsoft.com/office/drawing/2014/main" id="{6A7285B7-0374-4918-9FED-B9D7973AFF87}"/>
                </a:ext>
              </a:extLst>
            </p:cNvPr>
            <p:cNvSpPr>
              <a:spLocks/>
            </p:cNvSpPr>
            <p:nvPr userDrawn="1"/>
          </p:nvSpPr>
          <p:spPr bwMode="auto">
            <a:xfrm>
              <a:off x="4361" y="2114"/>
              <a:ext cx="101" cy="129"/>
            </a:xfrm>
            <a:custGeom>
              <a:avLst/>
              <a:gdLst>
                <a:gd name="T0" fmla="*/ 101 w 101"/>
                <a:gd name="T1" fmla="*/ 129 h 129"/>
                <a:gd name="T2" fmla="*/ 0 w 101"/>
                <a:gd name="T3" fmla="*/ 129 h 129"/>
                <a:gd name="T4" fmla="*/ 0 w 101"/>
                <a:gd name="T5" fmla="*/ 0 h 129"/>
                <a:gd name="T6" fmla="*/ 101 w 101"/>
                <a:gd name="T7" fmla="*/ 0 h 129"/>
                <a:gd name="T8" fmla="*/ 101 w 101"/>
                <a:gd name="T9" fmla="*/ 28 h 129"/>
                <a:gd name="T10" fmla="*/ 32 w 101"/>
                <a:gd name="T11" fmla="*/ 28 h 129"/>
                <a:gd name="T12" fmla="*/ 32 w 101"/>
                <a:gd name="T13" fmla="*/ 50 h 129"/>
                <a:gd name="T14" fmla="*/ 98 w 101"/>
                <a:gd name="T15" fmla="*/ 50 h 129"/>
                <a:gd name="T16" fmla="*/ 98 w 101"/>
                <a:gd name="T17" fmla="*/ 78 h 129"/>
                <a:gd name="T18" fmla="*/ 32 w 101"/>
                <a:gd name="T19" fmla="*/ 78 h 129"/>
                <a:gd name="T20" fmla="*/ 32 w 101"/>
                <a:gd name="T21" fmla="*/ 101 h 129"/>
                <a:gd name="T22" fmla="*/ 101 w 101"/>
                <a:gd name="T23" fmla="*/ 101 h 129"/>
                <a:gd name="T24" fmla="*/ 101 w 101"/>
                <a:gd name="T2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29">
                  <a:moveTo>
                    <a:pt x="101" y="129"/>
                  </a:moveTo>
                  <a:lnTo>
                    <a:pt x="0" y="129"/>
                  </a:lnTo>
                  <a:lnTo>
                    <a:pt x="0" y="0"/>
                  </a:lnTo>
                  <a:lnTo>
                    <a:pt x="101" y="0"/>
                  </a:lnTo>
                  <a:lnTo>
                    <a:pt x="101" y="28"/>
                  </a:lnTo>
                  <a:lnTo>
                    <a:pt x="32" y="28"/>
                  </a:lnTo>
                  <a:lnTo>
                    <a:pt x="32" y="50"/>
                  </a:lnTo>
                  <a:lnTo>
                    <a:pt x="98" y="50"/>
                  </a:lnTo>
                  <a:lnTo>
                    <a:pt x="98" y="78"/>
                  </a:lnTo>
                  <a:lnTo>
                    <a:pt x="32" y="78"/>
                  </a:lnTo>
                  <a:lnTo>
                    <a:pt x="32" y="101"/>
                  </a:lnTo>
                  <a:lnTo>
                    <a:pt x="101" y="101"/>
                  </a:lnTo>
                  <a:lnTo>
                    <a:pt x="101"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77" name="Freeform 71">
              <a:extLst>
                <a:ext uri="{FF2B5EF4-FFF2-40B4-BE49-F238E27FC236}">
                  <a16:creationId xmlns:a16="http://schemas.microsoft.com/office/drawing/2014/main" id="{A9AEC571-9CCE-4E52-A55C-23E51763A335}"/>
                </a:ext>
              </a:extLst>
            </p:cNvPr>
            <p:cNvSpPr>
              <a:spLocks/>
            </p:cNvSpPr>
            <p:nvPr userDrawn="1"/>
          </p:nvSpPr>
          <p:spPr bwMode="auto">
            <a:xfrm>
              <a:off x="4668" y="2110"/>
              <a:ext cx="113" cy="137"/>
            </a:xfrm>
            <a:custGeom>
              <a:avLst/>
              <a:gdLst>
                <a:gd name="T0" fmla="*/ 52 w 60"/>
                <a:gd name="T1" fmla="*/ 21 h 73"/>
                <a:gd name="T2" fmla="*/ 32 w 60"/>
                <a:gd name="T3" fmla="*/ 16 h 73"/>
                <a:gd name="T4" fmla="*/ 21 w 60"/>
                <a:gd name="T5" fmla="*/ 22 h 73"/>
                <a:gd name="T6" fmla="*/ 35 w 60"/>
                <a:gd name="T7" fmla="*/ 29 h 73"/>
                <a:gd name="T8" fmla="*/ 38 w 60"/>
                <a:gd name="T9" fmla="*/ 29 h 73"/>
                <a:gd name="T10" fmla="*/ 60 w 60"/>
                <a:gd name="T11" fmla="*/ 49 h 73"/>
                <a:gd name="T12" fmla="*/ 31 w 60"/>
                <a:gd name="T13" fmla="*/ 73 h 73"/>
                <a:gd name="T14" fmla="*/ 0 w 60"/>
                <a:gd name="T15" fmla="*/ 64 h 73"/>
                <a:gd name="T16" fmla="*/ 8 w 60"/>
                <a:gd name="T17" fmla="*/ 50 h 73"/>
                <a:gd name="T18" fmla="*/ 31 w 60"/>
                <a:gd name="T19" fmla="*/ 58 h 73"/>
                <a:gd name="T20" fmla="*/ 42 w 60"/>
                <a:gd name="T21" fmla="*/ 51 h 73"/>
                <a:gd name="T22" fmla="*/ 28 w 60"/>
                <a:gd name="T23" fmla="*/ 44 h 73"/>
                <a:gd name="T24" fmla="*/ 25 w 60"/>
                <a:gd name="T25" fmla="*/ 44 h 73"/>
                <a:gd name="T26" fmla="*/ 2 w 60"/>
                <a:gd name="T27" fmla="*/ 23 h 73"/>
                <a:gd name="T28" fmla="*/ 31 w 60"/>
                <a:gd name="T29" fmla="*/ 0 h 73"/>
                <a:gd name="T30" fmla="*/ 60 w 60"/>
                <a:gd name="T31" fmla="*/ 8 h 73"/>
                <a:gd name="T32" fmla="*/ 52 w 60"/>
                <a:gd name="T33" fmla="*/ 2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73">
                  <a:moveTo>
                    <a:pt x="52" y="21"/>
                  </a:moveTo>
                  <a:cubicBezTo>
                    <a:pt x="47" y="18"/>
                    <a:pt x="40" y="16"/>
                    <a:pt x="32" y="16"/>
                  </a:cubicBezTo>
                  <a:cubicBezTo>
                    <a:pt x="25" y="16"/>
                    <a:pt x="21" y="18"/>
                    <a:pt x="21" y="22"/>
                  </a:cubicBezTo>
                  <a:cubicBezTo>
                    <a:pt x="21" y="26"/>
                    <a:pt x="27" y="27"/>
                    <a:pt x="35" y="29"/>
                  </a:cubicBezTo>
                  <a:cubicBezTo>
                    <a:pt x="38" y="29"/>
                    <a:pt x="38" y="29"/>
                    <a:pt x="38" y="29"/>
                  </a:cubicBezTo>
                  <a:cubicBezTo>
                    <a:pt x="52" y="31"/>
                    <a:pt x="60" y="38"/>
                    <a:pt x="60" y="49"/>
                  </a:cubicBezTo>
                  <a:cubicBezTo>
                    <a:pt x="60" y="66"/>
                    <a:pt x="46" y="73"/>
                    <a:pt x="31" y="73"/>
                  </a:cubicBezTo>
                  <a:cubicBezTo>
                    <a:pt x="19" y="73"/>
                    <a:pt x="7" y="70"/>
                    <a:pt x="0" y="64"/>
                  </a:cubicBezTo>
                  <a:cubicBezTo>
                    <a:pt x="8" y="50"/>
                    <a:pt x="8" y="50"/>
                    <a:pt x="8" y="50"/>
                  </a:cubicBezTo>
                  <a:cubicBezTo>
                    <a:pt x="13" y="54"/>
                    <a:pt x="21" y="58"/>
                    <a:pt x="31" y="58"/>
                  </a:cubicBezTo>
                  <a:cubicBezTo>
                    <a:pt x="37" y="58"/>
                    <a:pt x="42" y="55"/>
                    <a:pt x="42" y="51"/>
                  </a:cubicBezTo>
                  <a:cubicBezTo>
                    <a:pt x="42" y="47"/>
                    <a:pt x="37" y="46"/>
                    <a:pt x="28" y="44"/>
                  </a:cubicBezTo>
                  <a:cubicBezTo>
                    <a:pt x="25" y="44"/>
                    <a:pt x="25" y="44"/>
                    <a:pt x="25" y="44"/>
                  </a:cubicBezTo>
                  <a:cubicBezTo>
                    <a:pt x="10" y="42"/>
                    <a:pt x="2" y="35"/>
                    <a:pt x="2" y="23"/>
                  </a:cubicBezTo>
                  <a:cubicBezTo>
                    <a:pt x="3" y="9"/>
                    <a:pt x="14" y="0"/>
                    <a:pt x="31" y="0"/>
                  </a:cubicBezTo>
                  <a:cubicBezTo>
                    <a:pt x="41" y="0"/>
                    <a:pt x="49" y="2"/>
                    <a:pt x="60" y="8"/>
                  </a:cubicBezTo>
                  <a:lnTo>
                    <a:pt x="5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78" name="Rectangle 72">
              <a:extLst>
                <a:ext uri="{FF2B5EF4-FFF2-40B4-BE49-F238E27FC236}">
                  <a16:creationId xmlns:a16="http://schemas.microsoft.com/office/drawing/2014/main" id="{FE3518FF-2CB8-485C-99FC-D3A0AE2BD8DD}"/>
                </a:ext>
              </a:extLst>
            </p:cNvPr>
            <p:cNvSpPr>
              <a:spLocks noChangeArrowheads="1"/>
            </p:cNvSpPr>
            <p:nvPr userDrawn="1"/>
          </p:nvSpPr>
          <p:spPr bwMode="auto">
            <a:xfrm>
              <a:off x="4835" y="2114"/>
              <a:ext cx="32" cy="1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79" name="Freeform 73">
              <a:extLst>
                <a:ext uri="{FF2B5EF4-FFF2-40B4-BE49-F238E27FC236}">
                  <a16:creationId xmlns:a16="http://schemas.microsoft.com/office/drawing/2014/main" id="{A95CE69A-89E7-407D-AAC1-58B390200993}"/>
                </a:ext>
              </a:extLst>
            </p:cNvPr>
            <p:cNvSpPr>
              <a:spLocks/>
            </p:cNvSpPr>
            <p:nvPr userDrawn="1"/>
          </p:nvSpPr>
          <p:spPr bwMode="auto">
            <a:xfrm>
              <a:off x="4908" y="2114"/>
              <a:ext cx="111" cy="129"/>
            </a:xfrm>
            <a:custGeom>
              <a:avLst/>
              <a:gdLst>
                <a:gd name="T0" fmla="*/ 111 w 111"/>
                <a:gd name="T1" fmla="*/ 28 h 129"/>
                <a:gd name="T2" fmla="*/ 71 w 111"/>
                <a:gd name="T3" fmla="*/ 28 h 129"/>
                <a:gd name="T4" fmla="*/ 71 w 111"/>
                <a:gd name="T5" fmla="*/ 129 h 129"/>
                <a:gd name="T6" fmla="*/ 40 w 111"/>
                <a:gd name="T7" fmla="*/ 129 h 129"/>
                <a:gd name="T8" fmla="*/ 40 w 111"/>
                <a:gd name="T9" fmla="*/ 28 h 129"/>
                <a:gd name="T10" fmla="*/ 0 w 111"/>
                <a:gd name="T11" fmla="*/ 28 h 129"/>
                <a:gd name="T12" fmla="*/ 0 w 111"/>
                <a:gd name="T13" fmla="*/ 0 h 129"/>
                <a:gd name="T14" fmla="*/ 111 w 111"/>
                <a:gd name="T15" fmla="*/ 0 h 129"/>
                <a:gd name="T16" fmla="*/ 111 w 111"/>
                <a:gd name="T17"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9">
                  <a:moveTo>
                    <a:pt x="111" y="28"/>
                  </a:moveTo>
                  <a:lnTo>
                    <a:pt x="71" y="28"/>
                  </a:lnTo>
                  <a:lnTo>
                    <a:pt x="71" y="129"/>
                  </a:lnTo>
                  <a:lnTo>
                    <a:pt x="40" y="129"/>
                  </a:lnTo>
                  <a:lnTo>
                    <a:pt x="40" y="28"/>
                  </a:lnTo>
                  <a:lnTo>
                    <a:pt x="0" y="28"/>
                  </a:lnTo>
                  <a:lnTo>
                    <a:pt x="0" y="0"/>
                  </a:lnTo>
                  <a:lnTo>
                    <a:pt x="111" y="0"/>
                  </a:lnTo>
                  <a:lnTo>
                    <a:pt x="11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80" name="Freeform 74">
              <a:extLst>
                <a:ext uri="{FF2B5EF4-FFF2-40B4-BE49-F238E27FC236}">
                  <a16:creationId xmlns:a16="http://schemas.microsoft.com/office/drawing/2014/main" id="{EF3A18C0-5430-4E37-8F70-2617925F2F83}"/>
                </a:ext>
              </a:extLst>
            </p:cNvPr>
            <p:cNvSpPr>
              <a:spLocks/>
            </p:cNvSpPr>
            <p:nvPr userDrawn="1"/>
          </p:nvSpPr>
          <p:spPr bwMode="auto">
            <a:xfrm>
              <a:off x="5049" y="2114"/>
              <a:ext cx="131" cy="129"/>
            </a:xfrm>
            <a:custGeom>
              <a:avLst/>
              <a:gdLst>
                <a:gd name="T0" fmla="*/ 82 w 131"/>
                <a:gd name="T1" fmla="*/ 80 h 129"/>
                <a:gd name="T2" fmla="*/ 82 w 131"/>
                <a:gd name="T3" fmla="*/ 129 h 129"/>
                <a:gd name="T4" fmla="*/ 50 w 131"/>
                <a:gd name="T5" fmla="*/ 129 h 129"/>
                <a:gd name="T6" fmla="*/ 50 w 131"/>
                <a:gd name="T7" fmla="*/ 80 h 129"/>
                <a:gd name="T8" fmla="*/ 0 w 131"/>
                <a:gd name="T9" fmla="*/ 0 h 129"/>
                <a:gd name="T10" fmla="*/ 37 w 131"/>
                <a:gd name="T11" fmla="*/ 0 h 129"/>
                <a:gd name="T12" fmla="*/ 67 w 131"/>
                <a:gd name="T13" fmla="*/ 52 h 129"/>
                <a:gd name="T14" fmla="*/ 95 w 131"/>
                <a:gd name="T15" fmla="*/ 0 h 129"/>
                <a:gd name="T16" fmla="*/ 131 w 131"/>
                <a:gd name="T17" fmla="*/ 0 h 129"/>
                <a:gd name="T18" fmla="*/ 82 w 131"/>
                <a:gd name="T19" fmla="*/ 8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29">
                  <a:moveTo>
                    <a:pt x="82" y="80"/>
                  </a:moveTo>
                  <a:lnTo>
                    <a:pt x="82" y="129"/>
                  </a:lnTo>
                  <a:lnTo>
                    <a:pt x="50" y="129"/>
                  </a:lnTo>
                  <a:lnTo>
                    <a:pt x="50" y="80"/>
                  </a:lnTo>
                  <a:lnTo>
                    <a:pt x="0" y="0"/>
                  </a:lnTo>
                  <a:lnTo>
                    <a:pt x="37" y="0"/>
                  </a:lnTo>
                  <a:lnTo>
                    <a:pt x="67" y="52"/>
                  </a:lnTo>
                  <a:lnTo>
                    <a:pt x="95" y="0"/>
                  </a:lnTo>
                  <a:lnTo>
                    <a:pt x="131" y="0"/>
                  </a:lnTo>
                  <a:lnTo>
                    <a:pt x="82"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81" name="Freeform 75">
              <a:extLst>
                <a:ext uri="{FF2B5EF4-FFF2-40B4-BE49-F238E27FC236}">
                  <a16:creationId xmlns:a16="http://schemas.microsoft.com/office/drawing/2014/main" id="{72B35F31-8785-4FA2-92BF-7AD85377CB59}"/>
                </a:ext>
              </a:extLst>
            </p:cNvPr>
            <p:cNvSpPr>
              <a:spLocks noEditPoints="1"/>
            </p:cNvSpPr>
            <p:nvPr userDrawn="1"/>
          </p:nvSpPr>
          <p:spPr bwMode="auto">
            <a:xfrm>
              <a:off x="4518" y="2114"/>
              <a:ext cx="122" cy="129"/>
            </a:xfrm>
            <a:custGeom>
              <a:avLst/>
              <a:gdLst>
                <a:gd name="T0" fmla="*/ 43 w 65"/>
                <a:gd name="T1" fmla="*/ 41 h 69"/>
                <a:gd name="T2" fmla="*/ 57 w 65"/>
                <a:gd name="T3" fmla="*/ 22 h 69"/>
                <a:gd name="T4" fmla="*/ 31 w 65"/>
                <a:gd name="T5" fmla="*/ 0 h 69"/>
                <a:gd name="T6" fmla="*/ 0 w 65"/>
                <a:gd name="T7" fmla="*/ 0 h 69"/>
                <a:gd name="T8" fmla="*/ 0 w 65"/>
                <a:gd name="T9" fmla="*/ 69 h 69"/>
                <a:gd name="T10" fmla="*/ 17 w 65"/>
                <a:gd name="T11" fmla="*/ 69 h 69"/>
                <a:gd name="T12" fmla="*/ 17 w 65"/>
                <a:gd name="T13" fmla="*/ 43 h 69"/>
                <a:gd name="T14" fmla="*/ 18 w 65"/>
                <a:gd name="T15" fmla="*/ 43 h 69"/>
                <a:gd name="T16" fmla="*/ 19 w 65"/>
                <a:gd name="T17" fmla="*/ 43 h 69"/>
                <a:gd name="T18" fmla="*/ 26 w 65"/>
                <a:gd name="T19" fmla="*/ 43 h 69"/>
                <a:gd name="T20" fmla="*/ 45 w 65"/>
                <a:gd name="T21" fmla="*/ 69 h 69"/>
                <a:gd name="T22" fmla="*/ 65 w 65"/>
                <a:gd name="T23" fmla="*/ 69 h 69"/>
                <a:gd name="T24" fmla="*/ 43 w 65"/>
                <a:gd name="T25" fmla="*/ 41 h 69"/>
                <a:gd name="T26" fmla="*/ 17 w 65"/>
                <a:gd name="T27" fmla="*/ 29 h 69"/>
                <a:gd name="T28" fmla="*/ 17 w 65"/>
                <a:gd name="T29" fmla="*/ 15 h 69"/>
                <a:gd name="T30" fmla="*/ 30 w 65"/>
                <a:gd name="T31" fmla="*/ 15 h 69"/>
                <a:gd name="T32" fmla="*/ 40 w 65"/>
                <a:gd name="T33" fmla="*/ 22 h 69"/>
                <a:gd name="T34" fmla="*/ 30 w 65"/>
                <a:gd name="T35" fmla="*/ 29 h 69"/>
                <a:gd name="T36" fmla="*/ 17 w 65"/>
                <a:gd name="T3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69">
                  <a:moveTo>
                    <a:pt x="43" y="41"/>
                  </a:moveTo>
                  <a:cubicBezTo>
                    <a:pt x="52" y="38"/>
                    <a:pt x="57" y="31"/>
                    <a:pt x="57" y="22"/>
                  </a:cubicBezTo>
                  <a:cubicBezTo>
                    <a:pt x="57" y="8"/>
                    <a:pt x="48" y="0"/>
                    <a:pt x="31" y="0"/>
                  </a:cubicBezTo>
                  <a:cubicBezTo>
                    <a:pt x="0" y="0"/>
                    <a:pt x="0" y="0"/>
                    <a:pt x="0" y="0"/>
                  </a:cubicBezTo>
                  <a:cubicBezTo>
                    <a:pt x="0" y="69"/>
                    <a:pt x="0" y="69"/>
                    <a:pt x="0" y="69"/>
                  </a:cubicBezTo>
                  <a:cubicBezTo>
                    <a:pt x="17" y="69"/>
                    <a:pt x="17" y="69"/>
                    <a:pt x="17" y="69"/>
                  </a:cubicBezTo>
                  <a:cubicBezTo>
                    <a:pt x="17" y="43"/>
                    <a:pt x="17" y="43"/>
                    <a:pt x="17" y="43"/>
                  </a:cubicBezTo>
                  <a:cubicBezTo>
                    <a:pt x="18" y="43"/>
                    <a:pt x="18" y="43"/>
                    <a:pt x="18" y="43"/>
                  </a:cubicBezTo>
                  <a:cubicBezTo>
                    <a:pt x="19" y="43"/>
                    <a:pt x="19" y="43"/>
                    <a:pt x="19" y="43"/>
                  </a:cubicBezTo>
                  <a:cubicBezTo>
                    <a:pt x="26" y="43"/>
                    <a:pt x="26" y="43"/>
                    <a:pt x="26" y="43"/>
                  </a:cubicBezTo>
                  <a:cubicBezTo>
                    <a:pt x="45" y="69"/>
                    <a:pt x="45" y="69"/>
                    <a:pt x="45" y="69"/>
                  </a:cubicBezTo>
                  <a:cubicBezTo>
                    <a:pt x="65" y="69"/>
                    <a:pt x="65" y="69"/>
                    <a:pt x="65" y="69"/>
                  </a:cubicBezTo>
                  <a:lnTo>
                    <a:pt x="43" y="41"/>
                  </a:lnTo>
                  <a:close/>
                  <a:moveTo>
                    <a:pt x="17" y="29"/>
                  </a:moveTo>
                  <a:cubicBezTo>
                    <a:pt x="17" y="15"/>
                    <a:pt x="17" y="15"/>
                    <a:pt x="17" y="15"/>
                  </a:cubicBezTo>
                  <a:cubicBezTo>
                    <a:pt x="30" y="15"/>
                    <a:pt x="30" y="15"/>
                    <a:pt x="30" y="15"/>
                  </a:cubicBezTo>
                  <a:cubicBezTo>
                    <a:pt x="36" y="15"/>
                    <a:pt x="40" y="17"/>
                    <a:pt x="40" y="22"/>
                  </a:cubicBezTo>
                  <a:cubicBezTo>
                    <a:pt x="40" y="27"/>
                    <a:pt x="37" y="29"/>
                    <a:pt x="30" y="29"/>
                  </a:cubicBezTo>
                  <a:lnTo>
                    <a:pt x="17"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82" name="Freeform 76">
              <a:extLst>
                <a:ext uri="{FF2B5EF4-FFF2-40B4-BE49-F238E27FC236}">
                  <a16:creationId xmlns:a16="http://schemas.microsoft.com/office/drawing/2014/main" id="{D98ED567-9FE3-4592-B4FA-0F828447FABA}"/>
                </a:ext>
              </a:extLst>
            </p:cNvPr>
            <p:cNvSpPr>
              <a:spLocks/>
            </p:cNvSpPr>
            <p:nvPr userDrawn="1"/>
          </p:nvSpPr>
          <p:spPr bwMode="auto">
            <a:xfrm>
              <a:off x="4704" y="806"/>
              <a:ext cx="47" cy="56"/>
            </a:xfrm>
            <a:custGeom>
              <a:avLst/>
              <a:gdLst>
                <a:gd name="T0" fmla="*/ 0 w 47"/>
                <a:gd name="T1" fmla="*/ 0 h 56"/>
                <a:gd name="T2" fmla="*/ 47 w 47"/>
                <a:gd name="T3" fmla="*/ 0 h 56"/>
                <a:gd name="T4" fmla="*/ 47 w 47"/>
                <a:gd name="T5" fmla="*/ 10 h 56"/>
                <a:gd name="T6" fmla="*/ 28 w 47"/>
                <a:gd name="T7" fmla="*/ 10 h 56"/>
                <a:gd name="T8" fmla="*/ 28 w 47"/>
                <a:gd name="T9" fmla="*/ 56 h 56"/>
                <a:gd name="T10" fmla="*/ 17 w 47"/>
                <a:gd name="T11" fmla="*/ 56 h 56"/>
                <a:gd name="T12" fmla="*/ 17 w 47"/>
                <a:gd name="T13" fmla="*/ 10 h 56"/>
                <a:gd name="T14" fmla="*/ 0 w 47"/>
                <a:gd name="T15" fmla="*/ 10 h 56"/>
                <a:gd name="T16" fmla="*/ 0 w 47"/>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6">
                  <a:moveTo>
                    <a:pt x="0" y="0"/>
                  </a:moveTo>
                  <a:lnTo>
                    <a:pt x="47" y="0"/>
                  </a:lnTo>
                  <a:lnTo>
                    <a:pt x="47" y="10"/>
                  </a:lnTo>
                  <a:lnTo>
                    <a:pt x="28" y="10"/>
                  </a:lnTo>
                  <a:lnTo>
                    <a:pt x="28" y="56"/>
                  </a:lnTo>
                  <a:lnTo>
                    <a:pt x="17" y="56"/>
                  </a:lnTo>
                  <a:lnTo>
                    <a:pt x="17" y="10"/>
                  </a:lnTo>
                  <a:lnTo>
                    <a:pt x="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83" name="Freeform 77">
              <a:extLst>
                <a:ext uri="{FF2B5EF4-FFF2-40B4-BE49-F238E27FC236}">
                  <a16:creationId xmlns:a16="http://schemas.microsoft.com/office/drawing/2014/main" id="{6BC972C4-BE02-48A8-94F1-8861A42F07D5}"/>
                </a:ext>
              </a:extLst>
            </p:cNvPr>
            <p:cNvSpPr>
              <a:spLocks/>
            </p:cNvSpPr>
            <p:nvPr userDrawn="1"/>
          </p:nvSpPr>
          <p:spPr bwMode="auto">
            <a:xfrm>
              <a:off x="4762" y="806"/>
              <a:ext cx="64" cy="56"/>
            </a:xfrm>
            <a:custGeom>
              <a:avLst/>
              <a:gdLst>
                <a:gd name="T0" fmla="*/ 0 w 64"/>
                <a:gd name="T1" fmla="*/ 0 h 56"/>
                <a:gd name="T2" fmla="*/ 13 w 64"/>
                <a:gd name="T3" fmla="*/ 0 h 56"/>
                <a:gd name="T4" fmla="*/ 32 w 64"/>
                <a:gd name="T5" fmla="*/ 36 h 56"/>
                <a:gd name="T6" fmla="*/ 51 w 64"/>
                <a:gd name="T7" fmla="*/ 0 h 56"/>
                <a:gd name="T8" fmla="*/ 64 w 64"/>
                <a:gd name="T9" fmla="*/ 0 h 56"/>
                <a:gd name="T10" fmla="*/ 64 w 64"/>
                <a:gd name="T11" fmla="*/ 56 h 56"/>
                <a:gd name="T12" fmla="*/ 53 w 64"/>
                <a:gd name="T13" fmla="*/ 56 h 56"/>
                <a:gd name="T14" fmla="*/ 53 w 64"/>
                <a:gd name="T15" fmla="*/ 15 h 56"/>
                <a:gd name="T16" fmla="*/ 36 w 64"/>
                <a:gd name="T17" fmla="*/ 51 h 56"/>
                <a:gd name="T18" fmla="*/ 28 w 64"/>
                <a:gd name="T19" fmla="*/ 51 h 56"/>
                <a:gd name="T20" fmla="*/ 9 w 64"/>
                <a:gd name="T21" fmla="*/ 15 h 56"/>
                <a:gd name="T22" fmla="*/ 9 w 64"/>
                <a:gd name="T23" fmla="*/ 56 h 56"/>
                <a:gd name="T24" fmla="*/ 0 w 64"/>
                <a:gd name="T25" fmla="*/ 56 h 56"/>
                <a:gd name="T26" fmla="*/ 0 w 64"/>
                <a:gd name="T2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56">
                  <a:moveTo>
                    <a:pt x="0" y="0"/>
                  </a:moveTo>
                  <a:lnTo>
                    <a:pt x="13" y="0"/>
                  </a:lnTo>
                  <a:lnTo>
                    <a:pt x="32" y="36"/>
                  </a:lnTo>
                  <a:lnTo>
                    <a:pt x="51" y="0"/>
                  </a:lnTo>
                  <a:lnTo>
                    <a:pt x="64" y="0"/>
                  </a:lnTo>
                  <a:lnTo>
                    <a:pt x="64" y="56"/>
                  </a:lnTo>
                  <a:lnTo>
                    <a:pt x="53" y="56"/>
                  </a:lnTo>
                  <a:lnTo>
                    <a:pt x="53" y="15"/>
                  </a:lnTo>
                  <a:lnTo>
                    <a:pt x="36" y="51"/>
                  </a:lnTo>
                  <a:lnTo>
                    <a:pt x="28" y="51"/>
                  </a:lnTo>
                  <a:lnTo>
                    <a:pt x="9" y="15"/>
                  </a:lnTo>
                  <a:lnTo>
                    <a:pt x="9" y="56"/>
                  </a:lnTo>
                  <a:lnTo>
                    <a:pt x="0" y="5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grpSp>
      <p:sp>
        <p:nvSpPr>
          <p:cNvPr id="84" name="Rectangle 83">
            <a:extLst>
              <a:ext uri="{FF2B5EF4-FFF2-40B4-BE49-F238E27FC236}">
                <a16:creationId xmlns:a16="http://schemas.microsoft.com/office/drawing/2014/main" id="{3EC93A11-B4EB-4BD6-98F2-B80A5DE33940}"/>
              </a:ext>
            </a:extLst>
          </p:cNvPr>
          <p:cNvSpPr/>
          <p:nvPr userDrawn="1"/>
        </p:nvSpPr>
        <p:spPr>
          <a:xfrm>
            <a:off x="0" y="5763488"/>
            <a:ext cx="1964485" cy="66696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325619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089F99-BFF1-4C91-A7EE-30C97E923A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 y="229"/>
            <a:ext cx="12191188" cy="6857543"/>
          </a:xfrm>
          <a:prstGeom prst="rect">
            <a:avLst/>
          </a:prstGeom>
        </p:spPr>
      </p:pic>
      <p:sp>
        <p:nvSpPr>
          <p:cNvPr id="10" name="Text Placeholder 9">
            <a:extLst>
              <a:ext uri="{FF2B5EF4-FFF2-40B4-BE49-F238E27FC236}">
                <a16:creationId xmlns:a16="http://schemas.microsoft.com/office/drawing/2014/main" id="{1CA674EF-E6BA-4744-9B6D-9084CDA90FA5}"/>
              </a:ext>
            </a:extLst>
          </p:cNvPr>
          <p:cNvSpPr>
            <a:spLocks noGrp="1"/>
          </p:cNvSpPr>
          <p:nvPr>
            <p:ph type="body" sz="quarter" idx="10" hasCustomPrompt="1"/>
          </p:nvPr>
        </p:nvSpPr>
        <p:spPr>
          <a:xfrm>
            <a:off x="6637020" y="740093"/>
            <a:ext cx="5125403" cy="474784"/>
          </a:xfrm>
        </p:spPr>
        <p:txBody>
          <a:bodyPr>
            <a:normAutofit/>
          </a:bodyPr>
          <a:lstStyle>
            <a:lvl1pPr marL="0" indent="0">
              <a:lnSpc>
                <a:spcPct val="100000"/>
              </a:lnSpc>
              <a:spcBef>
                <a:spcPts val="0"/>
              </a:spcBef>
              <a:buNone/>
              <a:defRPr sz="1080" b="1" spc="180">
                <a:solidFill>
                  <a:schemeClr val="bg1"/>
                </a:solidFill>
                <a:latin typeface="Corbel" panose="020B0503020204020204" pitchFamily="34" charset="0"/>
              </a:defRPr>
            </a:lvl1pPr>
            <a:lvl2pPr marL="457198" indent="0">
              <a:buNone/>
              <a:defRPr sz="1740">
                <a:solidFill>
                  <a:schemeClr val="bg1"/>
                </a:solidFill>
                <a:latin typeface="Corbel" panose="020B0503020204020204" pitchFamily="34" charset="0"/>
              </a:defRPr>
            </a:lvl2pPr>
            <a:lvl3pPr marL="914396" indent="0">
              <a:buNone/>
              <a:defRPr sz="1740">
                <a:solidFill>
                  <a:schemeClr val="bg1"/>
                </a:solidFill>
                <a:latin typeface="Corbel" panose="020B0503020204020204" pitchFamily="34" charset="0"/>
              </a:defRPr>
            </a:lvl3pPr>
            <a:lvl4pPr marL="1371592" indent="0">
              <a:buNone/>
              <a:defRPr sz="1740">
                <a:solidFill>
                  <a:schemeClr val="bg1"/>
                </a:solidFill>
                <a:latin typeface="Corbel" panose="020B0503020204020204" pitchFamily="34" charset="0"/>
              </a:defRPr>
            </a:lvl4pPr>
            <a:lvl5pPr marL="1828790" indent="0">
              <a:buNone/>
              <a:defRPr sz="1740">
                <a:solidFill>
                  <a:schemeClr val="bg1"/>
                </a:solidFill>
                <a:latin typeface="Corbel" panose="020B0503020204020204" pitchFamily="34" charset="0"/>
              </a:defRPr>
            </a:lvl5pPr>
          </a:lstStyle>
          <a:p>
            <a:pPr lvl="0"/>
            <a:r>
              <a:rPr lang="en-ZA" dirty="0"/>
              <a:t>PRESENTATION TITLE IN CORBEL BOLD TWENTY POINT TEXT</a:t>
            </a:r>
          </a:p>
        </p:txBody>
      </p:sp>
      <p:sp>
        <p:nvSpPr>
          <p:cNvPr id="5" name="Oval 4">
            <a:extLst>
              <a:ext uri="{FF2B5EF4-FFF2-40B4-BE49-F238E27FC236}">
                <a16:creationId xmlns:a16="http://schemas.microsoft.com/office/drawing/2014/main" id="{DD6208F6-EA93-4F1D-AB31-BC0301DBC9DB}"/>
              </a:ext>
            </a:extLst>
          </p:cNvPr>
          <p:cNvSpPr/>
          <p:nvPr userDrawn="1"/>
        </p:nvSpPr>
        <p:spPr>
          <a:xfrm>
            <a:off x="11037572" y="6208141"/>
            <a:ext cx="394129" cy="39412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lide Number Placeholder 5">
            <a:extLst>
              <a:ext uri="{FF2B5EF4-FFF2-40B4-BE49-F238E27FC236}">
                <a16:creationId xmlns:a16="http://schemas.microsoft.com/office/drawing/2014/main" id="{C3AD74F7-60F5-4521-8354-58316EA9F9FB}"/>
              </a:ext>
            </a:extLst>
          </p:cNvPr>
          <p:cNvSpPr>
            <a:spLocks noGrp="1"/>
          </p:cNvSpPr>
          <p:nvPr>
            <p:ph type="sldNum" sz="quarter" idx="4"/>
          </p:nvPr>
        </p:nvSpPr>
        <p:spPr>
          <a:xfrm>
            <a:off x="11055565" y="6212046"/>
            <a:ext cx="358140" cy="365125"/>
          </a:xfrm>
          <a:prstGeom prst="rect">
            <a:avLst/>
          </a:prstGeom>
        </p:spPr>
        <p:txBody>
          <a:bodyPr vert="horz" wrap="none" lIns="91440" tIns="45720" rIns="91440" bIns="45720" rtlCol="0" anchor="ctr"/>
          <a:lstStyle>
            <a:lvl1pPr algn="ctr">
              <a:defRPr sz="1200" b="1">
                <a:solidFill>
                  <a:schemeClr val="bg1"/>
                </a:solidFill>
                <a:latin typeface="Corbel" panose="020B0503020204020204" pitchFamily="34" charset="0"/>
              </a:defRPr>
            </a:lvl1pPr>
          </a:lstStyle>
          <a:p>
            <a:fld id="{F8A8E145-EC7E-466A-9731-DF4E630296A6}" type="slidenum">
              <a:rPr lang="en-US" smtClean="0"/>
              <a:pPr/>
              <a:t>‹#›</a:t>
            </a:fld>
            <a:endParaRPr lang="en-US" dirty="0"/>
          </a:p>
        </p:txBody>
      </p:sp>
      <p:grpSp>
        <p:nvGrpSpPr>
          <p:cNvPr id="2" name="Group 4">
            <a:extLst>
              <a:ext uri="{FF2B5EF4-FFF2-40B4-BE49-F238E27FC236}">
                <a16:creationId xmlns:a16="http://schemas.microsoft.com/office/drawing/2014/main" id="{94D68F3C-2ED7-4F23-A455-EC89E94AAE43}"/>
              </a:ext>
            </a:extLst>
          </p:cNvPr>
          <p:cNvGrpSpPr>
            <a:grpSpLocks noChangeAspect="1"/>
          </p:cNvGrpSpPr>
          <p:nvPr userDrawn="1"/>
        </p:nvGrpSpPr>
        <p:grpSpPr bwMode="auto">
          <a:xfrm>
            <a:off x="774383" y="849630"/>
            <a:ext cx="2006917" cy="298133"/>
            <a:chOff x="813" y="892"/>
            <a:chExt cx="2107" cy="313"/>
          </a:xfrm>
        </p:grpSpPr>
        <p:sp>
          <p:nvSpPr>
            <p:cNvPr id="4" name="Freeform 5">
              <a:extLst>
                <a:ext uri="{FF2B5EF4-FFF2-40B4-BE49-F238E27FC236}">
                  <a16:creationId xmlns:a16="http://schemas.microsoft.com/office/drawing/2014/main" id="{9F4C74C8-0489-4C5E-B9DE-7770E0BAC6EB}"/>
                </a:ext>
              </a:extLst>
            </p:cNvPr>
            <p:cNvSpPr>
              <a:spLocks noEditPoints="1"/>
            </p:cNvSpPr>
            <p:nvPr userDrawn="1"/>
          </p:nvSpPr>
          <p:spPr bwMode="auto">
            <a:xfrm>
              <a:off x="1279" y="1102"/>
              <a:ext cx="101" cy="103"/>
            </a:xfrm>
            <a:custGeom>
              <a:avLst/>
              <a:gdLst>
                <a:gd name="T0" fmla="*/ 57 w 57"/>
                <a:gd name="T1" fmla="*/ 28 h 57"/>
                <a:gd name="T2" fmla="*/ 29 w 57"/>
                <a:gd name="T3" fmla="*/ 57 h 57"/>
                <a:gd name="T4" fmla="*/ 0 w 57"/>
                <a:gd name="T5" fmla="*/ 28 h 57"/>
                <a:gd name="T6" fmla="*/ 29 w 57"/>
                <a:gd name="T7" fmla="*/ 0 h 57"/>
                <a:gd name="T8" fmla="*/ 57 w 57"/>
                <a:gd name="T9" fmla="*/ 28 h 57"/>
                <a:gd name="T10" fmla="*/ 7 w 57"/>
                <a:gd name="T11" fmla="*/ 28 h 57"/>
                <a:gd name="T12" fmla="*/ 29 w 57"/>
                <a:gd name="T13" fmla="*/ 50 h 57"/>
                <a:gd name="T14" fmla="*/ 50 w 57"/>
                <a:gd name="T15" fmla="*/ 28 h 57"/>
                <a:gd name="T16" fmla="*/ 29 w 57"/>
                <a:gd name="T17" fmla="*/ 6 h 57"/>
                <a:gd name="T18" fmla="*/ 7 w 57"/>
                <a:gd name="T1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57" y="28"/>
                  </a:moveTo>
                  <a:cubicBezTo>
                    <a:pt x="57" y="45"/>
                    <a:pt x="45" y="57"/>
                    <a:pt x="29" y="57"/>
                  </a:cubicBezTo>
                  <a:cubicBezTo>
                    <a:pt x="12" y="57"/>
                    <a:pt x="0" y="45"/>
                    <a:pt x="0" y="28"/>
                  </a:cubicBezTo>
                  <a:cubicBezTo>
                    <a:pt x="0" y="12"/>
                    <a:pt x="12" y="0"/>
                    <a:pt x="29" y="0"/>
                  </a:cubicBezTo>
                  <a:cubicBezTo>
                    <a:pt x="45" y="0"/>
                    <a:pt x="57" y="12"/>
                    <a:pt x="57" y="28"/>
                  </a:cubicBezTo>
                  <a:close/>
                  <a:moveTo>
                    <a:pt x="7" y="28"/>
                  </a:moveTo>
                  <a:cubicBezTo>
                    <a:pt x="7" y="41"/>
                    <a:pt x="17" y="50"/>
                    <a:pt x="29" y="50"/>
                  </a:cubicBezTo>
                  <a:cubicBezTo>
                    <a:pt x="41" y="50"/>
                    <a:pt x="50" y="41"/>
                    <a:pt x="50" y="28"/>
                  </a:cubicBezTo>
                  <a:cubicBezTo>
                    <a:pt x="50" y="15"/>
                    <a:pt x="41" y="6"/>
                    <a:pt x="29" y="6"/>
                  </a:cubicBezTo>
                  <a:cubicBezTo>
                    <a:pt x="17" y="6"/>
                    <a:pt x="7" y="15"/>
                    <a:pt x="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8" name="Freeform 6">
              <a:extLst>
                <a:ext uri="{FF2B5EF4-FFF2-40B4-BE49-F238E27FC236}">
                  <a16:creationId xmlns:a16="http://schemas.microsoft.com/office/drawing/2014/main" id="{541F1366-D99E-4EAC-9520-D05D6B20F713}"/>
                </a:ext>
              </a:extLst>
            </p:cNvPr>
            <p:cNvSpPr>
              <a:spLocks/>
            </p:cNvSpPr>
            <p:nvPr userDrawn="1"/>
          </p:nvSpPr>
          <p:spPr bwMode="auto">
            <a:xfrm>
              <a:off x="1419" y="1104"/>
              <a:ext cx="69" cy="99"/>
            </a:xfrm>
            <a:custGeom>
              <a:avLst/>
              <a:gdLst>
                <a:gd name="T0" fmla="*/ 66 w 69"/>
                <a:gd name="T1" fmla="*/ 54 h 99"/>
                <a:gd name="T2" fmla="*/ 12 w 69"/>
                <a:gd name="T3" fmla="*/ 54 h 99"/>
                <a:gd name="T4" fmla="*/ 12 w 69"/>
                <a:gd name="T5" fmla="*/ 99 h 99"/>
                <a:gd name="T6" fmla="*/ 0 w 69"/>
                <a:gd name="T7" fmla="*/ 99 h 99"/>
                <a:gd name="T8" fmla="*/ 0 w 69"/>
                <a:gd name="T9" fmla="*/ 0 h 99"/>
                <a:gd name="T10" fmla="*/ 69 w 69"/>
                <a:gd name="T11" fmla="*/ 0 h 99"/>
                <a:gd name="T12" fmla="*/ 69 w 69"/>
                <a:gd name="T13" fmla="*/ 11 h 99"/>
                <a:gd name="T14" fmla="*/ 12 w 69"/>
                <a:gd name="T15" fmla="*/ 11 h 99"/>
                <a:gd name="T16" fmla="*/ 12 w 69"/>
                <a:gd name="T17" fmla="*/ 43 h 99"/>
                <a:gd name="T18" fmla="*/ 66 w 69"/>
                <a:gd name="T19" fmla="*/ 43 h 99"/>
                <a:gd name="T20" fmla="*/ 66 w 69"/>
                <a:gd name="T21"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99">
                  <a:moveTo>
                    <a:pt x="66" y="54"/>
                  </a:moveTo>
                  <a:lnTo>
                    <a:pt x="12" y="54"/>
                  </a:lnTo>
                  <a:lnTo>
                    <a:pt x="12" y="99"/>
                  </a:lnTo>
                  <a:lnTo>
                    <a:pt x="0" y="99"/>
                  </a:lnTo>
                  <a:lnTo>
                    <a:pt x="0" y="0"/>
                  </a:lnTo>
                  <a:lnTo>
                    <a:pt x="69" y="0"/>
                  </a:lnTo>
                  <a:lnTo>
                    <a:pt x="69" y="11"/>
                  </a:lnTo>
                  <a:lnTo>
                    <a:pt x="12" y="11"/>
                  </a:lnTo>
                  <a:lnTo>
                    <a:pt x="12" y="43"/>
                  </a:lnTo>
                  <a:lnTo>
                    <a:pt x="66" y="43"/>
                  </a:lnTo>
                  <a:lnTo>
                    <a:pt x="66"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9" name="Freeform 7">
              <a:extLst>
                <a:ext uri="{FF2B5EF4-FFF2-40B4-BE49-F238E27FC236}">
                  <a16:creationId xmlns:a16="http://schemas.microsoft.com/office/drawing/2014/main" id="{1A6103FA-416C-4884-A68B-89CB8264E756}"/>
                </a:ext>
              </a:extLst>
            </p:cNvPr>
            <p:cNvSpPr>
              <a:spLocks/>
            </p:cNvSpPr>
            <p:nvPr userDrawn="1"/>
          </p:nvSpPr>
          <p:spPr bwMode="auto">
            <a:xfrm>
              <a:off x="1578" y="1104"/>
              <a:ext cx="80" cy="99"/>
            </a:xfrm>
            <a:custGeom>
              <a:avLst/>
              <a:gdLst>
                <a:gd name="T0" fmla="*/ 80 w 80"/>
                <a:gd name="T1" fmla="*/ 11 h 99"/>
                <a:gd name="T2" fmla="*/ 47 w 80"/>
                <a:gd name="T3" fmla="*/ 11 h 99"/>
                <a:gd name="T4" fmla="*/ 47 w 80"/>
                <a:gd name="T5" fmla="*/ 99 h 99"/>
                <a:gd name="T6" fmla="*/ 34 w 80"/>
                <a:gd name="T7" fmla="*/ 99 h 99"/>
                <a:gd name="T8" fmla="*/ 34 w 80"/>
                <a:gd name="T9" fmla="*/ 11 h 99"/>
                <a:gd name="T10" fmla="*/ 0 w 80"/>
                <a:gd name="T11" fmla="*/ 11 h 99"/>
                <a:gd name="T12" fmla="*/ 0 w 80"/>
                <a:gd name="T13" fmla="*/ 0 h 99"/>
                <a:gd name="T14" fmla="*/ 80 w 80"/>
                <a:gd name="T15" fmla="*/ 0 h 99"/>
                <a:gd name="T16" fmla="*/ 80 w 80"/>
                <a:gd name="T17" fmla="*/ 1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99">
                  <a:moveTo>
                    <a:pt x="80" y="11"/>
                  </a:moveTo>
                  <a:lnTo>
                    <a:pt x="47" y="11"/>
                  </a:lnTo>
                  <a:lnTo>
                    <a:pt x="47" y="99"/>
                  </a:lnTo>
                  <a:lnTo>
                    <a:pt x="34" y="99"/>
                  </a:lnTo>
                  <a:lnTo>
                    <a:pt x="34" y="11"/>
                  </a:lnTo>
                  <a:lnTo>
                    <a:pt x="0" y="11"/>
                  </a:lnTo>
                  <a:lnTo>
                    <a:pt x="0" y="0"/>
                  </a:lnTo>
                  <a:lnTo>
                    <a:pt x="80" y="0"/>
                  </a:lnTo>
                  <a:lnTo>
                    <a:pt x="8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2" name="Freeform 8">
              <a:extLst>
                <a:ext uri="{FF2B5EF4-FFF2-40B4-BE49-F238E27FC236}">
                  <a16:creationId xmlns:a16="http://schemas.microsoft.com/office/drawing/2014/main" id="{A3917766-9C47-4274-A735-7B506D2E0153}"/>
                </a:ext>
              </a:extLst>
            </p:cNvPr>
            <p:cNvSpPr>
              <a:spLocks/>
            </p:cNvSpPr>
            <p:nvPr userDrawn="1"/>
          </p:nvSpPr>
          <p:spPr bwMode="auto">
            <a:xfrm>
              <a:off x="1697" y="1104"/>
              <a:ext cx="69" cy="99"/>
            </a:xfrm>
            <a:custGeom>
              <a:avLst/>
              <a:gdLst>
                <a:gd name="T0" fmla="*/ 69 w 69"/>
                <a:gd name="T1" fmla="*/ 99 h 99"/>
                <a:gd name="T2" fmla="*/ 0 w 69"/>
                <a:gd name="T3" fmla="*/ 99 h 99"/>
                <a:gd name="T4" fmla="*/ 0 w 69"/>
                <a:gd name="T5" fmla="*/ 0 h 99"/>
                <a:gd name="T6" fmla="*/ 69 w 69"/>
                <a:gd name="T7" fmla="*/ 0 h 99"/>
                <a:gd name="T8" fmla="*/ 69 w 69"/>
                <a:gd name="T9" fmla="*/ 11 h 99"/>
                <a:gd name="T10" fmla="*/ 13 w 69"/>
                <a:gd name="T11" fmla="*/ 11 h 99"/>
                <a:gd name="T12" fmla="*/ 13 w 69"/>
                <a:gd name="T13" fmla="*/ 43 h 99"/>
                <a:gd name="T14" fmla="*/ 68 w 69"/>
                <a:gd name="T15" fmla="*/ 43 h 99"/>
                <a:gd name="T16" fmla="*/ 68 w 69"/>
                <a:gd name="T17" fmla="*/ 54 h 99"/>
                <a:gd name="T18" fmla="*/ 13 w 69"/>
                <a:gd name="T19" fmla="*/ 54 h 99"/>
                <a:gd name="T20" fmla="*/ 13 w 69"/>
                <a:gd name="T21" fmla="*/ 86 h 99"/>
                <a:gd name="T22" fmla="*/ 69 w 69"/>
                <a:gd name="T23" fmla="*/ 86 h 99"/>
                <a:gd name="T24" fmla="*/ 69 w 69"/>
                <a:gd name="T2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9">
                  <a:moveTo>
                    <a:pt x="69" y="99"/>
                  </a:moveTo>
                  <a:lnTo>
                    <a:pt x="0" y="99"/>
                  </a:lnTo>
                  <a:lnTo>
                    <a:pt x="0" y="0"/>
                  </a:lnTo>
                  <a:lnTo>
                    <a:pt x="69" y="0"/>
                  </a:lnTo>
                  <a:lnTo>
                    <a:pt x="69" y="11"/>
                  </a:lnTo>
                  <a:lnTo>
                    <a:pt x="13" y="11"/>
                  </a:lnTo>
                  <a:lnTo>
                    <a:pt x="13" y="43"/>
                  </a:lnTo>
                  <a:lnTo>
                    <a:pt x="68" y="43"/>
                  </a:lnTo>
                  <a:lnTo>
                    <a:pt x="68" y="54"/>
                  </a:lnTo>
                  <a:lnTo>
                    <a:pt x="13" y="54"/>
                  </a:lnTo>
                  <a:lnTo>
                    <a:pt x="13" y="86"/>
                  </a:lnTo>
                  <a:lnTo>
                    <a:pt x="69" y="86"/>
                  </a:lnTo>
                  <a:lnTo>
                    <a:pt x="6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3" name="Freeform 9">
              <a:extLst>
                <a:ext uri="{FF2B5EF4-FFF2-40B4-BE49-F238E27FC236}">
                  <a16:creationId xmlns:a16="http://schemas.microsoft.com/office/drawing/2014/main" id="{D0E9BEBA-6BFA-48E3-9B64-4E14B991A289}"/>
                </a:ext>
              </a:extLst>
            </p:cNvPr>
            <p:cNvSpPr>
              <a:spLocks/>
            </p:cNvSpPr>
            <p:nvPr userDrawn="1"/>
          </p:nvSpPr>
          <p:spPr bwMode="auto">
            <a:xfrm>
              <a:off x="1811" y="1102"/>
              <a:ext cx="92" cy="103"/>
            </a:xfrm>
            <a:custGeom>
              <a:avLst/>
              <a:gdLst>
                <a:gd name="T0" fmla="*/ 52 w 52"/>
                <a:gd name="T1" fmla="*/ 11 h 57"/>
                <a:gd name="T2" fmla="*/ 46 w 52"/>
                <a:gd name="T3" fmla="*/ 15 h 57"/>
                <a:gd name="T4" fmla="*/ 29 w 52"/>
                <a:gd name="T5" fmla="*/ 6 h 57"/>
                <a:gd name="T6" fmla="*/ 8 w 52"/>
                <a:gd name="T7" fmla="*/ 28 h 57"/>
                <a:gd name="T8" fmla="*/ 29 w 52"/>
                <a:gd name="T9" fmla="*/ 50 h 57"/>
                <a:gd name="T10" fmla="*/ 46 w 52"/>
                <a:gd name="T11" fmla="*/ 41 h 57"/>
                <a:gd name="T12" fmla="*/ 51 w 52"/>
                <a:gd name="T13" fmla="*/ 46 h 57"/>
                <a:gd name="T14" fmla="*/ 29 w 52"/>
                <a:gd name="T15" fmla="*/ 57 h 57"/>
                <a:gd name="T16" fmla="*/ 0 w 52"/>
                <a:gd name="T17" fmla="*/ 28 h 57"/>
                <a:gd name="T18" fmla="*/ 29 w 52"/>
                <a:gd name="T19" fmla="*/ 0 h 57"/>
                <a:gd name="T20" fmla="*/ 52 w 52"/>
                <a:gd name="T21" fmla="*/ 1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57">
                  <a:moveTo>
                    <a:pt x="52" y="11"/>
                  </a:moveTo>
                  <a:cubicBezTo>
                    <a:pt x="46" y="15"/>
                    <a:pt x="46" y="15"/>
                    <a:pt x="46" y="15"/>
                  </a:cubicBezTo>
                  <a:cubicBezTo>
                    <a:pt x="42" y="10"/>
                    <a:pt x="36" y="6"/>
                    <a:pt x="29" y="6"/>
                  </a:cubicBezTo>
                  <a:cubicBezTo>
                    <a:pt x="17" y="6"/>
                    <a:pt x="8" y="15"/>
                    <a:pt x="8" y="28"/>
                  </a:cubicBezTo>
                  <a:cubicBezTo>
                    <a:pt x="8" y="41"/>
                    <a:pt x="17" y="50"/>
                    <a:pt x="29" y="50"/>
                  </a:cubicBezTo>
                  <a:cubicBezTo>
                    <a:pt x="36" y="50"/>
                    <a:pt x="42" y="47"/>
                    <a:pt x="46" y="41"/>
                  </a:cubicBezTo>
                  <a:cubicBezTo>
                    <a:pt x="51" y="46"/>
                    <a:pt x="51" y="46"/>
                    <a:pt x="51" y="46"/>
                  </a:cubicBezTo>
                  <a:cubicBezTo>
                    <a:pt x="47" y="52"/>
                    <a:pt x="38" y="57"/>
                    <a:pt x="29" y="57"/>
                  </a:cubicBezTo>
                  <a:cubicBezTo>
                    <a:pt x="12" y="57"/>
                    <a:pt x="0" y="45"/>
                    <a:pt x="0" y="28"/>
                  </a:cubicBezTo>
                  <a:cubicBezTo>
                    <a:pt x="0" y="12"/>
                    <a:pt x="12" y="0"/>
                    <a:pt x="29" y="0"/>
                  </a:cubicBezTo>
                  <a:cubicBezTo>
                    <a:pt x="39" y="0"/>
                    <a:pt x="47" y="4"/>
                    <a:pt x="5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4" name="Freeform 10">
              <a:extLst>
                <a:ext uri="{FF2B5EF4-FFF2-40B4-BE49-F238E27FC236}">
                  <a16:creationId xmlns:a16="http://schemas.microsoft.com/office/drawing/2014/main" id="{C9FB03A5-5D35-490B-928B-120DB4697B06}"/>
                </a:ext>
              </a:extLst>
            </p:cNvPr>
            <p:cNvSpPr>
              <a:spLocks/>
            </p:cNvSpPr>
            <p:nvPr userDrawn="1"/>
          </p:nvSpPr>
          <p:spPr bwMode="auto">
            <a:xfrm>
              <a:off x="1949" y="1104"/>
              <a:ext cx="81" cy="99"/>
            </a:xfrm>
            <a:custGeom>
              <a:avLst/>
              <a:gdLst>
                <a:gd name="T0" fmla="*/ 12 w 81"/>
                <a:gd name="T1" fmla="*/ 43 h 99"/>
                <a:gd name="T2" fmla="*/ 71 w 81"/>
                <a:gd name="T3" fmla="*/ 43 h 99"/>
                <a:gd name="T4" fmla="*/ 71 w 81"/>
                <a:gd name="T5" fmla="*/ 0 h 99"/>
                <a:gd name="T6" fmla="*/ 81 w 81"/>
                <a:gd name="T7" fmla="*/ 0 h 99"/>
                <a:gd name="T8" fmla="*/ 81 w 81"/>
                <a:gd name="T9" fmla="*/ 99 h 99"/>
                <a:gd name="T10" fmla="*/ 71 w 81"/>
                <a:gd name="T11" fmla="*/ 99 h 99"/>
                <a:gd name="T12" fmla="*/ 71 w 81"/>
                <a:gd name="T13" fmla="*/ 54 h 99"/>
                <a:gd name="T14" fmla="*/ 12 w 81"/>
                <a:gd name="T15" fmla="*/ 54 h 99"/>
                <a:gd name="T16" fmla="*/ 12 w 81"/>
                <a:gd name="T17" fmla="*/ 99 h 99"/>
                <a:gd name="T18" fmla="*/ 0 w 81"/>
                <a:gd name="T19" fmla="*/ 99 h 99"/>
                <a:gd name="T20" fmla="*/ 0 w 81"/>
                <a:gd name="T21" fmla="*/ 0 h 99"/>
                <a:gd name="T22" fmla="*/ 12 w 81"/>
                <a:gd name="T23" fmla="*/ 0 h 99"/>
                <a:gd name="T24" fmla="*/ 12 w 81"/>
                <a:gd name="T25" fmla="*/ 4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12" y="43"/>
                  </a:moveTo>
                  <a:lnTo>
                    <a:pt x="71" y="43"/>
                  </a:lnTo>
                  <a:lnTo>
                    <a:pt x="71" y="0"/>
                  </a:lnTo>
                  <a:lnTo>
                    <a:pt x="81" y="0"/>
                  </a:lnTo>
                  <a:lnTo>
                    <a:pt x="81" y="99"/>
                  </a:lnTo>
                  <a:lnTo>
                    <a:pt x="71" y="99"/>
                  </a:lnTo>
                  <a:lnTo>
                    <a:pt x="71" y="54"/>
                  </a:lnTo>
                  <a:lnTo>
                    <a:pt x="12" y="54"/>
                  </a:lnTo>
                  <a:lnTo>
                    <a:pt x="12" y="99"/>
                  </a:lnTo>
                  <a:lnTo>
                    <a:pt x="0" y="99"/>
                  </a:lnTo>
                  <a:lnTo>
                    <a:pt x="0" y="0"/>
                  </a:lnTo>
                  <a:lnTo>
                    <a:pt x="12" y="0"/>
                  </a:lnTo>
                  <a:lnTo>
                    <a:pt x="1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5" name="Freeform 11">
              <a:extLst>
                <a:ext uri="{FF2B5EF4-FFF2-40B4-BE49-F238E27FC236}">
                  <a16:creationId xmlns:a16="http://schemas.microsoft.com/office/drawing/2014/main" id="{1A689CA6-0964-46A5-9804-C60F339539BD}"/>
                </a:ext>
              </a:extLst>
            </p:cNvPr>
            <p:cNvSpPr>
              <a:spLocks/>
            </p:cNvSpPr>
            <p:nvPr userDrawn="1"/>
          </p:nvSpPr>
          <p:spPr bwMode="auto">
            <a:xfrm>
              <a:off x="2092" y="1104"/>
              <a:ext cx="84" cy="99"/>
            </a:xfrm>
            <a:custGeom>
              <a:avLst/>
              <a:gdLst>
                <a:gd name="T0" fmla="*/ 84 w 84"/>
                <a:gd name="T1" fmla="*/ 99 h 99"/>
                <a:gd name="T2" fmla="*/ 73 w 84"/>
                <a:gd name="T3" fmla="*/ 99 h 99"/>
                <a:gd name="T4" fmla="*/ 13 w 84"/>
                <a:gd name="T5" fmla="*/ 20 h 99"/>
                <a:gd name="T6" fmla="*/ 13 w 84"/>
                <a:gd name="T7" fmla="*/ 99 h 99"/>
                <a:gd name="T8" fmla="*/ 0 w 84"/>
                <a:gd name="T9" fmla="*/ 99 h 99"/>
                <a:gd name="T10" fmla="*/ 0 w 84"/>
                <a:gd name="T11" fmla="*/ 0 h 99"/>
                <a:gd name="T12" fmla="*/ 11 w 84"/>
                <a:gd name="T13" fmla="*/ 0 h 99"/>
                <a:gd name="T14" fmla="*/ 71 w 84"/>
                <a:gd name="T15" fmla="*/ 77 h 99"/>
                <a:gd name="T16" fmla="*/ 71 w 84"/>
                <a:gd name="T17" fmla="*/ 0 h 99"/>
                <a:gd name="T18" fmla="*/ 84 w 84"/>
                <a:gd name="T19" fmla="*/ 0 h 99"/>
                <a:gd name="T20" fmla="*/ 84 w 84"/>
                <a:gd name="T2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99">
                  <a:moveTo>
                    <a:pt x="84" y="99"/>
                  </a:moveTo>
                  <a:lnTo>
                    <a:pt x="73" y="99"/>
                  </a:lnTo>
                  <a:lnTo>
                    <a:pt x="13" y="20"/>
                  </a:lnTo>
                  <a:lnTo>
                    <a:pt x="13" y="99"/>
                  </a:lnTo>
                  <a:lnTo>
                    <a:pt x="0" y="99"/>
                  </a:lnTo>
                  <a:lnTo>
                    <a:pt x="0" y="0"/>
                  </a:lnTo>
                  <a:lnTo>
                    <a:pt x="11" y="0"/>
                  </a:lnTo>
                  <a:lnTo>
                    <a:pt x="71" y="77"/>
                  </a:lnTo>
                  <a:lnTo>
                    <a:pt x="71" y="0"/>
                  </a:lnTo>
                  <a:lnTo>
                    <a:pt x="84" y="0"/>
                  </a:lnTo>
                  <a:lnTo>
                    <a:pt x="84"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6" name="Freeform 12">
              <a:extLst>
                <a:ext uri="{FF2B5EF4-FFF2-40B4-BE49-F238E27FC236}">
                  <a16:creationId xmlns:a16="http://schemas.microsoft.com/office/drawing/2014/main" id="{85915EE8-7DF5-434F-897C-6BECB1D25C58}"/>
                </a:ext>
              </a:extLst>
            </p:cNvPr>
            <p:cNvSpPr>
              <a:spLocks noEditPoints="1"/>
            </p:cNvSpPr>
            <p:nvPr userDrawn="1"/>
          </p:nvSpPr>
          <p:spPr bwMode="auto">
            <a:xfrm>
              <a:off x="2220" y="1102"/>
              <a:ext cx="101" cy="103"/>
            </a:xfrm>
            <a:custGeom>
              <a:avLst/>
              <a:gdLst>
                <a:gd name="T0" fmla="*/ 57 w 57"/>
                <a:gd name="T1" fmla="*/ 28 h 57"/>
                <a:gd name="T2" fmla="*/ 29 w 57"/>
                <a:gd name="T3" fmla="*/ 57 h 57"/>
                <a:gd name="T4" fmla="*/ 0 w 57"/>
                <a:gd name="T5" fmla="*/ 28 h 57"/>
                <a:gd name="T6" fmla="*/ 29 w 57"/>
                <a:gd name="T7" fmla="*/ 0 h 57"/>
                <a:gd name="T8" fmla="*/ 57 w 57"/>
                <a:gd name="T9" fmla="*/ 28 h 57"/>
                <a:gd name="T10" fmla="*/ 7 w 57"/>
                <a:gd name="T11" fmla="*/ 28 h 57"/>
                <a:gd name="T12" fmla="*/ 29 w 57"/>
                <a:gd name="T13" fmla="*/ 50 h 57"/>
                <a:gd name="T14" fmla="*/ 50 w 57"/>
                <a:gd name="T15" fmla="*/ 28 h 57"/>
                <a:gd name="T16" fmla="*/ 29 w 57"/>
                <a:gd name="T17" fmla="*/ 6 h 57"/>
                <a:gd name="T18" fmla="*/ 7 w 57"/>
                <a:gd name="T1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57" y="28"/>
                  </a:moveTo>
                  <a:cubicBezTo>
                    <a:pt x="57" y="45"/>
                    <a:pt x="45" y="57"/>
                    <a:pt x="29" y="57"/>
                  </a:cubicBezTo>
                  <a:cubicBezTo>
                    <a:pt x="12" y="57"/>
                    <a:pt x="0" y="45"/>
                    <a:pt x="0" y="28"/>
                  </a:cubicBezTo>
                  <a:cubicBezTo>
                    <a:pt x="0" y="12"/>
                    <a:pt x="12" y="0"/>
                    <a:pt x="29" y="0"/>
                  </a:cubicBezTo>
                  <a:cubicBezTo>
                    <a:pt x="45" y="0"/>
                    <a:pt x="57" y="12"/>
                    <a:pt x="57" y="28"/>
                  </a:cubicBezTo>
                  <a:close/>
                  <a:moveTo>
                    <a:pt x="7" y="28"/>
                  </a:moveTo>
                  <a:cubicBezTo>
                    <a:pt x="7" y="41"/>
                    <a:pt x="17" y="50"/>
                    <a:pt x="29" y="50"/>
                  </a:cubicBezTo>
                  <a:cubicBezTo>
                    <a:pt x="41" y="50"/>
                    <a:pt x="50" y="41"/>
                    <a:pt x="50" y="28"/>
                  </a:cubicBezTo>
                  <a:cubicBezTo>
                    <a:pt x="50" y="15"/>
                    <a:pt x="41" y="6"/>
                    <a:pt x="29" y="6"/>
                  </a:cubicBezTo>
                  <a:cubicBezTo>
                    <a:pt x="17" y="6"/>
                    <a:pt x="7" y="15"/>
                    <a:pt x="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7" name="Freeform 13">
              <a:extLst>
                <a:ext uri="{FF2B5EF4-FFF2-40B4-BE49-F238E27FC236}">
                  <a16:creationId xmlns:a16="http://schemas.microsoft.com/office/drawing/2014/main" id="{2760C194-4F83-4E97-9B25-DC69FDDA1D4F}"/>
                </a:ext>
              </a:extLst>
            </p:cNvPr>
            <p:cNvSpPr>
              <a:spLocks/>
            </p:cNvSpPr>
            <p:nvPr userDrawn="1"/>
          </p:nvSpPr>
          <p:spPr bwMode="auto">
            <a:xfrm>
              <a:off x="2365" y="1104"/>
              <a:ext cx="69" cy="99"/>
            </a:xfrm>
            <a:custGeom>
              <a:avLst/>
              <a:gdLst>
                <a:gd name="T0" fmla="*/ 69 w 69"/>
                <a:gd name="T1" fmla="*/ 99 h 99"/>
                <a:gd name="T2" fmla="*/ 0 w 69"/>
                <a:gd name="T3" fmla="*/ 99 h 99"/>
                <a:gd name="T4" fmla="*/ 0 w 69"/>
                <a:gd name="T5" fmla="*/ 0 h 99"/>
                <a:gd name="T6" fmla="*/ 13 w 69"/>
                <a:gd name="T7" fmla="*/ 0 h 99"/>
                <a:gd name="T8" fmla="*/ 13 w 69"/>
                <a:gd name="T9" fmla="*/ 86 h 99"/>
                <a:gd name="T10" fmla="*/ 69 w 69"/>
                <a:gd name="T11" fmla="*/ 86 h 99"/>
                <a:gd name="T12" fmla="*/ 69 w 69"/>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69" h="99">
                  <a:moveTo>
                    <a:pt x="69" y="99"/>
                  </a:moveTo>
                  <a:lnTo>
                    <a:pt x="0" y="99"/>
                  </a:lnTo>
                  <a:lnTo>
                    <a:pt x="0" y="0"/>
                  </a:lnTo>
                  <a:lnTo>
                    <a:pt x="13" y="0"/>
                  </a:lnTo>
                  <a:lnTo>
                    <a:pt x="13" y="86"/>
                  </a:lnTo>
                  <a:lnTo>
                    <a:pt x="69" y="86"/>
                  </a:lnTo>
                  <a:lnTo>
                    <a:pt x="6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8" name="Freeform 14">
              <a:extLst>
                <a:ext uri="{FF2B5EF4-FFF2-40B4-BE49-F238E27FC236}">
                  <a16:creationId xmlns:a16="http://schemas.microsoft.com/office/drawing/2014/main" id="{C4BAA6D6-3C97-4F5C-B4BB-D7C79D810395}"/>
                </a:ext>
              </a:extLst>
            </p:cNvPr>
            <p:cNvSpPr>
              <a:spLocks noEditPoints="1"/>
            </p:cNvSpPr>
            <p:nvPr userDrawn="1"/>
          </p:nvSpPr>
          <p:spPr bwMode="auto">
            <a:xfrm>
              <a:off x="2461" y="1102"/>
              <a:ext cx="101" cy="103"/>
            </a:xfrm>
            <a:custGeom>
              <a:avLst/>
              <a:gdLst>
                <a:gd name="T0" fmla="*/ 57 w 57"/>
                <a:gd name="T1" fmla="*/ 28 h 57"/>
                <a:gd name="T2" fmla="*/ 28 w 57"/>
                <a:gd name="T3" fmla="*/ 57 h 57"/>
                <a:gd name="T4" fmla="*/ 0 w 57"/>
                <a:gd name="T5" fmla="*/ 28 h 57"/>
                <a:gd name="T6" fmla="*/ 28 w 57"/>
                <a:gd name="T7" fmla="*/ 0 h 57"/>
                <a:gd name="T8" fmla="*/ 57 w 57"/>
                <a:gd name="T9" fmla="*/ 28 h 57"/>
                <a:gd name="T10" fmla="*/ 7 w 57"/>
                <a:gd name="T11" fmla="*/ 28 h 57"/>
                <a:gd name="T12" fmla="*/ 28 w 57"/>
                <a:gd name="T13" fmla="*/ 50 h 57"/>
                <a:gd name="T14" fmla="*/ 50 w 57"/>
                <a:gd name="T15" fmla="*/ 28 h 57"/>
                <a:gd name="T16" fmla="*/ 28 w 57"/>
                <a:gd name="T17" fmla="*/ 6 h 57"/>
                <a:gd name="T18" fmla="*/ 7 w 57"/>
                <a:gd name="T1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57" y="28"/>
                  </a:moveTo>
                  <a:cubicBezTo>
                    <a:pt x="57" y="45"/>
                    <a:pt x="45" y="57"/>
                    <a:pt x="28" y="57"/>
                  </a:cubicBezTo>
                  <a:cubicBezTo>
                    <a:pt x="12" y="57"/>
                    <a:pt x="0" y="45"/>
                    <a:pt x="0" y="28"/>
                  </a:cubicBezTo>
                  <a:cubicBezTo>
                    <a:pt x="0" y="12"/>
                    <a:pt x="12" y="0"/>
                    <a:pt x="28" y="0"/>
                  </a:cubicBezTo>
                  <a:cubicBezTo>
                    <a:pt x="45" y="0"/>
                    <a:pt x="57" y="12"/>
                    <a:pt x="57" y="28"/>
                  </a:cubicBezTo>
                  <a:close/>
                  <a:moveTo>
                    <a:pt x="7" y="28"/>
                  </a:moveTo>
                  <a:cubicBezTo>
                    <a:pt x="7" y="41"/>
                    <a:pt x="16" y="50"/>
                    <a:pt x="28" y="50"/>
                  </a:cubicBezTo>
                  <a:cubicBezTo>
                    <a:pt x="41" y="50"/>
                    <a:pt x="50" y="41"/>
                    <a:pt x="50" y="28"/>
                  </a:cubicBezTo>
                  <a:cubicBezTo>
                    <a:pt x="50" y="15"/>
                    <a:pt x="41" y="6"/>
                    <a:pt x="28" y="6"/>
                  </a:cubicBezTo>
                  <a:cubicBezTo>
                    <a:pt x="16" y="6"/>
                    <a:pt x="7" y="15"/>
                    <a:pt x="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9" name="Freeform 15">
              <a:extLst>
                <a:ext uri="{FF2B5EF4-FFF2-40B4-BE49-F238E27FC236}">
                  <a16:creationId xmlns:a16="http://schemas.microsoft.com/office/drawing/2014/main" id="{B5BE79D1-C904-4199-A8E0-1B73113B3F5D}"/>
                </a:ext>
              </a:extLst>
            </p:cNvPr>
            <p:cNvSpPr>
              <a:spLocks/>
            </p:cNvSpPr>
            <p:nvPr userDrawn="1"/>
          </p:nvSpPr>
          <p:spPr bwMode="auto">
            <a:xfrm>
              <a:off x="2596" y="1102"/>
              <a:ext cx="97" cy="103"/>
            </a:xfrm>
            <a:custGeom>
              <a:avLst/>
              <a:gdLst>
                <a:gd name="T0" fmla="*/ 50 w 55"/>
                <a:gd name="T1" fmla="*/ 9 h 57"/>
                <a:gd name="T2" fmla="*/ 45 w 55"/>
                <a:gd name="T3" fmla="*/ 14 h 57"/>
                <a:gd name="T4" fmla="*/ 29 w 55"/>
                <a:gd name="T5" fmla="*/ 6 h 57"/>
                <a:gd name="T6" fmla="*/ 7 w 55"/>
                <a:gd name="T7" fmla="*/ 28 h 57"/>
                <a:gd name="T8" fmla="*/ 28 w 55"/>
                <a:gd name="T9" fmla="*/ 50 h 57"/>
                <a:gd name="T10" fmla="*/ 48 w 55"/>
                <a:gd name="T11" fmla="*/ 33 h 57"/>
                <a:gd name="T12" fmla="*/ 31 w 55"/>
                <a:gd name="T13" fmla="*/ 33 h 57"/>
                <a:gd name="T14" fmla="*/ 31 w 55"/>
                <a:gd name="T15" fmla="*/ 26 h 57"/>
                <a:gd name="T16" fmla="*/ 55 w 55"/>
                <a:gd name="T17" fmla="*/ 26 h 57"/>
                <a:gd name="T18" fmla="*/ 55 w 55"/>
                <a:gd name="T19" fmla="*/ 28 h 57"/>
                <a:gd name="T20" fmla="*/ 28 w 55"/>
                <a:gd name="T21" fmla="*/ 57 h 57"/>
                <a:gd name="T22" fmla="*/ 0 w 55"/>
                <a:gd name="T23" fmla="*/ 28 h 57"/>
                <a:gd name="T24" fmla="*/ 29 w 55"/>
                <a:gd name="T25" fmla="*/ 0 h 57"/>
                <a:gd name="T26" fmla="*/ 50 w 55"/>
                <a:gd name="T27"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7">
                  <a:moveTo>
                    <a:pt x="50" y="9"/>
                  </a:moveTo>
                  <a:cubicBezTo>
                    <a:pt x="45" y="14"/>
                    <a:pt x="45" y="14"/>
                    <a:pt x="45" y="14"/>
                  </a:cubicBezTo>
                  <a:cubicBezTo>
                    <a:pt x="41" y="9"/>
                    <a:pt x="35" y="6"/>
                    <a:pt x="29" y="6"/>
                  </a:cubicBezTo>
                  <a:cubicBezTo>
                    <a:pt x="16" y="6"/>
                    <a:pt x="7" y="15"/>
                    <a:pt x="7" y="28"/>
                  </a:cubicBezTo>
                  <a:cubicBezTo>
                    <a:pt x="7" y="41"/>
                    <a:pt x="16" y="50"/>
                    <a:pt x="28" y="50"/>
                  </a:cubicBezTo>
                  <a:cubicBezTo>
                    <a:pt x="40" y="50"/>
                    <a:pt x="46" y="43"/>
                    <a:pt x="48" y="33"/>
                  </a:cubicBezTo>
                  <a:cubicBezTo>
                    <a:pt x="31" y="33"/>
                    <a:pt x="31" y="33"/>
                    <a:pt x="31" y="33"/>
                  </a:cubicBezTo>
                  <a:cubicBezTo>
                    <a:pt x="31" y="26"/>
                    <a:pt x="31" y="26"/>
                    <a:pt x="31" y="26"/>
                  </a:cubicBezTo>
                  <a:cubicBezTo>
                    <a:pt x="55" y="26"/>
                    <a:pt x="55" y="26"/>
                    <a:pt x="55" y="26"/>
                  </a:cubicBezTo>
                  <a:cubicBezTo>
                    <a:pt x="55" y="27"/>
                    <a:pt x="55" y="27"/>
                    <a:pt x="55" y="28"/>
                  </a:cubicBezTo>
                  <a:cubicBezTo>
                    <a:pt x="55" y="44"/>
                    <a:pt x="45" y="57"/>
                    <a:pt x="28" y="57"/>
                  </a:cubicBezTo>
                  <a:cubicBezTo>
                    <a:pt x="14" y="57"/>
                    <a:pt x="0" y="46"/>
                    <a:pt x="0" y="28"/>
                  </a:cubicBezTo>
                  <a:cubicBezTo>
                    <a:pt x="0" y="12"/>
                    <a:pt x="12" y="0"/>
                    <a:pt x="29" y="0"/>
                  </a:cubicBezTo>
                  <a:cubicBezTo>
                    <a:pt x="37" y="0"/>
                    <a:pt x="45" y="3"/>
                    <a:pt x="5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0" name="Freeform 16">
              <a:extLst>
                <a:ext uri="{FF2B5EF4-FFF2-40B4-BE49-F238E27FC236}">
                  <a16:creationId xmlns:a16="http://schemas.microsoft.com/office/drawing/2014/main" id="{A9855D78-B8D8-4CB5-9BBC-EBA29D1680BC}"/>
                </a:ext>
              </a:extLst>
            </p:cNvPr>
            <p:cNvSpPr>
              <a:spLocks/>
            </p:cNvSpPr>
            <p:nvPr userDrawn="1"/>
          </p:nvSpPr>
          <p:spPr bwMode="auto">
            <a:xfrm>
              <a:off x="2716" y="1104"/>
              <a:ext cx="90" cy="99"/>
            </a:xfrm>
            <a:custGeom>
              <a:avLst/>
              <a:gdLst>
                <a:gd name="T0" fmla="*/ 51 w 90"/>
                <a:gd name="T1" fmla="*/ 58 h 99"/>
                <a:gd name="T2" fmla="*/ 51 w 90"/>
                <a:gd name="T3" fmla="*/ 99 h 99"/>
                <a:gd name="T4" fmla="*/ 39 w 90"/>
                <a:gd name="T5" fmla="*/ 99 h 99"/>
                <a:gd name="T6" fmla="*/ 39 w 90"/>
                <a:gd name="T7" fmla="*/ 58 h 99"/>
                <a:gd name="T8" fmla="*/ 0 w 90"/>
                <a:gd name="T9" fmla="*/ 0 h 99"/>
                <a:gd name="T10" fmla="*/ 16 w 90"/>
                <a:gd name="T11" fmla="*/ 0 h 99"/>
                <a:gd name="T12" fmla="*/ 46 w 90"/>
                <a:gd name="T13" fmla="*/ 45 h 99"/>
                <a:gd name="T14" fmla="*/ 74 w 90"/>
                <a:gd name="T15" fmla="*/ 0 h 99"/>
                <a:gd name="T16" fmla="*/ 90 w 90"/>
                <a:gd name="T17" fmla="*/ 0 h 99"/>
                <a:gd name="T18" fmla="*/ 51 w 90"/>
                <a:gd name="T19"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9">
                  <a:moveTo>
                    <a:pt x="51" y="58"/>
                  </a:moveTo>
                  <a:lnTo>
                    <a:pt x="51" y="99"/>
                  </a:lnTo>
                  <a:lnTo>
                    <a:pt x="39" y="99"/>
                  </a:lnTo>
                  <a:lnTo>
                    <a:pt x="39" y="58"/>
                  </a:lnTo>
                  <a:lnTo>
                    <a:pt x="0" y="0"/>
                  </a:lnTo>
                  <a:lnTo>
                    <a:pt x="16" y="0"/>
                  </a:lnTo>
                  <a:lnTo>
                    <a:pt x="46" y="45"/>
                  </a:lnTo>
                  <a:lnTo>
                    <a:pt x="74" y="0"/>
                  </a:lnTo>
                  <a:lnTo>
                    <a:pt x="90" y="0"/>
                  </a:lnTo>
                  <a:lnTo>
                    <a:pt x="51"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1" name="Freeform 17">
              <a:extLst>
                <a:ext uri="{FF2B5EF4-FFF2-40B4-BE49-F238E27FC236}">
                  <a16:creationId xmlns:a16="http://schemas.microsoft.com/office/drawing/2014/main" id="{E4D27376-4075-4A31-8E8B-2EA8B3CBE0A2}"/>
                </a:ext>
              </a:extLst>
            </p:cNvPr>
            <p:cNvSpPr>
              <a:spLocks/>
            </p:cNvSpPr>
            <p:nvPr userDrawn="1"/>
          </p:nvSpPr>
          <p:spPr bwMode="auto">
            <a:xfrm>
              <a:off x="1279" y="894"/>
              <a:ext cx="106" cy="104"/>
            </a:xfrm>
            <a:custGeom>
              <a:avLst/>
              <a:gdLst>
                <a:gd name="T0" fmla="*/ 67 w 106"/>
                <a:gd name="T1" fmla="*/ 104 h 104"/>
                <a:gd name="T2" fmla="*/ 39 w 106"/>
                <a:gd name="T3" fmla="*/ 104 h 104"/>
                <a:gd name="T4" fmla="*/ 0 w 106"/>
                <a:gd name="T5" fmla="*/ 0 h 104"/>
                <a:gd name="T6" fmla="*/ 27 w 106"/>
                <a:gd name="T7" fmla="*/ 0 h 104"/>
                <a:gd name="T8" fmla="*/ 53 w 106"/>
                <a:gd name="T9" fmla="*/ 79 h 104"/>
                <a:gd name="T10" fmla="*/ 82 w 106"/>
                <a:gd name="T11" fmla="*/ 0 h 104"/>
                <a:gd name="T12" fmla="*/ 106 w 106"/>
                <a:gd name="T13" fmla="*/ 0 h 104"/>
                <a:gd name="T14" fmla="*/ 67 w 106"/>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4">
                  <a:moveTo>
                    <a:pt x="67" y="104"/>
                  </a:moveTo>
                  <a:lnTo>
                    <a:pt x="39" y="104"/>
                  </a:lnTo>
                  <a:lnTo>
                    <a:pt x="0" y="0"/>
                  </a:lnTo>
                  <a:lnTo>
                    <a:pt x="27" y="0"/>
                  </a:lnTo>
                  <a:lnTo>
                    <a:pt x="53" y="79"/>
                  </a:lnTo>
                  <a:lnTo>
                    <a:pt x="82" y="0"/>
                  </a:lnTo>
                  <a:lnTo>
                    <a:pt x="106" y="0"/>
                  </a:lnTo>
                  <a:lnTo>
                    <a:pt x="6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2" name="Freeform 18">
              <a:extLst>
                <a:ext uri="{FF2B5EF4-FFF2-40B4-BE49-F238E27FC236}">
                  <a16:creationId xmlns:a16="http://schemas.microsoft.com/office/drawing/2014/main" id="{6D6D4376-083F-4811-B708-308BF2474544}"/>
                </a:ext>
              </a:extLst>
            </p:cNvPr>
            <p:cNvSpPr>
              <a:spLocks noEditPoints="1"/>
            </p:cNvSpPr>
            <p:nvPr userDrawn="1"/>
          </p:nvSpPr>
          <p:spPr bwMode="auto">
            <a:xfrm>
              <a:off x="1394" y="894"/>
              <a:ext cx="110" cy="104"/>
            </a:xfrm>
            <a:custGeom>
              <a:avLst/>
              <a:gdLst>
                <a:gd name="T0" fmla="*/ 110 w 110"/>
                <a:gd name="T1" fmla="*/ 104 h 104"/>
                <a:gd name="T2" fmla="*/ 83 w 110"/>
                <a:gd name="T3" fmla="*/ 104 h 104"/>
                <a:gd name="T4" fmla="*/ 76 w 110"/>
                <a:gd name="T5" fmla="*/ 82 h 104"/>
                <a:gd name="T6" fmla="*/ 34 w 110"/>
                <a:gd name="T7" fmla="*/ 82 h 104"/>
                <a:gd name="T8" fmla="*/ 27 w 110"/>
                <a:gd name="T9" fmla="*/ 104 h 104"/>
                <a:gd name="T10" fmla="*/ 0 w 110"/>
                <a:gd name="T11" fmla="*/ 104 h 104"/>
                <a:gd name="T12" fmla="*/ 41 w 110"/>
                <a:gd name="T13" fmla="*/ 0 h 104"/>
                <a:gd name="T14" fmla="*/ 69 w 110"/>
                <a:gd name="T15" fmla="*/ 0 h 104"/>
                <a:gd name="T16" fmla="*/ 110 w 110"/>
                <a:gd name="T17" fmla="*/ 104 h 104"/>
                <a:gd name="T18" fmla="*/ 43 w 110"/>
                <a:gd name="T19" fmla="*/ 59 h 104"/>
                <a:gd name="T20" fmla="*/ 68 w 110"/>
                <a:gd name="T21" fmla="*/ 59 h 104"/>
                <a:gd name="T22" fmla="*/ 55 w 110"/>
                <a:gd name="T23" fmla="*/ 25 h 104"/>
                <a:gd name="T24" fmla="*/ 43 w 110"/>
                <a:gd name="T2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04">
                  <a:moveTo>
                    <a:pt x="110" y="104"/>
                  </a:moveTo>
                  <a:lnTo>
                    <a:pt x="83" y="104"/>
                  </a:lnTo>
                  <a:lnTo>
                    <a:pt x="76" y="82"/>
                  </a:lnTo>
                  <a:lnTo>
                    <a:pt x="34" y="82"/>
                  </a:lnTo>
                  <a:lnTo>
                    <a:pt x="27" y="104"/>
                  </a:lnTo>
                  <a:lnTo>
                    <a:pt x="0" y="104"/>
                  </a:lnTo>
                  <a:lnTo>
                    <a:pt x="41" y="0"/>
                  </a:lnTo>
                  <a:lnTo>
                    <a:pt x="69" y="0"/>
                  </a:lnTo>
                  <a:lnTo>
                    <a:pt x="110" y="104"/>
                  </a:lnTo>
                  <a:close/>
                  <a:moveTo>
                    <a:pt x="43" y="59"/>
                  </a:moveTo>
                  <a:lnTo>
                    <a:pt x="68" y="59"/>
                  </a:lnTo>
                  <a:lnTo>
                    <a:pt x="55" y="25"/>
                  </a:lnTo>
                  <a:lnTo>
                    <a:pt x="4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3" name="Freeform 19">
              <a:extLst>
                <a:ext uri="{FF2B5EF4-FFF2-40B4-BE49-F238E27FC236}">
                  <a16:creationId xmlns:a16="http://schemas.microsoft.com/office/drawing/2014/main" id="{833F7B5A-E638-4D2B-B3DF-E23D803CFE8E}"/>
                </a:ext>
              </a:extLst>
            </p:cNvPr>
            <p:cNvSpPr>
              <a:spLocks noEditPoints="1"/>
            </p:cNvSpPr>
            <p:nvPr userDrawn="1"/>
          </p:nvSpPr>
          <p:spPr bwMode="auto">
            <a:xfrm>
              <a:off x="1524" y="894"/>
              <a:ext cx="109" cy="104"/>
            </a:xfrm>
            <a:custGeom>
              <a:avLst/>
              <a:gdLst>
                <a:gd name="T0" fmla="*/ 109 w 109"/>
                <a:gd name="T1" fmla="*/ 104 h 104"/>
                <a:gd name="T2" fmla="*/ 83 w 109"/>
                <a:gd name="T3" fmla="*/ 104 h 104"/>
                <a:gd name="T4" fmla="*/ 74 w 109"/>
                <a:gd name="T5" fmla="*/ 82 h 104"/>
                <a:gd name="T6" fmla="*/ 33 w 109"/>
                <a:gd name="T7" fmla="*/ 82 h 104"/>
                <a:gd name="T8" fmla="*/ 26 w 109"/>
                <a:gd name="T9" fmla="*/ 104 h 104"/>
                <a:gd name="T10" fmla="*/ 0 w 109"/>
                <a:gd name="T11" fmla="*/ 104 h 104"/>
                <a:gd name="T12" fmla="*/ 40 w 109"/>
                <a:gd name="T13" fmla="*/ 0 h 104"/>
                <a:gd name="T14" fmla="*/ 69 w 109"/>
                <a:gd name="T15" fmla="*/ 0 h 104"/>
                <a:gd name="T16" fmla="*/ 109 w 109"/>
                <a:gd name="T17" fmla="*/ 104 h 104"/>
                <a:gd name="T18" fmla="*/ 42 w 109"/>
                <a:gd name="T19" fmla="*/ 59 h 104"/>
                <a:gd name="T20" fmla="*/ 67 w 109"/>
                <a:gd name="T21" fmla="*/ 59 h 104"/>
                <a:gd name="T22" fmla="*/ 54 w 109"/>
                <a:gd name="T23" fmla="*/ 25 h 104"/>
                <a:gd name="T24" fmla="*/ 42 w 109"/>
                <a:gd name="T2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4">
                  <a:moveTo>
                    <a:pt x="109" y="104"/>
                  </a:moveTo>
                  <a:lnTo>
                    <a:pt x="83" y="104"/>
                  </a:lnTo>
                  <a:lnTo>
                    <a:pt x="74" y="82"/>
                  </a:lnTo>
                  <a:lnTo>
                    <a:pt x="33" y="82"/>
                  </a:lnTo>
                  <a:lnTo>
                    <a:pt x="26" y="104"/>
                  </a:lnTo>
                  <a:lnTo>
                    <a:pt x="0" y="104"/>
                  </a:lnTo>
                  <a:lnTo>
                    <a:pt x="40" y="0"/>
                  </a:lnTo>
                  <a:lnTo>
                    <a:pt x="69" y="0"/>
                  </a:lnTo>
                  <a:lnTo>
                    <a:pt x="109" y="104"/>
                  </a:lnTo>
                  <a:close/>
                  <a:moveTo>
                    <a:pt x="42" y="59"/>
                  </a:moveTo>
                  <a:lnTo>
                    <a:pt x="67" y="59"/>
                  </a:lnTo>
                  <a:lnTo>
                    <a:pt x="54" y="25"/>
                  </a:lnTo>
                  <a:lnTo>
                    <a:pt x="4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4" name="Freeform 20">
              <a:extLst>
                <a:ext uri="{FF2B5EF4-FFF2-40B4-BE49-F238E27FC236}">
                  <a16:creationId xmlns:a16="http://schemas.microsoft.com/office/drawing/2014/main" id="{FBA3D00F-F920-4141-ABA3-2D6B9F158AEA}"/>
                </a:ext>
              </a:extLst>
            </p:cNvPr>
            <p:cNvSpPr>
              <a:spLocks/>
            </p:cNvSpPr>
            <p:nvPr userDrawn="1"/>
          </p:nvSpPr>
          <p:spPr bwMode="auto">
            <a:xfrm>
              <a:off x="1662" y="894"/>
              <a:ext cx="76" cy="104"/>
            </a:xfrm>
            <a:custGeom>
              <a:avLst/>
              <a:gdLst>
                <a:gd name="T0" fmla="*/ 76 w 76"/>
                <a:gd name="T1" fmla="*/ 104 h 104"/>
                <a:gd name="T2" fmla="*/ 0 w 76"/>
                <a:gd name="T3" fmla="*/ 104 h 104"/>
                <a:gd name="T4" fmla="*/ 0 w 76"/>
                <a:gd name="T5" fmla="*/ 0 h 104"/>
                <a:gd name="T6" fmla="*/ 25 w 76"/>
                <a:gd name="T7" fmla="*/ 0 h 104"/>
                <a:gd name="T8" fmla="*/ 25 w 76"/>
                <a:gd name="T9" fmla="*/ 81 h 104"/>
                <a:gd name="T10" fmla="*/ 76 w 76"/>
                <a:gd name="T11" fmla="*/ 81 h 104"/>
                <a:gd name="T12" fmla="*/ 76 w 76"/>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76" h="104">
                  <a:moveTo>
                    <a:pt x="76" y="104"/>
                  </a:moveTo>
                  <a:lnTo>
                    <a:pt x="0" y="104"/>
                  </a:lnTo>
                  <a:lnTo>
                    <a:pt x="0" y="0"/>
                  </a:lnTo>
                  <a:lnTo>
                    <a:pt x="25" y="0"/>
                  </a:lnTo>
                  <a:lnTo>
                    <a:pt x="25" y="81"/>
                  </a:lnTo>
                  <a:lnTo>
                    <a:pt x="76" y="81"/>
                  </a:lnTo>
                  <a:lnTo>
                    <a:pt x="7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5" name="Freeform 21">
              <a:extLst>
                <a:ext uri="{FF2B5EF4-FFF2-40B4-BE49-F238E27FC236}">
                  <a16:creationId xmlns:a16="http://schemas.microsoft.com/office/drawing/2014/main" id="{FBAAE96A-EF42-4852-93B9-B8AB1C4738ED}"/>
                </a:ext>
              </a:extLst>
            </p:cNvPr>
            <p:cNvSpPr>
              <a:spLocks/>
            </p:cNvSpPr>
            <p:nvPr userDrawn="1"/>
          </p:nvSpPr>
          <p:spPr bwMode="auto">
            <a:xfrm>
              <a:off x="1809" y="894"/>
              <a:ext cx="90" cy="106"/>
            </a:xfrm>
            <a:custGeom>
              <a:avLst/>
              <a:gdLst>
                <a:gd name="T0" fmla="*/ 51 w 51"/>
                <a:gd name="T1" fmla="*/ 35 h 59"/>
                <a:gd name="T2" fmla="*/ 26 w 51"/>
                <a:gd name="T3" fmla="*/ 59 h 59"/>
                <a:gd name="T4" fmla="*/ 0 w 51"/>
                <a:gd name="T5" fmla="*/ 35 h 59"/>
                <a:gd name="T6" fmla="*/ 0 w 51"/>
                <a:gd name="T7" fmla="*/ 0 h 59"/>
                <a:gd name="T8" fmla="*/ 14 w 51"/>
                <a:gd name="T9" fmla="*/ 0 h 59"/>
                <a:gd name="T10" fmla="*/ 14 w 51"/>
                <a:gd name="T11" fmla="*/ 34 h 59"/>
                <a:gd name="T12" fmla="*/ 26 w 51"/>
                <a:gd name="T13" fmla="*/ 46 h 59"/>
                <a:gd name="T14" fmla="*/ 37 w 51"/>
                <a:gd name="T15" fmla="*/ 34 h 59"/>
                <a:gd name="T16" fmla="*/ 37 w 51"/>
                <a:gd name="T17" fmla="*/ 0 h 59"/>
                <a:gd name="T18" fmla="*/ 51 w 51"/>
                <a:gd name="T19" fmla="*/ 0 h 59"/>
                <a:gd name="T20" fmla="*/ 51 w 51"/>
                <a:gd name="T21" fmla="*/ 3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9">
                  <a:moveTo>
                    <a:pt x="51" y="35"/>
                  </a:moveTo>
                  <a:cubicBezTo>
                    <a:pt x="51" y="51"/>
                    <a:pt x="42" y="59"/>
                    <a:pt x="26" y="59"/>
                  </a:cubicBezTo>
                  <a:cubicBezTo>
                    <a:pt x="10" y="59"/>
                    <a:pt x="0" y="51"/>
                    <a:pt x="0" y="35"/>
                  </a:cubicBezTo>
                  <a:cubicBezTo>
                    <a:pt x="0" y="0"/>
                    <a:pt x="0" y="0"/>
                    <a:pt x="0" y="0"/>
                  </a:cubicBezTo>
                  <a:cubicBezTo>
                    <a:pt x="14" y="0"/>
                    <a:pt x="14" y="0"/>
                    <a:pt x="14" y="0"/>
                  </a:cubicBezTo>
                  <a:cubicBezTo>
                    <a:pt x="14" y="34"/>
                    <a:pt x="14" y="34"/>
                    <a:pt x="14" y="34"/>
                  </a:cubicBezTo>
                  <a:cubicBezTo>
                    <a:pt x="14" y="42"/>
                    <a:pt x="19" y="46"/>
                    <a:pt x="26" y="46"/>
                  </a:cubicBezTo>
                  <a:cubicBezTo>
                    <a:pt x="33" y="46"/>
                    <a:pt x="37" y="42"/>
                    <a:pt x="37" y="34"/>
                  </a:cubicBezTo>
                  <a:cubicBezTo>
                    <a:pt x="37" y="0"/>
                    <a:pt x="37" y="0"/>
                    <a:pt x="37" y="0"/>
                  </a:cubicBezTo>
                  <a:cubicBezTo>
                    <a:pt x="51" y="0"/>
                    <a:pt x="51" y="0"/>
                    <a:pt x="51" y="0"/>
                  </a:cubicBezTo>
                  <a:lnTo>
                    <a:pt x="51"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6" name="Freeform 22">
              <a:extLst>
                <a:ext uri="{FF2B5EF4-FFF2-40B4-BE49-F238E27FC236}">
                  <a16:creationId xmlns:a16="http://schemas.microsoft.com/office/drawing/2014/main" id="{AFF80603-AC54-4532-9718-FABCD3EAA134}"/>
                </a:ext>
              </a:extLst>
            </p:cNvPr>
            <p:cNvSpPr>
              <a:spLocks/>
            </p:cNvSpPr>
            <p:nvPr userDrawn="1"/>
          </p:nvSpPr>
          <p:spPr bwMode="auto">
            <a:xfrm>
              <a:off x="1938" y="894"/>
              <a:ext cx="96" cy="104"/>
            </a:xfrm>
            <a:custGeom>
              <a:avLst/>
              <a:gdLst>
                <a:gd name="T0" fmla="*/ 96 w 96"/>
                <a:gd name="T1" fmla="*/ 104 h 104"/>
                <a:gd name="T2" fmla="*/ 73 w 96"/>
                <a:gd name="T3" fmla="*/ 104 h 104"/>
                <a:gd name="T4" fmla="*/ 25 w 96"/>
                <a:gd name="T5" fmla="*/ 41 h 104"/>
                <a:gd name="T6" fmla="*/ 25 w 96"/>
                <a:gd name="T7" fmla="*/ 104 h 104"/>
                <a:gd name="T8" fmla="*/ 0 w 96"/>
                <a:gd name="T9" fmla="*/ 104 h 104"/>
                <a:gd name="T10" fmla="*/ 0 w 96"/>
                <a:gd name="T11" fmla="*/ 0 h 104"/>
                <a:gd name="T12" fmla="*/ 25 w 96"/>
                <a:gd name="T13" fmla="*/ 0 h 104"/>
                <a:gd name="T14" fmla="*/ 71 w 96"/>
                <a:gd name="T15" fmla="*/ 64 h 104"/>
                <a:gd name="T16" fmla="*/ 71 w 96"/>
                <a:gd name="T17" fmla="*/ 0 h 104"/>
                <a:gd name="T18" fmla="*/ 96 w 96"/>
                <a:gd name="T19" fmla="*/ 0 h 104"/>
                <a:gd name="T20" fmla="*/ 96 w 9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104">
                  <a:moveTo>
                    <a:pt x="96" y="104"/>
                  </a:moveTo>
                  <a:lnTo>
                    <a:pt x="73" y="104"/>
                  </a:lnTo>
                  <a:lnTo>
                    <a:pt x="25" y="41"/>
                  </a:lnTo>
                  <a:lnTo>
                    <a:pt x="25" y="104"/>
                  </a:lnTo>
                  <a:lnTo>
                    <a:pt x="0" y="104"/>
                  </a:lnTo>
                  <a:lnTo>
                    <a:pt x="0" y="0"/>
                  </a:lnTo>
                  <a:lnTo>
                    <a:pt x="25" y="0"/>
                  </a:lnTo>
                  <a:lnTo>
                    <a:pt x="71" y="64"/>
                  </a:lnTo>
                  <a:lnTo>
                    <a:pt x="71" y="0"/>
                  </a:lnTo>
                  <a:lnTo>
                    <a:pt x="96" y="0"/>
                  </a:lnTo>
                  <a:lnTo>
                    <a:pt x="9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7" name="Rectangle 23">
              <a:extLst>
                <a:ext uri="{FF2B5EF4-FFF2-40B4-BE49-F238E27FC236}">
                  <a16:creationId xmlns:a16="http://schemas.microsoft.com/office/drawing/2014/main" id="{64F99626-82B8-49F7-B936-5953D19FFCE1}"/>
                </a:ext>
              </a:extLst>
            </p:cNvPr>
            <p:cNvSpPr>
              <a:spLocks noChangeArrowheads="1"/>
            </p:cNvSpPr>
            <p:nvPr userDrawn="1"/>
          </p:nvSpPr>
          <p:spPr bwMode="auto">
            <a:xfrm>
              <a:off x="2080" y="894"/>
              <a:ext cx="25"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8" name="Freeform 24">
              <a:extLst>
                <a:ext uri="{FF2B5EF4-FFF2-40B4-BE49-F238E27FC236}">
                  <a16:creationId xmlns:a16="http://schemas.microsoft.com/office/drawing/2014/main" id="{CE81757F-DA2F-40AF-B4D8-FF46109BFDF1}"/>
                </a:ext>
              </a:extLst>
            </p:cNvPr>
            <p:cNvSpPr>
              <a:spLocks/>
            </p:cNvSpPr>
            <p:nvPr userDrawn="1"/>
          </p:nvSpPr>
          <p:spPr bwMode="auto">
            <a:xfrm>
              <a:off x="2137" y="894"/>
              <a:ext cx="106" cy="104"/>
            </a:xfrm>
            <a:custGeom>
              <a:avLst/>
              <a:gdLst>
                <a:gd name="T0" fmla="*/ 67 w 106"/>
                <a:gd name="T1" fmla="*/ 104 h 104"/>
                <a:gd name="T2" fmla="*/ 39 w 106"/>
                <a:gd name="T3" fmla="*/ 104 h 104"/>
                <a:gd name="T4" fmla="*/ 0 w 106"/>
                <a:gd name="T5" fmla="*/ 0 h 104"/>
                <a:gd name="T6" fmla="*/ 26 w 106"/>
                <a:gd name="T7" fmla="*/ 0 h 104"/>
                <a:gd name="T8" fmla="*/ 53 w 106"/>
                <a:gd name="T9" fmla="*/ 79 h 104"/>
                <a:gd name="T10" fmla="*/ 79 w 106"/>
                <a:gd name="T11" fmla="*/ 0 h 104"/>
                <a:gd name="T12" fmla="*/ 106 w 106"/>
                <a:gd name="T13" fmla="*/ 0 h 104"/>
                <a:gd name="T14" fmla="*/ 67 w 106"/>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4">
                  <a:moveTo>
                    <a:pt x="67" y="104"/>
                  </a:moveTo>
                  <a:lnTo>
                    <a:pt x="39" y="104"/>
                  </a:lnTo>
                  <a:lnTo>
                    <a:pt x="0" y="0"/>
                  </a:lnTo>
                  <a:lnTo>
                    <a:pt x="26" y="0"/>
                  </a:lnTo>
                  <a:lnTo>
                    <a:pt x="53" y="79"/>
                  </a:lnTo>
                  <a:lnTo>
                    <a:pt x="79" y="0"/>
                  </a:lnTo>
                  <a:lnTo>
                    <a:pt x="106" y="0"/>
                  </a:lnTo>
                  <a:lnTo>
                    <a:pt x="6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9" name="Freeform 25">
              <a:extLst>
                <a:ext uri="{FF2B5EF4-FFF2-40B4-BE49-F238E27FC236}">
                  <a16:creationId xmlns:a16="http://schemas.microsoft.com/office/drawing/2014/main" id="{C86FBFDA-66F2-4CC1-8F41-3125E418EE94}"/>
                </a:ext>
              </a:extLst>
            </p:cNvPr>
            <p:cNvSpPr>
              <a:spLocks/>
            </p:cNvSpPr>
            <p:nvPr userDrawn="1"/>
          </p:nvSpPr>
          <p:spPr bwMode="auto">
            <a:xfrm>
              <a:off x="2277" y="894"/>
              <a:ext cx="79" cy="104"/>
            </a:xfrm>
            <a:custGeom>
              <a:avLst/>
              <a:gdLst>
                <a:gd name="T0" fmla="*/ 79 w 79"/>
                <a:gd name="T1" fmla="*/ 104 h 104"/>
                <a:gd name="T2" fmla="*/ 0 w 79"/>
                <a:gd name="T3" fmla="*/ 104 h 104"/>
                <a:gd name="T4" fmla="*/ 0 w 79"/>
                <a:gd name="T5" fmla="*/ 0 h 104"/>
                <a:gd name="T6" fmla="*/ 79 w 79"/>
                <a:gd name="T7" fmla="*/ 0 h 104"/>
                <a:gd name="T8" fmla="*/ 79 w 79"/>
                <a:gd name="T9" fmla="*/ 23 h 104"/>
                <a:gd name="T10" fmla="*/ 24 w 79"/>
                <a:gd name="T11" fmla="*/ 23 h 104"/>
                <a:gd name="T12" fmla="*/ 24 w 79"/>
                <a:gd name="T13" fmla="*/ 41 h 104"/>
                <a:gd name="T14" fmla="*/ 76 w 79"/>
                <a:gd name="T15" fmla="*/ 41 h 104"/>
                <a:gd name="T16" fmla="*/ 76 w 79"/>
                <a:gd name="T17" fmla="*/ 63 h 104"/>
                <a:gd name="T18" fmla="*/ 24 w 79"/>
                <a:gd name="T19" fmla="*/ 63 h 104"/>
                <a:gd name="T20" fmla="*/ 24 w 79"/>
                <a:gd name="T21" fmla="*/ 82 h 104"/>
                <a:gd name="T22" fmla="*/ 79 w 79"/>
                <a:gd name="T23" fmla="*/ 82 h 104"/>
                <a:gd name="T24" fmla="*/ 79 w 79"/>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4">
                  <a:moveTo>
                    <a:pt x="79" y="104"/>
                  </a:moveTo>
                  <a:lnTo>
                    <a:pt x="0" y="104"/>
                  </a:lnTo>
                  <a:lnTo>
                    <a:pt x="0" y="0"/>
                  </a:lnTo>
                  <a:lnTo>
                    <a:pt x="79" y="0"/>
                  </a:lnTo>
                  <a:lnTo>
                    <a:pt x="79" y="23"/>
                  </a:lnTo>
                  <a:lnTo>
                    <a:pt x="24" y="23"/>
                  </a:lnTo>
                  <a:lnTo>
                    <a:pt x="24" y="41"/>
                  </a:lnTo>
                  <a:lnTo>
                    <a:pt x="76" y="41"/>
                  </a:lnTo>
                  <a:lnTo>
                    <a:pt x="76" y="63"/>
                  </a:lnTo>
                  <a:lnTo>
                    <a:pt x="24" y="63"/>
                  </a:lnTo>
                  <a:lnTo>
                    <a:pt x="24" y="82"/>
                  </a:lnTo>
                  <a:lnTo>
                    <a:pt x="79" y="82"/>
                  </a:lnTo>
                  <a:lnTo>
                    <a:pt x="79"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0" name="Freeform 26">
              <a:extLst>
                <a:ext uri="{FF2B5EF4-FFF2-40B4-BE49-F238E27FC236}">
                  <a16:creationId xmlns:a16="http://schemas.microsoft.com/office/drawing/2014/main" id="{F4EB8819-1B24-4385-84DC-BF071C56B4B2}"/>
                </a:ext>
              </a:extLst>
            </p:cNvPr>
            <p:cNvSpPr>
              <a:spLocks/>
            </p:cNvSpPr>
            <p:nvPr userDrawn="1"/>
          </p:nvSpPr>
          <p:spPr bwMode="auto">
            <a:xfrm>
              <a:off x="2518" y="892"/>
              <a:ext cx="88" cy="108"/>
            </a:xfrm>
            <a:custGeom>
              <a:avLst/>
              <a:gdLst>
                <a:gd name="T0" fmla="*/ 43 w 50"/>
                <a:gd name="T1" fmla="*/ 18 h 60"/>
                <a:gd name="T2" fmla="*/ 27 w 50"/>
                <a:gd name="T3" fmla="*/ 13 h 60"/>
                <a:gd name="T4" fmla="*/ 17 w 50"/>
                <a:gd name="T5" fmla="*/ 18 h 60"/>
                <a:gd name="T6" fmla="*/ 29 w 50"/>
                <a:gd name="T7" fmla="*/ 24 h 60"/>
                <a:gd name="T8" fmla="*/ 32 w 50"/>
                <a:gd name="T9" fmla="*/ 24 h 60"/>
                <a:gd name="T10" fmla="*/ 50 w 50"/>
                <a:gd name="T11" fmla="*/ 41 h 60"/>
                <a:gd name="T12" fmla="*/ 26 w 50"/>
                <a:gd name="T13" fmla="*/ 60 h 60"/>
                <a:gd name="T14" fmla="*/ 0 w 50"/>
                <a:gd name="T15" fmla="*/ 53 h 60"/>
                <a:gd name="T16" fmla="*/ 7 w 50"/>
                <a:gd name="T17" fmla="*/ 42 h 60"/>
                <a:gd name="T18" fmla="*/ 26 w 50"/>
                <a:gd name="T19" fmla="*/ 48 h 60"/>
                <a:gd name="T20" fmla="*/ 35 w 50"/>
                <a:gd name="T21" fmla="*/ 42 h 60"/>
                <a:gd name="T22" fmla="*/ 24 w 50"/>
                <a:gd name="T23" fmla="*/ 37 h 60"/>
                <a:gd name="T24" fmla="*/ 21 w 50"/>
                <a:gd name="T25" fmla="*/ 36 h 60"/>
                <a:gd name="T26" fmla="*/ 2 w 50"/>
                <a:gd name="T27" fmla="*/ 19 h 60"/>
                <a:gd name="T28" fmla="*/ 26 w 50"/>
                <a:gd name="T29" fmla="*/ 0 h 60"/>
                <a:gd name="T30" fmla="*/ 50 w 50"/>
                <a:gd name="T31" fmla="*/ 6 h 60"/>
                <a:gd name="T32" fmla="*/ 43 w 50"/>
                <a:gd name="T3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0">
                  <a:moveTo>
                    <a:pt x="43" y="18"/>
                  </a:moveTo>
                  <a:cubicBezTo>
                    <a:pt x="39" y="15"/>
                    <a:pt x="33" y="13"/>
                    <a:pt x="27" y="13"/>
                  </a:cubicBezTo>
                  <a:cubicBezTo>
                    <a:pt x="21" y="13"/>
                    <a:pt x="17" y="15"/>
                    <a:pt x="17" y="18"/>
                  </a:cubicBezTo>
                  <a:cubicBezTo>
                    <a:pt x="17" y="22"/>
                    <a:pt x="23" y="22"/>
                    <a:pt x="29" y="24"/>
                  </a:cubicBezTo>
                  <a:cubicBezTo>
                    <a:pt x="32" y="24"/>
                    <a:pt x="32" y="24"/>
                    <a:pt x="32" y="24"/>
                  </a:cubicBezTo>
                  <a:cubicBezTo>
                    <a:pt x="43" y="26"/>
                    <a:pt x="50" y="31"/>
                    <a:pt x="50" y="41"/>
                  </a:cubicBezTo>
                  <a:cubicBezTo>
                    <a:pt x="50" y="54"/>
                    <a:pt x="38" y="60"/>
                    <a:pt x="26" y="60"/>
                  </a:cubicBezTo>
                  <a:cubicBezTo>
                    <a:pt x="16" y="60"/>
                    <a:pt x="6" y="58"/>
                    <a:pt x="0" y="53"/>
                  </a:cubicBezTo>
                  <a:cubicBezTo>
                    <a:pt x="7" y="42"/>
                    <a:pt x="7" y="42"/>
                    <a:pt x="7" y="42"/>
                  </a:cubicBezTo>
                  <a:cubicBezTo>
                    <a:pt x="11" y="45"/>
                    <a:pt x="18" y="48"/>
                    <a:pt x="26" y="48"/>
                  </a:cubicBezTo>
                  <a:cubicBezTo>
                    <a:pt x="31" y="48"/>
                    <a:pt x="35" y="46"/>
                    <a:pt x="35" y="42"/>
                  </a:cubicBezTo>
                  <a:cubicBezTo>
                    <a:pt x="35" y="39"/>
                    <a:pt x="31" y="38"/>
                    <a:pt x="24" y="37"/>
                  </a:cubicBezTo>
                  <a:cubicBezTo>
                    <a:pt x="21" y="36"/>
                    <a:pt x="21" y="36"/>
                    <a:pt x="21" y="36"/>
                  </a:cubicBezTo>
                  <a:cubicBezTo>
                    <a:pt x="9" y="34"/>
                    <a:pt x="2" y="29"/>
                    <a:pt x="2" y="19"/>
                  </a:cubicBezTo>
                  <a:cubicBezTo>
                    <a:pt x="2" y="7"/>
                    <a:pt x="12" y="0"/>
                    <a:pt x="26" y="0"/>
                  </a:cubicBezTo>
                  <a:cubicBezTo>
                    <a:pt x="34" y="0"/>
                    <a:pt x="41" y="1"/>
                    <a:pt x="50" y="6"/>
                  </a:cubicBezTo>
                  <a:lnTo>
                    <a:pt x="4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1" name="Rectangle 27">
              <a:extLst>
                <a:ext uri="{FF2B5EF4-FFF2-40B4-BE49-F238E27FC236}">
                  <a16:creationId xmlns:a16="http://schemas.microsoft.com/office/drawing/2014/main" id="{6E5C3720-35A4-48B5-A433-01693E2ABAC2}"/>
                </a:ext>
              </a:extLst>
            </p:cNvPr>
            <p:cNvSpPr>
              <a:spLocks noChangeArrowheads="1"/>
            </p:cNvSpPr>
            <p:nvPr userDrawn="1"/>
          </p:nvSpPr>
          <p:spPr bwMode="auto">
            <a:xfrm>
              <a:off x="2649" y="894"/>
              <a:ext cx="25"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2" name="Freeform 28">
              <a:extLst>
                <a:ext uri="{FF2B5EF4-FFF2-40B4-BE49-F238E27FC236}">
                  <a16:creationId xmlns:a16="http://schemas.microsoft.com/office/drawing/2014/main" id="{063B8187-BB35-4D24-AF0A-688A721DDAAF}"/>
                </a:ext>
              </a:extLst>
            </p:cNvPr>
            <p:cNvSpPr>
              <a:spLocks/>
            </p:cNvSpPr>
            <p:nvPr userDrawn="1"/>
          </p:nvSpPr>
          <p:spPr bwMode="auto">
            <a:xfrm>
              <a:off x="2705" y="894"/>
              <a:ext cx="87" cy="104"/>
            </a:xfrm>
            <a:custGeom>
              <a:avLst/>
              <a:gdLst>
                <a:gd name="T0" fmla="*/ 87 w 87"/>
                <a:gd name="T1" fmla="*/ 23 h 104"/>
                <a:gd name="T2" fmla="*/ 57 w 87"/>
                <a:gd name="T3" fmla="*/ 23 h 104"/>
                <a:gd name="T4" fmla="*/ 57 w 87"/>
                <a:gd name="T5" fmla="*/ 104 h 104"/>
                <a:gd name="T6" fmla="*/ 32 w 87"/>
                <a:gd name="T7" fmla="*/ 104 h 104"/>
                <a:gd name="T8" fmla="*/ 32 w 87"/>
                <a:gd name="T9" fmla="*/ 23 h 104"/>
                <a:gd name="T10" fmla="*/ 0 w 87"/>
                <a:gd name="T11" fmla="*/ 23 h 104"/>
                <a:gd name="T12" fmla="*/ 0 w 87"/>
                <a:gd name="T13" fmla="*/ 0 h 104"/>
                <a:gd name="T14" fmla="*/ 87 w 87"/>
                <a:gd name="T15" fmla="*/ 0 h 104"/>
                <a:gd name="T16" fmla="*/ 87 w 87"/>
                <a:gd name="T17"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04">
                  <a:moveTo>
                    <a:pt x="87" y="23"/>
                  </a:moveTo>
                  <a:lnTo>
                    <a:pt x="57" y="23"/>
                  </a:lnTo>
                  <a:lnTo>
                    <a:pt x="57" y="104"/>
                  </a:lnTo>
                  <a:lnTo>
                    <a:pt x="32" y="104"/>
                  </a:lnTo>
                  <a:lnTo>
                    <a:pt x="32" y="23"/>
                  </a:lnTo>
                  <a:lnTo>
                    <a:pt x="0" y="23"/>
                  </a:lnTo>
                  <a:lnTo>
                    <a:pt x="0" y="0"/>
                  </a:lnTo>
                  <a:lnTo>
                    <a:pt x="87" y="0"/>
                  </a:lnTo>
                  <a:lnTo>
                    <a:pt x="8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3" name="Freeform 29">
              <a:extLst>
                <a:ext uri="{FF2B5EF4-FFF2-40B4-BE49-F238E27FC236}">
                  <a16:creationId xmlns:a16="http://schemas.microsoft.com/office/drawing/2014/main" id="{C35C2080-3F73-4B29-A2FC-06B830BFE795}"/>
                </a:ext>
              </a:extLst>
            </p:cNvPr>
            <p:cNvSpPr>
              <a:spLocks/>
            </p:cNvSpPr>
            <p:nvPr userDrawn="1"/>
          </p:nvSpPr>
          <p:spPr bwMode="auto">
            <a:xfrm>
              <a:off x="2817" y="894"/>
              <a:ext cx="103" cy="104"/>
            </a:xfrm>
            <a:custGeom>
              <a:avLst/>
              <a:gdLst>
                <a:gd name="T0" fmla="*/ 64 w 103"/>
                <a:gd name="T1" fmla="*/ 64 h 104"/>
                <a:gd name="T2" fmla="*/ 64 w 103"/>
                <a:gd name="T3" fmla="*/ 104 h 104"/>
                <a:gd name="T4" fmla="*/ 39 w 103"/>
                <a:gd name="T5" fmla="*/ 104 h 104"/>
                <a:gd name="T6" fmla="*/ 39 w 103"/>
                <a:gd name="T7" fmla="*/ 64 h 104"/>
                <a:gd name="T8" fmla="*/ 0 w 103"/>
                <a:gd name="T9" fmla="*/ 0 h 104"/>
                <a:gd name="T10" fmla="*/ 28 w 103"/>
                <a:gd name="T11" fmla="*/ 0 h 104"/>
                <a:gd name="T12" fmla="*/ 51 w 103"/>
                <a:gd name="T13" fmla="*/ 41 h 104"/>
                <a:gd name="T14" fmla="*/ 74 w 103"/>
                <a:gd name="T15" fmla="*/ 0 h 104"/>
                <a:gd name="T16" fmla="*/ 103 w 103"/>
                <a:gd name="T17" fmla="*/ 0 h 104"/>
                <a:gd name="T18" fmla="*/ 64 w 103"/>
                <a:gd name="T19"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64" y="64"/>
                  </a:moveTo>
                  <a:lnTo>
                    <a:pt x="64" y="104"/>
                  </a:lnTo>
                  <a:lnTo>
                    <a:pt x="39" y="104"/>
                  </a:lnTo>
                  <a:lnTo>
                    <a:pt x="39" y="64"/>
                  </a:lnTo>
                  <a:lnTo>
                    <a:pt x="0" y="0"/>
                  </a:lnTo>
                  <a:lnTo>
                    <a:pt x="28" y="0"/>
                  </a:lnTo>
                  <a:lnTo>
                    <a:pt x="51" y="41"/>
                  </a:lnTo>
                  <a:lnTo>
                    <a:pt x="74" y="0"/>
                  </a:lnTo>
                  <a:lnTo>
                    <a:pt x="103" y="0"/>
                  </a:lnTo>
                  <a:lnTo>
                    <a:pt x="6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4" name="Freeform 30">
              <a:extLst>
                <a:ext uri="{FF2B5EF4-FFF2-40B4-BE49-F238E27FC236}">
                  <a16:creationId xmlns:a16="http://schemas.microsoft.com/office/drawing/2014/main" id="{5B1ED797-FBFB-4BD4-B404-17D4FE4EFBB3}"/>
                </a:ext>
              </a:extLst>
            </p:cNvPr>
            <p:cNvSpPr>
              <a:spLocks noEditPoints="1"/>
            </p:cNvSpPr>
            <p:nvPr userDrawn="1"/>
          </p:nvSpPr>
          <p:spPr bwMode="auto">
            <a:xfrm>
              <a:off x="2401" y="894"/>
              <a:ext cx="95" cy="104"/>
            </a:xfrm>
            <a:custGeom>
              <a:avLst/>
              <a:gdLst>
                <a:gd name="T0" fmla="*/ 36 w 54"/>
                <a:gd name="T1" fmla="*/ 35 h 58"/>
                <a:gd name="T2" fmla="*/ 48 w 54"/>
                <a:gd name="T3" fmla="*/ 19 h 58"/>
                <a:gd name="T4" fmla="*/ 25 w 54"/>
                <a:gd name="T5" fmla="*/ 0 h 58"/>
                <a:gd name="T6" fmla="*/ 0 w 54"/>
                <a:gd name="T7" fmla="*/ 0 h 58"/>
                <a:gd name="T8" fmla="*/ 0 w 54"/>
                <a:gd name="T9" fmla="*/ 58 h 58"/>
                <a:gd name="T10" fmla="*/ 14 w 54"/>
                <a:gd name="T11" fmla="*/ 58 h 58"/>
                <a:gd name="T12" fmla="*/ 14 w 54"/>
                <a:gd name="T13" fmla="*/ 36 h 58"/>
                <a:gd name="T14" fmla="*/ 15 w 54"/>
                <a:gd name="T15" fmla="*/ 36 h 58"/>
                <a:gd name="T16" fmla="*/ 16 w 54"/>
                <a:gd name="T17" fmla="*/ 36 h 58"/>
                <a:gd name="T18" fmla="*/ 22 w 54"/>
                <a:gd name="T19" fmla="*/ 36 h 58"/>
                <a:gd name="T20" fmla="*/ 37 w 54"/>
                <a:gd name="T21" fmla="*/ 58 h 58"/>
                <a:gd name="T22" fmla="*/ 54 w 54"/>
                <a:gd name="T23" fmla="*/ 58 h 58"/>
                <a:gd name="T24" fmla="*/ 36 w 54"/>
                <a:gd name="T25" fmla="*/ 35 h 58"/>
                <a:gd name="T26" fmla="*/ 14 w 54"/>
                <a:gd name="T27" fmla="*/ 25 h 58"/>
                <a:gd name="T28" fmla="*/ 14 w 54"/>
                <a:gd name="T29" fmla="*/ 13 h 58"/>
                <a:gd name="T30" fmla="*/ 25 w 54"/>
                <a:gd name="T31" fmla="*/ 13 h 58"/>
                <a:gd name="T32" fmla="*/ 33 w 54"/>
                <a:gd name="T33" fmla="*/ 19 h 58"/>
                <a:gd name="T34" fmla="*/ 25 w 54"/>
                <a:gd name="T35" fmla="*/ 25 h 58"/>
                <a:gd name="T36" fmla="*/ 14 w 54"/>
                <a:gd name="T37" fmla="*/ 2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58">
                  <a:moveTo>
                    <a:pt x="36" y="35"/>
                  </a:moveTo>
                  <a:cubicBezTo>
                    <a:pt x="43" y="32"/>
                    <a:pt x="48" y="26"/>
                    <a:pt x="48" y="19"/>
                  </a:cubicBezTo>
                  <a:cubicBezTo>
                    <a:pt x="48" y="7"/>
                    <a:pt x="40" y="0"/>
                    <a:pt x="25" y="0"/>
                  </a:cubicBezTo>
                  <a:cubicBezTo>
                    <a:pt x="0" y="0"/>
                    <a:pt x="0" y="0"/>
                    <a:pt x="0" y="0"/>
                  </a:cubicBezTo>
                  <a:cubicBezTo>
                    <a:pt x="0" y="58"/>
                    <a:pt x="0" y="58"/>
                    <a:pt x="0" y="58"/>
                  </a:cubicBezTo>
                  <a:cubicBezTo>
                    <a:pt x="14" y="58"/>
                    <a:pt x="14" y="58"/>
                    <a:pt x="14" y="58"/>
                  </a:cubicBezTo>
                  <a:cubicBezTo>
                    <a:pt x="14" y="36"/>
                    <a:pt x="14" y="36"/>
                    <a:pt x="14" y="36"/>
                  </a:cubicBezTo>
                  <a:cubicBezTo>
                    <a:pt x="15" y="36"/>
                    <a:pt x="15" y="36"/>
                    <a:pt x="15" y="36"/>
                  </a:cubicBezTo>
                  <a:cubicBezTo>
                    <a:pt x="16" y="36"/>
                    <a:pt x="16" y="36"/>
                    <a:pt x="16" y="36"/>
                  </a:cubicBezTo>
                  <a:cubicBezTo>
                    <a:pt x="22" y="36"/>
                    <a:pt x="22" y="36"/>
                    <a:pt x="22" y="36"/>
                  </a:cubicBezTo>
                  <a:cubicBezTo>
                    <a:pt x="37" y="58"/>
                    <a:pt x="37" y="58"/>
                    <a:pt x="37" y="58"/>
                  </a:cubicBezTo>
                  <a:cubicBezTo>
                    <a:pt x="54" y="58"/>
                    <a:pt x="54" y="58"/>
                    <a:pt x="54" y="58"/>
                  </a:cubicBezTo>
                  <a:lnTo>
                    <a:pt x="36" y="35"/>
                  </a:lnTo>
                  <a:close/>
                  <a:moveTo>
                    <a:pt x="14" y="25"/>
                  </a:moveTo>
                  <a:cubicBezTo>
                    <a:pt x="14" y="13"/>
                    <a:pt x="14" y="13"/>
                    <a:pt x="14" y="13"/>
                  </a:cubicBezTo>
                  <a:cubicBezTo>
                    <a:pt x="25" y="13"/>
                    <a:pt x="25" y="13"/>
                    <a:pt x="25" y="13"/>
                  </a:cubicBezTo>
                  <a:cubicBezTo>
                    <a:pt x="30" y="13"/>
                    <a:pt x="33" y="15"/>
                    <a:pt x="33" y="19"/>
                  </a:cubicBezTo>
                  <a:cubicBezTo>
                    <a:pt x="33" y="23"/>
                    <a:pt x="30" y="25"/>
                    <a:pt x="25" y="25"/>
                  </a:cubicBezTo>
                  <a:lnTo>
                    <a:pt x="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5" name="Freeform 31">
              <a:extLst>
                <a:ext uri="{FF2B5EF4-FFF2-40B4-BE49-F238E27FC236}">
                  <a16:creationId xmlns:a16="http://schemas.microsoft.com/office/drawing/2014/main" id="{F4688161-58F1-4CC3-BB7C-419BFB75C416}"/>
                </a:ext>
              </a:extLst>
            </p:cNvPr>
            <p:cNvSpPr>
              <a:spLocks noEditPoints="1"/>
            </p:cNvSpPr>
            <p:nvPr userDrawn="1"/>
          </p:nvSpPr>
          <p:spPr bwMode="auto">
            <a:xfrm>
              <a:off x="813" y="910"/>
              <a:ext cx="307" cy="291"/>
            </a:xfrm>
            <a:custGeom>
              <a:avLst/>
              <a:gdLst>
                <a:gd name="T0" fmla="*/ 87 w 173"/>
                <a:gd name="T1" fmla="*/ 123 h 162"/>
                <a:gd name="T2" fmla="*/ 134 w 173"/>
                <a:gd name="T3" fmla="*/ 76 h 162"/>
                <a:gd name="T4" fmla="*/ 134 w 173"/>
                <a:gd name="T5" fmla="*/ 39 h 162"/>
                <a:gd name="T6" fmla="*/ 147 w 173"/>
                <a:gd name="T7" fmla="*/ 26 h 162"/>
                <a:gd name="T8" fmla="*/ 147 w 173"/>
                <a:gd name="T9" fmla="*/ 76 h 162"/>
                <a:gd name="T10" fmla="*/ 87 w 173"/>
                <a:gd name="T11" fmla="*/ 136 h 162"/>
                <a:gd name="T12" fmla="*/ 26 w 173"/>
                <a:gd name="T13" fmla="*/ 76 h 162"/>
                <a:gd name="T14" fmla="*/ 26 w 173"/>
                <a:gd name="T15" fmla="*/ 26 h 162"/>
                <a:gd name="T16" fmla="*/ 39 w 173"/>
                <a:gd name="T17" fmla="*/ 39 h 162"/>
                <a:gd name="T18" fmla="*/ 39 w 173"/>
                <a:gd name="T19" fmla="*/ 76 h 162"/>
                <a:gd name="T20" fmla="*/ 87 w 173"/>
                <a:gd name="T21" fmla="*/ 123 h 162"/>
                <a:gd name="T22" fmla="*/ 160 w 173"/>
                <a:gd name="T23" fmla="*/ 13 h 162"/>
                <a:gd name="T24" fmla="*/ 160 w 173"/>
                <a:gd name="T25" fmla="*/ 76 h 162"/>
                <a:gd name="T26" fmla="*/ 87 w 173"/>
                <a:gd name="T27" fmla="*/ 149 h 162"/>
                <a:gd name="T28" fmla="*/ 13 w 173"/>
                <a:gd name="T29" fmla="*/ 76 h 162"/>
                <a:gd name="T30" fmla="*/ 13 w 173"/>
                <a:gd name="T31" fmla="*/ 13 h 162"/>
                <a:gd name="T32" fmla="*/ 0 w 173"/>
                <a:gd name="T33" fmla="*/ 0 h 162"/>
                <a:gd name="T34" fmla="*/ 0 w 173"/>
                <a:gd name="T35" fmla="*/ 76 h 162"/>
                <a:gd name="T36" fmla="*/ 87 w 173"/>
                <a:gd name="T37" fmla="*/ 162 h 162"/>
                <a:gd name="T38" fmla="*/ 87 w 173"/>
                <a:gd name="T39" fmla="*/ 162 h 162"/>
                <a:gd name="T40" fmla="*/ 173 w 173"/>
                <a:gd name="T41" fmla="*/ 76 h 162"/>
                <a:gd name="T42" fmla="*/ 173 w 173"/>
                <a:gd name="T43" fmla="*/ 0 h 162"/>
                <a:gd name="T44" fmla="*/ 160 w 173"/>
                <a:gd name="T45" fmla="*/ 13 h 162"/>
                <a:gd name="T46" fmla="*/ 52 w 173"/>
                <a:gd name="T47" fmla="*/ 71 h 162"/>
                <a:gd name="T48" fmla="*/ 60 w 173"/>
                <a:gd name="T49" fmla="*/ 79 h 162"/>
                <a:gd name="T50" fmla="*/ 71 w 173"/>
                <a:gd name="T51" fmla="*/ 71 h 162"/>
                <a:gd name="T52" fmla="*/ 52 w 173"/>
                <a:gd name="T53" fmla="*/ 52 h 162"/>
                <a:gd name="T54" fmla="*/ 52 w 173"/>
                <a:gd name="T55" fmla="*/ 71 h 162"/>
                <a:gd name="T56" fmla="*/ 111 w 173"/>
                <a:gd name="T57" fmla="*/ 80 h 162"/>
                <a:gd name="T58" fmla="*/ 104 w 173"/>
                <a:gd name="T59" fmla="*/ 92 h 162"/>
                <a:gd name="T60" fmla="*/ 92 w 173"/>
                <a:gd name="T61" fmla="*/ 99 h 162"/>
                <a:gd name="T62" fmla="*/ 81 w 173"/>
                <a:gd name="T63" fmla="*/ 105 h 162"/>
                <a:gd name="T64" fmla="*/ 78 w 173"/>
                <a:gd name="T65" fmla="*/ 109 h 162"/>
                <a:gd name="T66" fmla="*/ 87 w 173"/>
                <a:gd name="T67" fmla="*/ 110 h 162"/>
                <a:gd name="T68" fmla="*/ 121 w 173"/>
                <a:gd name="T69" fmla="*/ 76 h 162"/>
                <a:gd name="T70" fmla="*/ 121 w 173"/>
                <a:gd name="T71" fmla="*/ 67 h 162"/>
                <a:gd name="T72" fmla="*/ 117 w 173"/>
                <a:gd name="T73" fmla="*/ 70 h 162"/>
                <a:gd name="T74" fmla="*/ 111 w 173"/>
                <a:gd name="T75" fmla="*/ 80 h 162"/>
                <a:gd name="T76" fmla="*/ 68 w 173"/>
                <a:gd name="T77" fmla="*/ 105 h 162"/>
                <a:gd name="T78" fmla="*/ 74 w 173"/>
                <a:gd name="T79" fmla="*/ 96 h 162"/>
                <a:gd name="T80" fmla="*/ 84 w 173"/>
                <a:gd name="T81" fmla="*/ 90 h 162"/>
                <a:gd name="T82" fmla="*/ 96 w 173"/>
                <a:gd name="T83" fmla="*/ 83 h 162"/>
                <a:gd name="T84" fmla="*/ 104 w 173"/>
                <a:gd name="T85" fmla="*/ 71 h 162"/>
                <a:gd name="T86" fmla="*/ 110 w 173"/>
                <a:gd name="T87" fmla="*/ 61 h 162"/>
                <a:gd name="T88" fmla="*/ 120 w 173"/>
                <a:gd name="T89" fmla="*/ 55 h 162"/>
                <a:gd name="T90" fmla="*/ 121 w 173"/>
                <a:gd name="T91" fmla="*/ 54 h 162"/>
                <a:gd name="T92" fmla="*/ 121 w 173"/>
                <a:gd name="T93" fmla="*/ 41 h 162"/>
                <a:gd name="T94" fmla="*/ 113 w 173"/>
                <a:gd name="T95" fmla="*/ 46 h 162"/>
                <a:gd name="T96" fmla="*/ 102 w 173"/>
                <a:gd name="T97" fmla="*/ 52 h 162"/>
                <a:gd name="T98" fmla="*/ 96 w 173"/>
                <a:gd name="T99" fmla="*/ 62 h 162"/>
                <a:gd name="T100" fmla="*/ 89 w 173"/>
                <a:gd name="T101" fmla="*/ 74 h 162"/>
                <a:gd name="T102" fmla="*/ 76 w 173"/>
                <a:gd name="T103" fmla="*/ 82 h 162"/>
                <a:gd name="T104" fmla="*/ 66 w 173"/>
                <a:gd name="T105" fmla="*/ 88 h 162"/>
                <a:gd name="T106" fmla="*/ 60 w 173"/>
                <a:gd name="T107" fmla="*/ 97 h 162"/>
                <a:gd name="T108" fmla="*/ 68 w 173"/>
                <a:gd name="T109" fmla="*/ 10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 h="162">
                  <a:moveTo>
                    <a:pt x="87" y="123"/>
                  </a:moveTo>
                  <a:cubicBezTo>
                    <a:pt x="113" y="123"/>
                    <a:pt x="134" y="102"/>
                    <a:pt x="134" y="76"/>
                  </a:cubicBezTo>
                  <a:cubicBezTo>
                    <a:pt x="134" y="39"/>
                    <a:pt x="134" y="39"/>
                    <a:pt x="134" y="39"/>
                  </a:cubicBezTo>
                  <a:cubicBezTo>
                    <a:pt x="147" y="26"/>
                    <a:pt x="147" y="26"/>
                    <a:pt x="147" y="26"/>
                  </a:cubicBezTo>
                  <a:cubicBezTo>
                    <a:pt x="147" y="76"/>
                    <a:pt x="147" y="76"/>
                    <a:pt x="147" y="76"/>
                  </a:cubicBezTo>
                  <a:cubicBezTo>
                    <a:pt x="147" y="109"/>
                    <a:pt x="120" y="136"/>
                    <a:pt x="87" y="136"/>
                  </a:cubicBezTo>
                  <a:cubicBezTo>
                    <a:pt x="53" y="136"/>
                    <a:pt x="26" y="109"/>
                    <a:pt x="26" y="76"/>
                  </a:cubicBezTo>
                  <a:cubicBezTo>
                    <a:pt x="26" y="26"/>
                    <a:pt x="26" y="26"/>
                    <a:pt x="26" y="26"/>
                  </a:cubicBezTo>
                  <a:cubicBezTo>
                    <a:pt x="39" y="39"/>
                    <a:pt x="39" y="39"/>
                    <a:pt x="39" y="39"/>
                  </a:cubicBezTo>
                  <a:cubicBezTo>
                    <a:pt x="39" y="76"/>
                    <a:pt x="39" y="76"/>
                    <a:pt x="39" y="76"/>
                  </a:cubicBezTo>
                  <a:cubicBezTo>
                    <a:pt x="39" y="102"/>
                    <a:pt x="61" y="123"/>
                    <a:pt x="87" y="123"/>
                  </a:cubicBezTo>
                  <a:close/>
                  <a:moveTo>
                    <a:pt x="160" y="13"/>
                  </a:moveTo>
                  <a:cubicBezTo>
                    <a:pt x="160" y="76"/>
                    <a:pt x="160" y="76"/>
                    <a:pt x="160" y="76"/>
                  </a:cubicBezTo>
                  <a:cubicBezTo>
                    <a:pt x="160" y="116"/>
                    <a:pt x="127" y="149"/>
                    <a:pt x="87" y="149"/>
                  </a:cubicBezTo>
                  <a:cubicBezTo>
                    <a:pt x="46" y="149"/>
                    <a:pt x="13" y="116"/>
                    <a:pt x="13" y="76"/>
                  </a:cubicBezTo>
                  <a:cubicBezTo>
                    <a:pt x="13" y="13"/>
                    <a:pt x="13" y="13"/>
                    <a:pt x="13" y="13"/>
                  </a:cubicBezTo>
                  <a:cubicBezTo>
                    <a:pt x="0" y="0"/>
                    <a:pt x="0" y="0"/>
                    <a:pt x="0" y="0"/>
                  </a:cubicBezTo>
                  <a:cubicBezTo>
                    <a:pt x="0" y="76"/>
                    <a:pt x="0" y="76"/>
                    <a:pt x="0" y="76"/>
                  </a:cubicBezTo>
                  <a:cubicBezTo>
                    <a:pt x="0" y="123"/>
                    <a:pt x="39" y="162"/>
                    <a:pt x="87" y="162"/>
                  </a:cubicBezTo>
                  <a:cubicBezTo>
                    <a:pt x="87" y="162"/>
                    <a:pt x="87" y="162"/>
                    <a:pt x="87" y="162"/>
                  </a:cubicBezTo>
                  <a:cubicBezTo>
                    <a:pt x="134" y="162"/>
                    <a:pt x="173" y="123"/>
                    <a:pt x="173" y="76"/>
                  </a:cubicBezTo>
                  <a:cubicBezTo>
                    <a:pt x="173" y="0"/>
                    <a:pt x="173" y="0"/>
                    <a:pt x="173" y="0"/>
                  </a:cubicBezTo>
                  <a:lnTo>
                    <a:pt x="160" y="13"/>
                  </a:lnTo>
                  <a:close/>
                  <a:moveTo>
                    <a:pt x="52" y="71"/>
                  </a:moveTo>
                  <a:cubicBezTo>
                    <a:pt x="60" y="79"/>
                    <a:pt x="60" y="79"/>
                    <a:pt x="60" y="79"/>
                  </a:cubicBezTo>
                  <a:cubicBezTo>
                    <a:pt x="64" y="75"/>
                    <a:pt x="68" y="73"/>
                    <a:pt x="71" y="71"/>
                  </a:cubicBezTo>
                  <a:cubicBezTo>
                    <a:pt x="52" y="52"/>
                    <a:pt x="52" y="52"/>
                    <a:pt x="52" y="52"/>
                  </a:cubicBezTo>
                  <a:lnTo>
                    <a:pt x="52" y="71"/>
                  </a:lnTo>
                  <a:close/>
                  <a:moveTo>
                    <a:pt x="111" y="80"/>
                  </a:moveTo>
                  <a:cubicBezTo>
                    <a:pt x="110" y="84"/>
                    <a:pt x="108" y="88"/>
                    <a:pt x="104" y="92"/>
                  </a:cubicBezTo>
                  <a:cubicBezTo>
                    <a:pt x="100" y="96"/>
                    <a:pt x="95" y="98"/>
                    <a:pt x="92" y="99"/>
                  </a:cubicBezTo>
                  <a:cubicBezTo>
                    <a:pt x="88" y="101"/>
                    <a:pt x="85" y="102"/>
                    <a:pt x="81" y="105"/>
                  </a:cubicBezTo>
                  <a:cubicBezTo>
                    <a:pt x="80" y="106"/>
                    <a:pt x="79" y="108"/>
                    <a:pt x="78" y="109"/>
                  </a:cubicBezTo>
                  <a:cubicBezTo>
                    <a:pt x="81" y="110"/>
                    <a:pt x="84" y="110"/>
                    <a:pt x="87" y="110"/>
                  </a:cubicBezTo>
                  <a:cubicBezTo>
                    <a:pt x="106" y="110"/>
                    <a:pt x="121" y="95"/>
                    <a:pt x="121" y="76"/>
                  </a:cubicBezTo>
                  <a:cubicBezTo>
                    <a:pt x="121" y="67"/>
                    <a:pt x="121" y="67"/>
                    <a:pt x="121" y="67"/>
                  </a:cubicBezTo>
                  <a:cubicBezTo>
                    <a:pt x="120" y="68"/>
                    <a:pt x="119" y="69"/>
                    <a:pt x="117" y="70"/>
                  </a:cubicBezTo>
                  <a:cubicBezTo>
                    <a:pt x="114" y="73"/>
                    <a:pt x="113" y="77"/>
                    <a:pt x="111" y="80"/>
                  </a:cubicBezTo>
                  <a:close/>
                  <a:moveTo>
                    <a:pt x="68" y="105"/>
                  </a:moveTo>
                  <a:cubicBezTo>
                    <a:pt x="69" y="102"/>
                    <a:pt x="71" y="99"/>
                    <a:pt x="74" y="96"/>
                  </a:cubicBezTo>
                  <a:cubicBezTo>
                    <a:pt x="77" y="93"/>
                    <a:pt x="80" y="92"/>
                    <a:pt x="84" y="90"/>
                  </a:cubicBezTo>
                  <a:cubicBezTo>
                    <a:pt x="88" y="89"/>
                    <a:pt x="92" y="87"/>
                    <a:pt x="96" y="83"/>
                  </a:cubicBezTo>
                  <a:cubicBezTo>
                    <a:pt x="100" y="79"/>
                    <a:pt x="102" y="75"/>
                    <a:pt x="104" y="71"/>
                  </a:cubicBezTo>
                  <a:cubicBezTo>
                    <a:pt x="105" y="68"/>
                    <a:pt x="106" y="64"/>
                    <a:pt x="110" y="61"/>
                  </a:cubicBezTo>
                  <a:cubicBezTo>
                    <a:pt x="113" y="58"/>
                    <a:pt x="117" y="56"/>
                    <a:pt x="120" y="55"/>
                  </a:cubicBezTo>
                  <a:cubicBezTo>
                    <a:pt x="120" y="55"/>
                    <a:pt x="121" y="54"/>
                    <a:pt x="121" y="54"/>
                  </a:cubicBezTo>
                  <a:cubicBezTo>
                    <a:pt x="121" y="41"/>
                    <a:pt x="121" y="41"/>
                    <a:pt x="121" y="41"/>
                  </a:cubicBezTo>
                  <a:cubicBezTo>
                    <a:pt x="118" y="43"/>
                    <a:pt x="116" y="44"/>
                    <a:pt x="113" y="46"/>
                  </a:cubicBezTo>
                  <a:cubicBezTo>
                    <a:pt x="109" y="47"/>
                    <a:pt x="106" y="49"/>
                    <a:pt x="102" y="52"/>
                  </a:cubicBezTo>
                  <a:cubicBezTo>
                    <a:pt x="99" y="55"/>
                    <a:pt x="98" y="59"/>
                    <a:pt x="96" y="62"/>
                  </a:cubicBezTo>
                  <a:cubicBezTo>
                    <a:pt x="95" y="66"/>
                    <a:pt x="93" y="70"/>
                    <a:pt x="89" y="74"/>
                  </a:cubicBezTo>
                  <a:cubicBezTo>
                    <a:pt x="84" y="78"/>
                    <a:pt x="80" y="80"/>
                    <a:pt x="76" y="82"/>
                  </a:cubicBezTo>
                  <a:cubicBezTo>
                    <a:pt x="73" y="83"/>
                    <a:pt x="69" y="84"/>
                    <a:pt x="66" y="88"/>
                  </a:cubicBezTo>
                  <a:cubicBezTo>
                    <a:pt x="62" y="91"/>
                    <a:pt x="61" y="94"/>
                    <a:pt x="60" y="97"/>
                  </a:cubicBezTo>
                  <a:cubicBezTo>
                    <a:pt x="62" y="100"/>
                    <a:pt x="65" y="103"/>
                    <a:pt x="68" y="1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dirty="0"/>
            </a:p>
          </p:txBody>
        </p:sp>
        <p:sp>
          <p:nvSpPr>
            <p:cNvPr id="36" name="Freeform 32">
              <a:extLst>
                <a:ext uri="{FF2B5EF4-FFF2-40B4-BE49-F238E27FC236}">
                  <a16:creationId xmlns:a16="http://schemas.microsoft.com/office/drawing/2014/main" id="{4411C345-B3DE-4148-9AB4-51ACA9AD1CB4}"/>
                </a:ext>
              </a:extLst>
            </p:cNvPr>
            <p:cNvSpPr>
              <a:spLocks noEditPoints="1"/>
            </p:cNvSpPr>
            <p:nvPr userDrawn="1"/>
          </p:nvSpPr>
          <p:spPr bwMode="auto">
            <a:xfrm>
              <a:off x="829" y="895"/>
              <a:ext cx="275" cy="130"/>
            </a:xfrm>
            <a:custGeom>
              <a:avLst/>
              <a:gdLst>
                <a:gd name="T0" fmla="*/ 88 w 155"/>
                <a:gd name="T1" fmla="*/ 50 h 72"/>
                <a:gd name="T2" fmla="*/ 37 w 155"/>
                <a:gd name="T3" fmla="*/ 0 h 72"/>
                <a:gd name="T4" fmla="*/ 55 w 155"/>
                <a:gd name="T5" fmla="*/ 0 h 72"/>
                <a:gd name="T6" fmla="*/ 100 w 155"/>
                <a:gd name="T7" fmla="*/ 44 h 72"/>
                <a:gd name="T8" fmla="*/ 97 w 155"/>
                <a:gd name="T9" fmla="*/ 45 h 72"/>
                <a:gd name="T10" fmla="*/ 88 w 155"/>
                <a:gd name="T11" fmla="*/ 50 h 72"/>
                <a:gd name="T12" fmla="*/ 76 w 155"/>
                <a:gd name="T13" fmla="*/ 67 h 72"/>
                <a:gd name="T14" fmla="*/ 79 w 155"/>
                <a:gd name="T15" fmla="*/ 60 h 72"/>
                <a:gd name="T16" fmla="*/ 19 w 155"/>
                <a:gd name="T17" fmla="*/ 0 h 72"/>
                <a:gd name="T18" fmla="*/ 0 w 155"/>
                <a:gd name="T19" fmla="*/ 0 h 72"/>
                <a:gd name="T20" fmla="*/ 73 w 155"/>
                <a:gd name="T21" fmla="*/ 72 h 72"/>
                <a:gd name="T22" fmla="*/ 76 w 155"/>
                <a:gd name="T23" fmla="*/ 67 h 72"/>
                <a:gd name="T24" fmla="*/ 114 w 155"/>
                <a:gd name="T25" fmla="*/ 40 h 72"/>
                <a:gd name="T26" fmla="*/ 155 w 155"/>
                <a:gd name="T27" fmla="*/ 0 h 72"/>
                <a:gd name="T28" fmla="*/ 136 w 155"/>
                <a:gd name="T29" fmla="*/ 0 h 72"/>
                <a:gd name="T30" fmla="*/ 105 w 155"/>
                <a:gd name="T31" fmla="*/ 31 h 72"/>
                <a:gd name="T32" fmla="*/ 114 w 155"/>
                <a:gd name="T33" fmla="*/ 40 h 72"/>
                <a:gd name="T34" fmla="*/ 96 w 155"/>
                <a:gd name="T35" fmla="*/ 22 h 72"/>
                <a:gd name="T36" fmla="*/ 118 w 155"/>
                <a:gd name="T37" fmla="*/ 0 h 72"/>
                <a:gd name="T38" fmla="*/ 100 w 155"/>
                <a:gd name="T39" fmla="*/ 0 h 72"/>
                <a:gd name="T40" fmla="*/ 87 w 155"/>
                <a:gd name="T41" fmla="*/ 13 h 72"/>
                <a:gd name="T42" fmla="*/ 96 w 155"/>
                <a:gd name="T4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72">
                  <a:moveTo>
                    <a:pt x="88" y="50"/>
                  </a:moveTo>
                  <a:cubicBezTo>
                    <a:pt x="37" y="0"/>
                    <a:pt x="37" y="0"/>
                    <a:pt x="37" y="0"/>
                  </a:cubicBezTo>
                  <a:cubicBezTo>
                    <a:pt x="55" y="0"/>
                    <a:pt x="55" y="0"/>
                    <a:pt x="55" y="0"/>
                  </a:cubicBezTo>
                  <a:cubicBezTo>
                    <a:pt x="100" y="44"/>
                    <a:pt x="100" y="44"/>
                    <a:pt x="100" y="44"/>
                  </a:cubicBezTo>
                  <a:cubicBezTo>
                    <a:pt x="99" y="44"/>
                    <a:pt x="98" y="45"/>
                    <a:pt x="97" y="45"/>
                  </a:cubicBezTo>
                  <a:cubicBezTo>
                    <a:pt x="94" y="47"/>
                    <a:pt x="91" y="48"/>
                    <a:pt x="88" y="50"/>
                  </a:cubicBezTo>
                  <a:close/>
                  <a:moveTo>
                    <a:pt x="76" y="67"/>
                  </a:moveTo>
                  <a:cubicBezTo>
                    <a:pt x="76" y="65"/>
                    <a:pt x="77" y="63"/>
                    <a:pt x="79" y="60"/>
                  </a:cubicBezTo>
                  <a:cubicBezTo>
                    <a:pt x="19" y="0"/>
                    <a:pt x="19" y="0"/>
                    <a:pt x="19" y="0"/>
                  </a:cubicBezTo>
                  <a:cubicBezTo>
                    <a:pt x="0" y="0"/>
                    <a:pt x="0" y="0"/>
                    <a:pt x="0" y="0"/>
                  </a:cubicBezTo>
                  <a:cubicBezTo>
                    <a:pt x="73" y="72"/>
                    <a:pt x="73" y="72"/>
                    <a:pt x="73" y="72"/>
                  </a:cubicBezTo>
                  <a:cubicBezTo>
                    <a:pt x="74" y="71"/>
                    <a:pt x="75" y="69"/>
                    <a:pt x="76" y="67"/>
                  </a:cubicBezTo>
                  <a:close/>
                  <a:moveTo>
                    <a:pt x="114" y="40"/>
                  </a:moveTo>
                  <a:cubicBezTo>
                    <a:pt x="155" y="0"/>
                    <a:pt x="155" y="0"/>
                    <a:pt x="155" y="0"/>
                  </a:cubicBezTo>
                  <a:cubicBezTo>
                    <a:pt x="136" y="0"/>
                    <a:pt x="136" y="0"/>
                    <a:pt x="136" y="0"/>
                  </a:cubicBezTo>
                  <a:cubicBezTo>
                    <a:pt x="105" y="31"/>
                    <a:pt x="105" y="31"/>
                    <a:pt x="105" y="31"/>
                  </a:cubicBezTo>
                  <a:lnTo>
                    <a:pt x="114" y="40"/>
                  </a:lnTo>
                  <a:close/>
                  <a:moveTo>
                    <a:pt x="96" y="22"/>
                  </a:moveTo>
                  <a:cubicBezTo>
                    <a:pt x="118" y="0"/>
                    <a:pt x="118" y="0"/>
                    <a:pt x="118" y="0"/>
                  </a:cubicBezTo>
                  <a:cubicBezTo>
                    <a:pt x="100" y="0"/>
                    <a:pt x="100" y="0"/>
                    <a:pt x="100" y="0"/>
                  </a:cubicBezTo>
                  <a:cubicBezTo>
                    <a:pt x="87" y="13"/>
                    <a:pt x="87" y="13"/>
                    <a:pt x="87" y="13"/>
                  </a:cubicBezTo>
                  <a:lnTo>
                    <a:pt x="96"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7" name="Freeform 33">
              <a:extLst>
                <a:ext uri="{FF2B5EF4-FFF2-40B4-BE49-F238E27FC236}">
                  <a16:creationId xmlns:a16="http://schemas.microsoft.com/office/drawing/2014/main" id="{C5F5B2FC-84F1-4D72-A996-FB26B4AF372E}"/>
                </a:ext>
              </a:extLst>
            </p:cNvPr>
            <p:cNvSpPr>
              <a:spLocks/>
            </p:cNvSpPr>
            <p:nvPr userDrawn="1"/>
          </p:nvSpPr>
          <p:spPr bwMode="auto">
            <a:xfrm>
              <a:off x="1128" y="895"/>
              <a:ext cx="22" cy="26"/>
            </a:xfrm>
            <a:custGeom>
              <a:avLst/>
              <a:gdLst>
                <a:gd name="T0" fmla="*/ 0 w 22"/>
                <a:gd name="T1" fmla="*/ 0 h 26"/>
                <a:gd name="T2" fmla="*/ 22 w 22"/>
                <a:gd name="T3" fmla="*/ 0 h 26"/>
                <a:gd name="T4" fmla="*/ 22 w 22"/>
                <a:gd name="T5" fmla="*/ 4 h 26"/>
                <a:gd name="T6" fmla="*/ 13 w 22"/>
                <a:gd name="T7" fmla="*/ 4 h 26"/>
                <a:gd name="T8" fmla="*/ 13 w 22"/>
                <a:gd name="T9" fmla="*/ 26 h 26"/>
                <a:gd name="T10" fmla="*/ 8 w 22"/>
                <a:gd name="T11" fmla="*/ 26 h 26"/>
                <a:gd name="T12" fmla="*/ 8 w 22"/>
                <a:gd name="T13" fmla="*/ 4 h 26"/>
                <a:gd name="T14" fmla="*/ 0 w 22"/>
                <a:gd name="T15" fmla="*/ 4 h 26"/>
                <a:gd name="T16" fmla="*/ 0 w 2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6">
                  <a:moveTo>
                    <a:pt x="0" y="0"/>
                  </a:moveTo>
                  <a:lnTo>
                    <a:pt x="22" y="0"/>
                  </a:lnTo>
                  <a:lnTo>
                    <a:pt x="22" y="4"/>
                  </a:lnTo>
                  <a:lnTo>
                    <a:pt x="13" y="4"/>
                  </a:lnTo>
                  <a:lnTo>
                    <a:pt x="13" y="26"/>
                  </a:lnTo>
                  <a:lnTo>
                    <a:pt x="8" y="26"/>
                  </a:lnTo>
                  <a:lnTo>
                    <a:pt x="8" y="4"/>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8" name="Freeform 34">
              <a:extLst>
                <a:ext uri="{FF2B5EF4-FFF2-40B4-BE49-F238E27FC236}">
                  <a16:creationId xmlns:a16="http://schemas.microsoft.com/office/drawing/2014/main" id="{B1313FB6-460B-48C8-A243-5AAA2E52A086}"/>
                </a:ext>
              </a:extLst>
            </p:cNvPr>
            <p:cNvSpPr>
              <a:spLocks/>
            </p:cNvSpPr>
            <p:nvPr userDrawn="1"/>
          </p:nvSpPr>
          <p:spPr bwMode="auto">
            <a:xfrm>
              <a:off x="1155" y="895"/>
              <a:ext cx="27" cy="26"/>
            </a:xfrm>
            <a:custGeom>
              <a:avLst/>
              <a:gdLst>
                <a:gd name="T0" fmla="*/ 0 w 27"/>
                <a:gd name="T1" fmla="*/ 0 h 26"/>
                <a:gd name="T2" fmla="*/ 5 w 27"/>
                <a:gd name="T3" fmla="*/ 0 h 26"/>
                <a:gd name="T4" fmla="*/ 14 w 27"/>
                <a:gd name="T5" fmla="*/ 17 h 26"/>
                <a:gd name="T6" fmla="*/ 21 w 27"/>
                <a:gd name="T7" fmla="*/ 0 h 26"/>
                <a:gd name="T8" fmla="*/ 27 w 27"/>
                <a:gd name="T9" fmla="*/ 0 h 26"/>
                <a:gd name="T10" fmla="*/ 27 w 27"/>
                <a:gd name="T11" fmla="*/ 26 h 26"/>
                <a:gd name="T12" fmla="*/ 23 w 27"/>
                <a:gd name="T13" fmla="*/ 26 h 26"/>
                <a:gd name="T14" fmla="*/ 23 w 27"/>
                <a:gd name="T15" fmla="*/ 8 h 26"/>
                <a:gd name="T16" fmla="*/ 14 w 27"/>
                <a:gd name="T17" fmla="*/ 24 h 26"/>
                <a:gd name="T18" fmla="*/ 12 w 27"/>
                <a:gd name="T19" fmla="*/ 24 h 26"/>
                <a:gd name="T20" fmla="*/ 4 w 27"/>
                <a:gd name="T21" fmla="*/ 8 h 26"/>
                <a:gd name="T22" fmla="*/ 4 w 27"/>
                <a:gd name="T23" fmla="*/ 26 h 26"/>
                <a:gd name="T24" fmla="*/ 0 w 27"/>
                <a:gd name="T25" fmla="*/ 26 h 26"/>
                <a:gd name="T26" fmla="*/ 0 w 27"/>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6">
                  <a:moveTo>
                    <a:pt x="0" y="0"/>
                  </a:moveTo>
                  <a:lnTo>
                    <a:pt x="5" y="0"/>
                  </a:lnTo>
                  <a:lnTo>
                    <a:pt x="14" y="17"/>
                  </a:lnTo>
                  <a:lnTo>
                    <a:pt x="21" y="0"/>
                  </a:lnTo>
                  <a:lnTo>
                    <a:pt x="27" y="0"/>
                  </a:lnTo>
                  <a:lnTo>
                    <a:pt x="27" y="26"/>
                  </a:lnTo>
                  <a:lnTo>
                    <a:pt x="23" y="26"/>
                  </a:lnTo>
                  <a:lnTo>
                    <a:pt x="23" y="8"/>
                  </a:lnTo>
                  <a:lnTo>
                    <a:pt x="14" y="24"/>
                  </a:lnTo>
                  <a:lnTo>
                    <a:pt x="12" y="24"/>
                  </a:lnTo>
                  <a:lnTo>
                    <a:pt x="4" y="8"/>
                  </a:lnTo>
                  <a:lnTo>
                    <a:pt x="4" y="26"/>
                  </a:lnTo>
                  <a:lnTo>
                    <a:pt x="0" y="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grpSp>
      <p:sp>
        <p:nvSpPr>
          <p:cNvPr id="39" name="Rectangle 38">
            <a:extLst>
              <a:ext uri="{FF2B5EF4-FFF2-40B4-BE49-F238E27FC236}">
                <a16:creationId xmlns:a16="http://schemas.microsoft.com/office/drawing/2014/main" id="{9C7630D3-3B74-4A90-9A0D-75B7FF009D30}"/>
              </a:ext>
            </a:extLst>
          </p:cNvPr>
          <p:cNvSpPr/>
          <p:nvPr userDrawn="1"/>
        </p:nvSpPr>
        <p:spPr>
          <a:xfrm>
            <a:off x="0" y="5763488"/>
            <a:ext cx="1964485" cy="66696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1717994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AB7416-4BEE-427D-A831-B897D20203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 y="229"/>
            <a:ext cx="12191188" cy="6857543"/>
          </a:xfrm>
          <a:prstGeom prst="rect">
            <a:avLst/>
          </a:prstGeom>
        </p:spPr>
      </p:pic>
      <p:sp>
        <p:nvSpPr>
          <p:cNvPr id="7" name="Text Placeholder 9">
            <a:extLst>
              <a:ext uri="{FF2B5EF4-FFF2-40B4-BE49-F238E27FC236}">
                <a16:creationId xmlns:a16="http://schemas.microsoft.com/office/drawing/2014/main" id="{AB947A95-9D03-4F73-B8E2-C733CFE763C6}"/>
              </a:ext>
            </a:extLst>
          </p:cNvPr>
          <p:cNvSpPr>
            <a:spLocks noGrp="1"/>
          </p:cNvSpPr>
          <p:nvPr>
            <p:ph type="body" sz="quarter" idx="10" hasCustomPrompt="1"/>
          </p:nvPr>
        </p:nvSpPr>
        <p:spPr>
          <a:xfrm>
            <a:off x="6637020" y="740093"/>
            <a:ext cx="5125403" cy="474784"/>
          </a:xfrm>
        </p:spPr>
        <p:txBody>
          <a:bodyPr>
            <a:normAutofit/>
          </a:bodyPr>
          <a:lstStyle>
            <a:lvl1pPr marL="0" indent="0">
              <a:lnSpc>
                <a:spcPct val="100000"/>
              </a:lnSpc>
              <a:spcBef>
                <a:spcPts val="0"/>
              </a:spcBef>
              <a:buNone/>
              <a:defRPr sz="1080" b="1" spc="180">
                <a:solidFill>
                  <a:schemeClr val="bg1"/>
                </a:solidFill>
                <a:latin typeface="Corbel" panose="020B0503020204020204" pitchFamily="34" charset="0"/>
              </a:defRPr>
            </a:lvl1pPr>
            <a:lvl2pPr marL="457198" indent="0">
              <a:buNone/>
              <a:defRPr sz="1740">
                <a:solidFill>
                  <a:schemeClr val="bg1"/>
                </a:solidFill>
                <a:latin typeface="Corbel" panose="020B0503020204020204" pitchFamily="34" charset="0"/>
              </a:defRPr>
            </a:lvl2pPr>
            <a:lvl3pPr marL="914396" indent="0">
              <a:buNone/>
              <a:defRPr sz="1740">
                <a:solidFill>
                  <a:schemeClr val="bg1"/>
                </a:solidFill>
                <a:latin typeface="Corbel" panose="020B0503020204020204" pitchFamily="34" charset="0"/>
              </a:defRPr>
            </a:lvl3pPr>
            <a:lvl4pPr marL="1371592" indent="0">
              <a:buNone/>
              <a:defRPr sz="1740">
                <a:solidFill>
                  <a:schemeClr val="bg1"/>
                </a:solidFill>
                <a:latin typeface="Corbel" panose="020B0503020204020204" pitchFamily="34" charset="0"/>
              </a:defRPr>
            </a:lvl4pPr>
            <a:lvl5pPr marL="1828790" indent="0">
              <a:buNone/>
              <a:defRPr sz="1740">
                <a:solidFill>
                  <a:schemeClr val="bg1"/>
                </a:solidFill>
                <a:latin typeface="Corbel" panose="020B0503020204020204" pitchFamily="34" charset="0"/>
              </a:defRPr>
            </a:lvl5pPr>
          </a:lstStyle>
          <a:p>
            <a:pPr lvl="0"/>
            <a:r>
              <a:rPr lang="en-ZA" dirty="0"/>
              <a:t>PRESENTATION TITLE IN CORBEL BOLD TWENTY POINT TEXT</a:t>
            </a:r>
          </a:p>
        </p:txBody>
      </p:sp>
      <p:sp>
        <p:nvSpPr>
          <p:cNvPr id="12" name="Text Placeholder 11">
            <a:extLst>
              <a:ext uri="{FF2B5EF4-FFF2-40B4-BE49-F238E27FC236}">
                <a16:creationId xmlns:a16="http://schemas.microsoft.com/office/drawing/2014/main" id="{982F5A01-FCBE-4503-B91A-D6CF2ED7EB0D}"/>
              </a:ext>
            </a:extLst>
          </p:cNvPr>
          <p:cNvSpPr>
            <a:spLocks noGrp="1"/>
          </p:cNvSpPr>
          <p:nvPr>
            <p:ph type="body" sz="quarter" idx="11" hasCustomPrompt="1"/>
          </p:nvPr>
        </p:nvSpPr>
        <p:spPr>
          <a:xfrm>
            <a:off x="1337309" y="3499537"/>
            <a:ext cx="8538211" cy="580073"/>
          </a:xfrm>
        </p:spPr>
        <p:txBody>
          <a:bodyPr>
            <a:noAutofit/>
          </a:bodyPr>
          <a:lstStyle>
            <a:lvl1pPr marL="0" indent="0" algn="ctr">
              <a:buNone/>
              <a:defRPr sz="3240" b="1" spc="180">
                <a:solidFill>
                  <a:schemeClr val="bg1"/>
                </a:solidFill>
                <a:latin typeface="Corbel" panose="020B0503020204020204" pitchFamily="34" charset="0"/>
              </a:defRPr>
            </a:lvl1pPr>
            <a:lvl2pPr marL="457198" indent="0" algn="ctr">
              <a:buNone/>
              <a:defRPr sz="4800">
                <a:solidFill>
                  <a:schemeClr val="bg1"/>
                </a:solidFill>
                <a:latin typeface="Corbel" panose="020B0503020204020204" pitchFamily="34" charset="0"/>
              </a:defRPr>
            </a:lvl2pPr>
            <a:lvl3pPr marL="914396" indent="0" algn="ctr">
              <a:buNone/>
              <a:defRPr sz="4800">
                <a:solidFill>
                  <a:schemeClr val="bg1"/>
                </a:solidFill>
                <a:latin typeface="Corbel" panose="020B0503020204020204" pitchFamily="34" charset="0"/>
              </a:defRPr>
            </a:lvl3pPr>
            <a:lvl4pPr marL="1371592" indent="0" algn="ctr">
              <a:buNone/>
              <a:defRPr sz="4800">
                <a:solidFill>
                  <a:schemeClr val="bg1"/>
                </a:solidFill>
                <a:latin typeface="Corbel" panose="020B0503020204020204" pitchFamily="34" charset="0"/>
              </a:defRPr>
            </a:lvl4pPr>
            <a:lvl5pPr marL="1828790" indent="0" algn="ctr">
              <a:buNone/>
              <a:defRPr sz="4800">
                <a:solidFill>
                  <a:schemeClr val="bg1"/>
                </a:solidFill>
                <a:latin typeface="Corbel" panose="020B0503020204020204" pitchFamily="34" charset="0"/>
              </a:defRPr>
            </a:lvl5pPr>
          </a:lstStyle>
          <a:p>
            <a:pPr lvl="0"/>
            <a:r>
              <a:rPr lang="en-ZA" dirty="0"/>
              <a:t>DIVIDER TITLE IN THIS SPACE HERE</a:t>
            </a:r>
          </a:p>
        </p:txBody>
      </p:sp>
      <p:sp>
        <p:nvSpPr>
          <p:cNvPr id="14" name="Text Placeholder 13">
            <a:extLst>
              <a:ext uri="{FF2B5EF4-FFF2-40B4-BE49-F238E27FC236}">
                <a16:creationId xmlns:a16="http://schemas.microsoft.com/office/drawing/2014/main" id="{6DD71A21-112B-4B60-9EB3-0590759D27D9}"/>
              </a:ext>
            </a:extLst>
          </p:cNvPr>
          <p:cNvSpPr>
            <a:spLocks noGrp="1"/>
          </p:cNvSpPr>
          <p:nvPr>
            <p:ph type="body" sz="quarter" idx="12" hasCustomPrompt="1"/>
          </p:nvPr>
        </p:nvSpPr>
        <p:spPr>
          <a:xfrm>
            <a:off x="3589021" y="4268288"/>
            <a:ext cx="4766311" cy="361883"/>
          </a:xfrm>
        </p:spPr>
        <p:txBody>
          <a:bodyPr>
            <a:noAutofit/>
          </a:bodyPr>
          <a:lstStyle>
            <a:lvl1pPr marL="0" indent="0" algn="ctr">
              <a:buNone/>
              <a:defRPr sz="2160" i="1" spc="180">
                <a:solidFill>
                  <a:schemeClr val="bg1"/>
                </a:solidFill>
                <a:latin typeface="Corbel" panose="020B0503020204020204" pitchFamily="34" charset="0"/>
              </a:defRPr>
            </a:lvl1pPr>
            <a:lvl2pPr>
              <a:defRPr sz="1680" i="1" spc="180">
                <a:solidFill>
                  <a:schemeClr val="bg1"/>
                </a:solidFill>
                <a:latin typeface="Corbel" panose="020B0503020204020204" pitchFamily="34" charset="0"/>
              </a:defRPr>
            </a:lvl2pPr>
            <a:lvl3pPr>
              <a:defRPr sz="1440" i="1" spc="180">
                <a:solidFill>
                  <a:schemeClr val="bg1"/>
                </a:solidFill>
                <a:latin typeface="Corbel" panose="020B0503020204020204" pitchFamily="34" charset="0"/>
              </a:defRPr>
            </a:lvl3pPr>
            <a:lvl4pPr>
              <a:defRPr sz="1200" i="1" spc="180">
                <a:solidFill>
                  <a:schemeClr val="bg1"/>
                </a:solidFill>
                <a:latin typeface="Corbel" panose="020B0503020204020204" pitchFamily="34" charset="0"/>
              </a:defRPr>
            </a:lvl4pPr>
            <a:lvl5pPr>
              <a:defRPr sz="1200" i="1" spc="180">
                <a:solidFill>
                  <a:schemeClr val="bg1"/>
                </a:solidFill>
                <a:latin typeface="Corbel" panose="020B0503020204020204" pitchFamily="34" charset="0"/>
              </a:defRPr>
            </a:lvl5pPr>
          </a:lstStyle>
          <a:p>
            <a:pPr lvl="0"/>
            <a:r>
              <a:rPr lang="en-ZA" dirty="0"/>
              <a:t>Sub title in this space if required</a:t>
            </a:r>
          </a:p>
        </p:txBody>
      </p:sp>
      <p:sp>
        <p:nvSpPr>
          <p:cNvPr id="8" name="Oval 7">
            <a:extLst>
              <a:ext uri="{FF2B5EF4-FFF2-40B4-BE49-F238E27FC236}">
                <a16:creationId xmlns:a16="http://schemas.microsoft.com/office/drawing/2014/main" id="{F2030434-462C-4675-8E25-2C3DF2BFB988}"/>
              </a:ext>
            </a:extLst>
          </p:cNvPr>
          <p:cNvSpPr/>
          <p:nvPr userDrawn="1"/>
        </p:nvSpPr>
        <p:spPr>
          <a:xfrm>
            <a:off x="11037572" y="6208141"/>
            <a:ext cx="394129" cy="39412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Slide Number Placeholder 5">
            <a:extLst>
              <a:ext uri="{FF2B5EF4-FFF2-40B4-BE49-F238E27FC236}">
                <a16:creationId xmlns:a16="http://schemas.microsoft.com/office/drawing/2014/main" id="{0222DA4C-AA54-4A66-B6BC-462102C9A15A}"/>
              </a:ext>
            </a:extLst>
          </p:cNvPr>
          <p:cNvSpPr>
            <a:spLocks noGrp="1"/>
          </p:cNvSpPr>
          <p:nvPr>
            <p:ph type="sldNum" sz="quarter" idx="4"/>
          </p:nvPr>
        </p:nvSpPr>
        <p:spPr>
          <a:xfrm>
            <a:off x="11055565" y="6212046"/>
            <a:ext cx="358140" cy="365125"/>
          </a:xfrm>
          <a:prstGeom prst="rect">
            <a:avLst/>
          </a:prstGeom>
        </p:spPr>
        <p:txBody>
          <a:bodyPr vert="horz" wrap="none" lIns="91440" tIns="45720" rIns="91440" bIns="45720" rtlCol="0" anchor="ctr"/>
          <a:lstStyle>
            <a:lvl1pPr algn="ctr">
              <a:defRPr sz="1200" b="1">
                <a:solidFill>
                  <a:schemeClr val="bg1"/>
                </a:solidFill>
                <a:latin typeface="Corbel" panose="020B0503020204020204" pitchFamily="34" charset="0"/>
              </a:defRPr>
            </a:lvl1pPr>
          </a:lstStyle>
          <a:p>
            <a:fld id="{F8A8E145-EC7E-466A-9731-DF4E630296A6}" type="slidenum">
              <a:rPr lang="en-US" smtClean="0"/>
              <a:pPr/>
              <a:t>‹#›</a:t>
            </a:fld>
            <a:endParaRPr lang="en-US" dirty="0"/>
          </a:p>
        </p:txBody>
      </p:sp>
      <p:grpSp>
        <p:nvGrpSpPr>
          <p:cNvPr id="11" name="Group 4">
            <a:extLst>
              <a:ext uri="{FF2B5EF4-FFF2-40B4-BE49-F238E27FC236}">
                <a16:creationId xmlns:a16="http://schemas.microsoft.com/office/drawing/2014/main" id="{C6B52EB2-CF60-4219-95CE-C8186FB8DDF1}"/>
              </a:ext>
            </a:extLst>
          </p:cNvPr>
          <p:cNvGrpSpPr>
            <a:grpSpLocks noChangeAspect="1"/>
          </p:cNvGrpSpPr>
          <p:nvPr userDrawn="1"/>
        </p:nvGrpSpPr>
        <p:grpSpPr bwMode="auto">
          <a:xfrm>
            <a:off x="774383" y="849630"/>
            <a:ext cx="2006917" cy="298133"/>
            <a:chOff x="813" y="892"/>
            <a:chExt cx="2107" cy="313"/>
          </a:xfrm>
        </p:grpSpPr>
        <p:sp>
          <p:nvSpPr>
            <p:cNvPr id="13" name="Freeform 5">
              <a:extLst>
                <a:ext uri="{FF2B5EF4-FFF2-40B4-BE49-F238E27FC236}">
                  <a16:creationId xmlns:a16="http://schemas.microsoft.com/office/drawing/2014/main" id="{54478E33-5BE5-47D6-95CF-E92FD3E1ADE0}"/>
                </a:ext>
              </a:extLst>
            </p:cNvPr>
            <p:cNvSpPr>
              <a:spLocks noEditPoints="1"/>
            </p:cNvSpPr>
            <p:nvPr userDrawn="1"/>
          </p:nvSpPr>
          <p:spPr bwMode="auto">
            <a:xfrm>
              <a:off x="1279" y="1102"/>
              <a:ext cx="101" cy="103"/>
            </a:xfrm>
            <a:custGeom>
              <a:avLst/>
              <a:gdLst>
                <a:gd name="T0" fmla="*/ 57 w 57"/>
                <a:gd name="T1" fmla="*/ 28 h 57"/>
                <a:gd name="T2" fmla="*/ 29 w 57"/>
                <a:gd name="T3" fmla="*/ 57 h 57"/>
                <a:gd name="T4" fmla="*/ 0 w 57"/>
                <a:gd name="T5" fmla="*/ 28 h 57"/>
                <a:gd name="T6" fmla="*/ 29 w 57"/>
                <a:gd name="T7" fmla="*/ 0 h 57"/>
                <a:gd name="T8" fmla="*/ 57 w 57"/>
                <a:gd name="T9" fmla="*/ 28 h 57"/>
                <a:gd name="T10" fmla="*/ 7 w 57"/>
                <a:gd name="T11" fmla="*/ 28 h 57"/>
                <a:gd name="T12" fmla="*/ 29 w 57"/>
                <a:gd name="T13" fmla="*/ 50 h 57"/>
                <a:gd name="T14" fmla="*/ 50 w 57"/>
                <a:gd name="T15" fmla="*/ 28 h 57"/>
                <a:gd name="T16" fmla="*/ 29 w 57"/>
                <a:gd name="T17" fmla="*/ 6 h 57"/>
                <a:gd name="T18" fmla="*/ 7 w 57"/>
                <a:gd name="T1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57" y="28"/>
                  </a:moveTo>
                  <a:cubicBezTo>
                    <a:pt x="57" y="45"/>
                    <a:pt x="45" y="57"/>
                    <a:pt x="29" y="57"/>
                  </a:cubicBezTo>
                  <a:cubicBezTo>
                    <a:pt x="12" y="57"/>
                    <a:pt x="0" y="45"/>
                    <a:pt x="0" y="28"/>
                  </a:cubicBezTo>
                  <a:cubicBezTo>
                    <a:pt x="0" y="12"/>
                    <a:pt x="12" y="0"/>
                    <a:pt x="29" y="0"/>
                  </a:cubicBezTo>
                  <a:cubicBezTo>
                    <a:pt x="45" y="0"/>
                    <a:pt x="57" y="12"/>
                    <a:pt x="57" y="28"/>
                  </a:cubicBezTo>
                  <a:close/>
                  <a:moveTo>
                    <a:pt x="7" y="28"/>
                  </a:moveTo>
                  <a:cubicBezTo>
                    <a:pt x="7" y="41"/>
                    <a:pt x="17" y="50"/>
                    <a:pt x="29" y="50"/>
                  </a:cubicBezTo>
                  <a:cubicBezTo>
                    <a:pt x="41" y="50"/>
                    <a:pt x="50" y="41"/>
                    <a:pt x="50" y="28"/>
                  </a:cubicBezTo>
                  <a:cubicBezTo>
                    <a:pt x="50" y="15"/>
                    <a:pt x="41" y="6"/>
                    <a:pt x="29" y="6"/>
                  </a:cubicBezTo>
                  <a:cubicBezTo>
                    <a:pt x="17" y="6"/>
                    <a:pt x="7" y="15"/>
                    <a:pt x="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5" name="Freeform 6">
              <a:extLst>
                <a:ext uri="{FF2B5EF4-FFF2-40B4-BE49-F238E27FC236}">
                  <a16:creationId xmlns:a16="http://schemas.microsoft.com/office/drawing/2014/main" id="{73487848-48AA-42EE-86F2-5C21F9314D3C}"/>
                </a:ext>
              </a:extLst>
            </p:cNvPr>
            <p:cNvSpPr>
              <a:spLocks/>
            </p:cNvSpPr>
            <p:nvPr userDrawn="1"/>
          </p:nvSpPr>
          <p:spPr bwMode="auto">
            <a:xfrm>
              <a:off x="1419" y="1104"/>
              <a:ext cx="69" cy="99"/>
            </a:xfrm>
            <a:custGeom>
              <a:avLst/>
              <a:gdLst>
                <a:gd name="T0" fmla="*/ 66 w 69"/>
                <a:gd name="T1" fmla="*/ 54 h 99"/>
                <a:gd name="T2" fmla="*/ 12 w 69"/>
                <a:gd name="T3" fmla="*/ 54 h 99"/>
                <a:gd name="T4" fmla="*/ 12 w 69"/>
                <a:gd name="T5" fmla="*/ 99 h 99"/>
                <a:gd name="T6" fmla="*/ 0 w 69"/>
                <a:gd name="T7" fmla="*/ 99 h 99"/>
                <a:gd name="T8" fmla="*/ 0 w 69"/>
                <a:gd name="T9" fmla="*/ 0 h 99"/>
                <a:gd name="T10" fmla="*/ 69 w 69"/>
                <a:gd name="T11" fmla="*/ 0 h 99"/>
                <a:gd name="T12" fmla="*/ 69 w 69"/>
                <a:gd name="T13" fmla="*/ 11 h 99"/>
                <a:gd name="T14" fmla="*/ 12 w 69"/>
                <a:gd name="T15" fmla="*/ 11 h 99"/>
                <a:gd name="T16" fmla="*/ 12 w 69"/>
                <a:gd name="T17" fmla="*/ 43 h 99"/>
                <a:gd name="T18" fmla="*/ 66 w 69"/>
                <a:gd name="T19" fmla="*/ 43 h 99"/>
                <a:gd name="T20" fmla="*/ 66 w 69"/>
                <a:gd name="T21"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99">
                  <a:moveTo>
                    <a:pt x="66" y="54"/>
                  </a:moveTo>
                  <a:lnTo>
                    <a:pt x="12" y="54"/>
                  </a:lnTo>
                  <a:lnTo>
                    <a:pt x="12" y="99"/>
                  </a:lnTo>
                  <a:lnTo>
                    <a:pt x="0" y="99"/>
                  </a:lnTo>
                  <a:lnTo>
                    <a:pt x="0" y="0"/>
                  </a:lnTo>
                  <a:lnTo>
                    <a:pt x="69" y="0"/>
                  </a:lnTo>
                  <a:lnTo>
                    <a:pt x="69" y="11"/>
                  </a:lnTo>
                  <a:lnTo>
                    <a:pt x="12" y="11"/>
                  </a:lnTo>
                  <a:lnTo>
                    <a:pt x="12" y="43"/>
                  </a:lnTo>
                  <a:lnTo>
                    <a:pt x="66" y="43"/>
                  </a:lnTo>
                  <a:lnTo>
                    <a:pt x="66"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6" name="Freeform 7">
              <a:extLst>
                <a:ext uri="{FF2B5EF4-FFF2-40B4-BE49-F238E27FC236}">
                  <a16:creationId xmlns:a16="http://schemas.microsoft.com/office/drawing/2014/main" id="{09FF6B55-DDAD-4D71-BBD2-FAE7BBC85BB5}"/>
                </a:ext>
              </a:extLst>
            </p:cNvPr>
            <p:cNvSpPr>
              <a:spLocks/>
            </p:cNvSpPr>
            <p:nvPr userDrawn="1"/>
          </p:nvSpPr>
          <p:spPr bwMode="auto">
            <a:xfrm>
              <a:off x="1578" y="1104"/>
              <a:ext cx="80" cy="99"/>
            </a:xfrm>
            <a:custGeom>
              <a:avLst/>
              <a:gdLst>
                <a:gd name="T0" fmla="*/ 80 w 80"/>
                <a:gd name="T1" fmla="*/ 11 h 99"/>
                <a:gd name="T2" fmla="*/ 47 w 80"/>
                <a:gd name="T3" fmla="*/ 11 h 99"/>
                <a:gd name="T4" fmla="*/ 47 w 80"/>
                <a:gd name="T5" fmla="*/ 99 h 99"/>
                <a:gd name="T6" fmla="*/ 34 w 80"/>
                <a:gd name="T7" fmla="*/ 99 h 99"/>
                <a:gd name="T8" fmla="*/ 34 w 80"/>
                <a:gd name="T9" fmla="*/ 11 h 99"/>
                <a:gd name="T10" fmla="*/ 0 w 80"/>
                <a:gd name="T11" fmla="*/ 11 h 99"/>
                <a:gd name="T12" fmla="*/ 0 w 80"/>
                <a:gd name="T13" fmla="*/ 0 h 99"/>
                <a:gd name="T14" fmla="*/ 80 w 80"/>
                <a:gd name="T15" fmla="*/ 0 h 99"/>
                <a:gd name="T16" fmla="*/ 80 w 80"/>
                <a:gd name="T17" fmla="*/ 1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99">
                  <a:moveTo>
                    <a:pt x="80" y="11"/>
                  </a:moveTo>
                  <a:lnTo>
                    <a:pt x="47" y="11"/>
                  </a:lnTo>
                  <a:lnTo>
                    <a:pt x="47" y="99"/>
                  </a:lnTo>
                  <a:lnTo>
                    <a:pt x="34" y="99"/>
                  </a:lnTo>
                  <a:lnTo>
                    <a:pt x="34" y="11"/>
                  </a:lnTo>
                  <a:lnTo>
                    <a:pt x="0" y="11"/>
                  </a:lnTo>
                  <a:lnTo>
                    <a:pt x="0" y="0"/>
                  </a:lnTo>
                  <a:lnTo>
                    <a:pt x="80" y="0"/>
                  </a:lnTo>
                  <a:lnTo>
                    <a:pt x="8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7" name="Freeform 8">
              <a:extLst>
                <a:ext uri="{FF2B5EF4-FFF2-40B4-BE49-F238E27FC236}">
                  <a16:creationId xmlns:a16="http://schemas.microsoft.com/office/drawing/2014/main" id="{3642C591-83FD-48ED-B063-5AAB9CF514EE}"/>
                </a:ext>
              </a:extLst>
            </p:cNvPr>
            <p:cNvSpPr>
              <a:spLocks/>
            </p:cNvSpPr>
            <p:nvPr userDrawn="1"/>
          </p:nvSpPr>
          <p:spPr bwMode="auto">
            <a:xfrm>
              <a:off x="1697" y="1104"/>
              <a:ext cx="69" cy="99"/>
            </a:xfrm>
            <a:custGeom>
              <a:avLst/>
              <a:gdLst>
                <a:gd name="T0" fmla="*/ 69 w 69"/>
                <a:gd name="T1" fmla="*/ 99 h 99"/>
                <a:gd name="T2" fmla="*/ 0 w 69"/>
                <a:gd name="T3" fmla="*/ 99 h 99"/>
                <a:gd name="T4" fmla="*/ 0 w 69"/>
                <a:gd name="T5" fmla="*/ 0 h 99"/>
                <a:gd name="T6" fmla="*/ 69 w 69"/>
                <a:gd name="T7" fmla="*/ 0 h 99"/>
                <a:gd name="T8" fmla="*/ 69 w 69"/>
                <a:gd name="T9" fmla="*/ 11 h 99"/>
                <a:gd name="T10" fmla="*/ 13 w 69"/>
                <a:gd name="T11" fmla="*/ 11 h 99"/>
                <a:gd name="T12" fmla="*/ 13 w 69"/>
                <a:gd name="T13" fmla="*/ 43 h 99"/>
                <a:gd name="T14" fmla="*/ 68 w 69"/>
                <a:gd name="T15" fmla="*/ 43 h 99"/>
                <a:gd name="T16" fmla="*/ 68 w 69"/>
                <a:gd name="T17" fmla="*/ 54 h 99"/>
                <a:gd name="T18" fmla="*/ 13 w 69"/>
                <a:gd name="T19" fmla="*/ 54 h 99"/>
                <a:gd name="T20" fmla="*/ 13 w 69"/>
                <a:gd name="T21" fmla="*/ 86 h 99"/>
                <a:gd name="T22" fmla="*/ 69 w 69"/>
                <a:gd name="T23" fmla="*/ 86 h 99"/>
                <a:gd name="T24" fmla="*/ 69 w 69"/>
                <a:gd name="T2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9">
                  <a:moveTo>
                    <a:pt x="69" y="99"/>
                  </a:moveTo>
                  <a:lnTo>
                    <a:pt x="0" y="99"/>
                  </a:lnTo>
                  <a:lnTo>
                    <a:pt x="0" y="0"/>
                  </a:lnTo>
                  <a:lnTo>
                    <a:pt x="69" y="0"/>
                  </a:lnTo>
                  <a:lnTo>
                    <a:pt x="69" y="11"/>
                  </a:lnTo>
                  <a:lnTo>
                    <a:pt x="13" y="11"/>
                  </a:lnTo>
                  <a:lnTo>
                    <a:pt x="13" y="43"/>
                  </a:lnTo>
                  <a:lnTo>
                    <a:pt x="68" y="43"/>
                  </a:lnTo>
                  <a:lnTo>
                    <a:pt x="68" y="54"/>
                  </a:lnTo>
                  <a:lnTo>
                    <a:pt x="13" y="54"/>
                  </a:lnTo>
                  <a:lnTo>
                    <a:pt x="13" y="86"/>
                  </a:lnTo>
                  <a:lnTo>
                    <a:pt x="69" y="86"/>
                  </a:lnTo>
                  <a:lnTo>
                    <a:pt x="6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8" name="Freeform 9">
              <a:extLst>
                <a:ext uri="{FF2B5EF4-FFF2-40B4-BE49-F238E27FC236}">
                  <a16:creationId xmlns:a16="http://schemas.microsoft.com/office/drawing/2014/main" id="{E42910D5-7C41-4572-9EBC-ADD3A617980C}"/>
                </a:ext>
              </a:extLst>
            </p:cNvPr>
            <p:cNvSpPr>
              <a:spLocks/>
            </p:cNvSpPr>
            <p:nvPr userDrawn="1"/>
          </p:nvSpPr>
          <p:spPr bwMode="auto">
            <a:xfrm>
              <a:off x="1811" y="1102"/>
              <a:ext cx="92" cy="103"/>
            </a:xfrm>
            <a:custGeom>
              <a:avLst/>
              <a:gdLst>
                <a:gd name="T0" fmla="*/ 52 w 52"/>
                <a:gd name="T1" fmla="*/ 11 h 57"/>
                <a:gd name="T2" fmla="*/ 46 w 52"/>
                <a:gd name="T3" fmla="*/ 15 h 57"/>
                <a:gd name="T4" fmla="*/ 29 w 52"/>
                <a:gd name="T5" fmla="*/ 6 h 57"/>
                <a:gd name="T6" fmla="*/ 8 w 52"/>
                <a:gd name="T7" fmla="*/ 28 h 57"/>
                <a:gd name="T8" fmla="*/ 29 w 52"/>
                <a:gd name="T9" fmla="*/ 50 h 57"/>
                <a:gd name="T10" fmla="*/ 46 w 52"/>
                <a:gd name="T11" fmla="*/ 41 h 57"/>
                <a:gd name="T12" fmla="*/ 51 w 52"/>
                <a:gd name="T13" fmla="*/ 46 h 57"/>
                <a:gd name="T14" fmla="*/ 29 w 52"/>
                <a:gd name="T15" fmla="*/ 57 h 57"/>
                <a:gd name="T16" fmla="*/ 0 w 52"/>
                <a:gd name="T17" fmla="*/ 28 h 57"/>
                <a:gd name="T18" fmla="*/ 29 w 52"/>
                <a:gd name="T19" fmla="*/ 0 h 57"/>
                <a:gd name="T20" fmla="*/ 52 w 52"/>
                <a:gd name="T21" fmla="*/ 1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57">
                  <a:moveTo>
                    <a:pt x="52" y="11"/>
                  </a:moveTo>
                  <a:cubicBezTo>
                    <a:pt x="46" y="15"/>
                    <a:pt x="46" y="15"/>
                    <a:pt x="46" y="15"/>
                  </a:cubicBezTo>
                  <a:cubicBezTo>
                    <a:pt x="42" y="10"/>
                    <a:pt x="36" y="6"/>
                    <a:pt x="29" y="6"/>
                  </a:cubicBezTo>
                  <a:cubicBezTo>
                    <a:pt x="17" y="6"/>
                    <a:pt x="8" y="15"/>
                    <a:pt x="8" y="28"/>
                  </a:cubicBezTo>
                  <a:cubicBezTo>
                    <a:pt x="8" y="41"/>
                    <a:pt x="17" y="50"/>
                    <a:pt x="29" y="50"/>
                  </a:cubicBezTo>
                  <a:cubicBezTo>
                    <a:pt x="36" y="50"/>
                    <a:pt x="42" y="47"/>
                    <a:pt x="46" y="41"/>
                  </a:cubicBezTo>
                  <a:cubicBezTo>
                    <a:pt x="51" y="46"/>
                    <a:pt x="51" y="46"/>
                    <a:pt x="51" y="46"/>
                  </a:cubicBezTo>
                  <a:cubicBezTo>
                    <a:pt x="47" y="52"/>
                    <a:pt x="38" y="57"/>
                    <a:pt x="29" y="57"/>
                  </a:cubicBezTo>
                  <a:cubicBezTo>
                    <a:pt x="12" y="57"/>
                    <a:pt x="0" y="45"/>
                    <a:pt x="0" y="28"/>
                  </a:cubicBezTo>
                  <a:cubicBezTo>
                    <a:pt x="0" y="12"/>
                    <a:pt x="12" y="0"/>
                    <a:pt x="29" y="0"/>
                  </a:cubicBezTo>
                  <a:cubicBezTo>
                    <a:pt x="39" y="0"/>
                    <a:pt x="47" y="4"/>
                    <a:pt x="5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9" name="Freeform 10">
              <a:extLst>
                <a:ext uri="{FF2B5EF4-FFF2-40B4-BE49-F238E27FC236}">
                  <a16:creationId xmlns:a16="http://schemas.microsoft.com/office/drawing/2014/main" id="{D3E1C0DF-F726-4AEA-A6B7-38CD0A7BDB05}"/>
                </a:ext>
              </a:extLst>
            </p:cNvPr>
            <p:cNvSpPr>
              <a:spLocks/>
            </p:cNvSpPr>
            <p:nvPr userDrawn="1"/>
          </p:nvSpPr>
          <p:spPr bwMode="auto">
            <a:xfrm>
              <a:off x="1949" y="1104"/>
              <a:ext cx="81" cy="99"/>
            </a:xfrm>
            <a:custGeom>
              <a:avLst/>
              <a:gdLst>
                <a:gd name="T0" fmla="*/ 12 w 81"/>
                <a:gd name="T1" fmla="*/ 43 h 99"/>
                <a:gd name="T2" fmla="*/ 71 w 81"/>
                <a:gd name="T3" fmla="*/ 43 h 99"/>
                <a:gd name="T4" fmla="*/ 71 w 81"/>
                <a:gd name="T5" fmla="*/ 0 h 99"/>
                <a:gd name="T6" fmla="*/ 81 w 81"/>
                <a:gd name="T7" fmla="*/ 0 h 99"/>
                <a:gd name="T8" fmla="*/ 81 w 81"/>
                <a:gd name="T9" fmla="*/ 99 h 99"/>
                <a:gd name="T10" fmla="*/ 71 w 81"/>
                <a:gd name="T11" fmla="*/ 99 h 99"/>
                <a:gd name="T12" fmla="*/ 71 w 81"/>
                <a:gd name="T13" fmla="*/ 54 h 99"/>
                <a:gd name="T14" fmla="*/ 12 w 81"/>
                <a:gd name="T15" fmla="*/ 54 h 99"/>
                <a:gd name="T16" fmla="*/ 12 w 81"/>
                <a:gd name="T17" fmla="*/ 99 h 99"/>
                <a:gd name="T18" fmla="*/ 0 w 81"/>
                <a:gd name="T19" fmla="*/ 99 h 99"/>
                <a:gd name="T20" fmla="*/ 0 w 81"/>
                <a:gd name="T21" fmla="*/ 0 h 99"/>
                <a:gd name="T22" fmla="*/ 12 w 81"/>
                <a:gd name="T23" fmla="*/ 0 h 99"/>
                <a:gd name="T24" fmla="*/ 12 w 81"/>
                <a:gd name="T25" fmla="*/ 4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12" y="43"/>
                  </a:moveTo>
                  <a:lnTo>
                    <a:pt x="71" y="43"/>
                  </a:lnTo>
                  <a:lnTo>
                    <a:pt x="71" y="0"/>
                  </a:lnTo>
                  <a:lnTo>
                    <a:pt x="81" y="0"/>
                  </a:lnTo>
                  <a:lnTo>
                    <a:pt x="81" y="99"/>
                  </a:lnTo>
                  <a:lnTo>
                    <a:pt x="71" y="99"/>
                  </a:lnTo>
                  <a:lnTo>
                    <a:pt x="71" y="54"/>
                  </a:lnTo>
                  <a:lnTo>
                    <a:pt x="12" y="54"/>
                  </a:lnTo>
                  <a:lnTo>
                    <a:pt x="12" y="99"/>
                  </a:lnTo>
                  <a:lnTo>
                    <a:pt x="0" y="99"/>
                  </a:lnTo>
                  <a:lnTo>
                    <a:pt x="0" y="0"/>
                  </a:lnTo>
                  <a:lnTo>
                    <a:pt x="12" y="0"/>
                  </a:lnTo>
                  <a:lnTo>
                    <a:pt x="1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0" name="Freeform 11">
              <a:extLst>
                <a:ext uri="{FF2B5EF4-FFF2-40B4-BE49-F238E27FC236}">
                  <a16:creationId xmlns:a16="http://schemas.microsoft.com/office/drawing/2014/main" id="{EBEF17DA-66AB-4F0E-B599-B255346A1F70}"/>
                </a:ext>
              </a:extLst>
            </p:cNvPr>
            <p:cNvSpPr>
              <a:spLocks/>
            </p:cNvSpPr>
            <p:nvPr userDrawn="1"/>
          </p:nvSpPr>
          <p:spPr bwMode="auto">
            <a:xfrm>
              <a:off x="2092" y="1104"/>
              <a:ext cx="84" cy="99"/>
            </a:xfrm>
            <a:custGeom>
              <a:avLst/>
              <a:gdLst>
                <a:gd name="T0" fmla="*/ 84 w 84"/>
                <a:gd name="T1" fmla="*/ 99 h 99"/>
                <a:gd name="T2" fmla="*/ 73 w 84"/>
                <a:gd name="T3" fmla="*/ 99 h 99"/>
                <a:gd name="T4" fmla="*/ 13 w 84"/>
                <a:gd name="T5" fmla="*/ 20 h 99"/>
                <a:gd name="T6" fmla="*/ 13 w 84"/>
                <a:gd name="T7" fmla="*/ 99 h 99"/>
                <a:gd name="T8" fmla="*/ 0 w 84"/>
                <a:gd name="T9" fmla="*/ 99 h 99"/>
                <a:gd name="T10" fmla="*/ 0 w 84"/>
                <a:gd name="T11" fmla="*/ 0 h 99"/>
                <a:gd name="T12" fmla="*/ 11 w 84"/>
                <a:gd name="T13" fmla="*/ 0 h 99"/>
                <a:gd name="T14" fmla="*/ 71 w 84"/>
                <a:gd name="T15" fmla="*/ 77 h 99"/>
                <a:gd name="T16" fmla="*/ 71 w 84"/>
                <a:gd name="T17" fmla="*/ 0 h 99"/>
                <a:gd name="T18" fmla="*/ 84 w 84"/>
                <a:gd name="T19" fmla="*/ 0 h 99"/>
                <a:gd name="T20" fmla="*/ 84 w 84"/>
                <a:gd name="T2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99">
                  <a:moveTo>
                    <a:pt x="84" y="99"/>
                  </a:moveTo>
                  <a:lnTo>
                    <a:pt x="73" y="99"/>
                  </a:lnTo>
                  <a:lnTo>
                    <a:pt x="13" y="20"/>
                  </a:lnTo>
                  <a:lnTo>
                    <a:pt x="13" y="99"/>
                  </a:lnTo>
                  <a:lnTo>
                    <a:pt x="0" y="99"/>
                  </a:lnTo>
                  <a:lnTo>
                    <a:pt x="0" y="0"/>
                  </a:lnTo>
                  <a:lnTo>
                    <a:pt x="11" y="0"/>
                  </a:lnTo>
                  <a:lnTo>
                    <a:pt x="71" y="77"/>
                  </a:lnTo>
                  <a:lnTo>
                    <a:pt x="71" y="0"/>
                  </a:lnTo>
                  <a:lnTo>
                    <a:pt x="84" y="0"/>
                  </a:lnTo>
                  <a:lnTo>
                    <a:pt x="84"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1" name="Freeform 12">
              <a:extLst>
                <a:ext uri="{FF2B5EF4-FFF2-40B4-BE49-F238E27FC236}">
                  <a16:creationId xmlns:a16="http://schemas.microsoft.com/office/drawing/2014/main" id="{364E4A88-1134-4A47-9B84-E994675EB95B}"/>
                </a:ext>
              </a:extLst>
            </p:cNvPr>
            <p:cNvSpPr>
              <a:spLocks noEditPoints="1"/>
            </p:cNvSpPr>
            <p:nvPr userDrawn="1"/>
          </p:nvSpPr>
          <p:spPr bwMode="auto">
            <a:xfrm>
              <a:off x="2220" y="1102"/>
              <a:ext cx="101" cy="103"/>
            </a:xfrm>
            <a:custGeom>
              <a:avLst/>
              <a:gdLst>
                <a:gd name="T0" fmla="*/ 57 w 57"/>
                <a:gd name="T1" fmla="*/ 28 h 57"/>
                <a:gd name="T2" fmla="*/ 29 w 57"/>
                <a:gd name="T3" fmla="*/ 57 h 57"/>
                <a:gd name="T4" fmla="*/ 0 w 57"/>
                <a:gd name="T5" fmla="*/ 28 h 57"/>
                <a:gd name="T6" fmla="*/ 29 w 57"/>
                <a:gd name="T7" fmla="*/ 0 h 57"/>
                <a:gd name="T8" fmla="*/ 57 w 57"/>
                <a:gd name="T9" fmla="*/ 28 h 57"/>
                <a:gd name="T10" fmla="*/ 7 w 57"/>
                <a:gd name="T11" fmla="*/ 28 h 57"/>
                <a:gd name="T12" fmla="*/ 29 w 57"/>
                <a:gd name="T13" fmla="*/ 50 h 57"/>
                <a:gd name="T14" fmla="*/ 50 w 57"/>
                <a:gd name="T15" fmla="*/ 28 h 57"/>
                <a:gd name="T16" fmla="*/ 29 w 57"/>
                <a:gd name="T17" fmla="*/ 6 h 57"/>
                <a:gd name="T18" fmla="*/ 7 w 57"/>
                <a:gd name="T1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57" y="28"/>
                  </a:moveTo>
                  <a:cubicBezTo>
                    <a:pt x="57" y="45"/>
                    <a:pt x="45" y="57"/>
                    <a:pt x="29" y="57"/>
                  </a:cubicBezTo>
                  <a:cubicBezTo>
                    <a:pt x="12" y="57"/>
                    <a:pt x="0" y="45"/>
                    <a:pt x="0" y="28"/>
                  </a:cubicBezTo>
                  <a:cubicBezTo>
                    <a:pt x="0" y="12"/>
                    <a:pt x="12" y="0"/>
                    <a:pt x="29" y="0"/>
                  </a:cubicBezTo>
                  <a:cubicBezTo>
                    <a:pt x="45" y="0"/>
                    <a:pt x="57" y="12"/>
                    <a:pt x="57" y="28"/>
                  </a:cubicBezTo>
                  <a:close/>
                  <a:moveTo>
                    <a:pt x="7" y="28"/>
                  </a:moveTo>
                  <a:cubicBezTo>
                    <a:pt x="7" y="41"/>
                    <a:pt x="17" y="50"/>
                    <a:pt x="29" y="50"/>
                  </a:cubicBezTo>
                  <a:cubicBezTo>
                    <a:pt x="41" y="50"/>
                    <a:pt x="50" y="41"/>
                    <a:pt x="50" y="28"/>
                  </a:cubicBezTo>
                  <a:cubicBezTo>
                    <a:pt x="50" y="15"/>
                    <a:pt x="41" y="6"/>
                    <a:pt x="29" y="6"/>
                  </a:cubicBezTo>
                  <a:cubicBezTo>
                    <a:pt x="17" y="6"/>
                    <a:pt x="7" y="15"/>
                    <a:pt x="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2" name="Freeform 13">
              <a:extLst>
                <a:ext uri="{FF2B5EF4-FFF2-40B4-BE49-F238E27FC236}">
                  <a16:creationId xmlns:a16="http://schemas.microsoft.com/office/drawing/2014/main" id="{0C845C20-280F-49DE-9244-49FB25F39215}"/>
                </a:ext>
              </a:extLst>
            </p:cNvPr>
            <p:cNvSpPr>
              <a:spLocks/>
            </p:cNvSpPr>
            <p:nvPr userDrawn="1"/>
          </p:nvSpPr>
          <p:spPr bwMode="auto">
            <a:xfrm>
              <a:off x="2365" y="1104"/>
              <a:ext cx="69" cy="99"/>
            </a:xfrm>
            <a:custGeom>
              <a:avLst/>
              <a:gdLst>
                <a:gd name="T0" fmla="*/ 69 w 69"/>
                <a:gd name="T1" fmla="*/ 99 h 99"/>
                <a:gd name="T2" fmla="*/ 0 w 69"/>
                <a:gd name="T3" fmla="*/ 99 h 99"/>
                <a:gd name="T4" fmla="*/ 0 w 69"/>
                <a:gd name="T5" fmla="*/ 0 h 99"/>
                <a:gd name="T6" fmla="*/ 13 w 69"/>
                <a:gd name="T7" fmla="*/ 0 h 99"/>
                <a:gd name="T8" fmla="*/ 13 w 69"/>
                <a:gd name="T9" fmla="*/ 86 h 99"/>
                <a:gd name="T10" fmla="*/ 69 w 69"/>
                <a:gd name="T11" fmla="*/ 86 h 99"/>
                <a:gd name="T12" fmla="*/ 69 w 69"/>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69" h="99">
                  <a:moveTo>
                    <a:pt x="69" y="99"/>
                  </a:moveTo>
                  <a:lnTo>
                    <a:pt x="0" y="99"/>
                  </a:lnTo>
                  <a:lnTo>
                    <a:pt x="0" y="0"/>
                  </a:lnTo>
                  <a:lnTo>
                    <a:pt x="13" y="0"/>
                  </a:lnTo>
                  <a:lnTo>
                    <a:pt x="13" y="86"/>
                  </a:lnTo>
                  <a:lnTo>
                    <a:pt x="69" y="86"/>
                  </a:lnTo>
                  <a:lnTo>
                    <a:pt x="6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3" name="Freeform 14">
              <a:extLst>
                <a:ext uri="{FF2B5EF4-FFF2-40B4-BE49-F238E27FC236}">
                  <a16:creationId xmlns:a16="http://schemas.microsoft.com/office/drawing/2014/main" id="{B65EB412-02C4-4A4A-B959-318E3EB59E62}"/>
                </a:ext>
              </a:extLst>
            </p:cNvPr>
            <p:cNvSpPr>
              <a:spLocks noEditPoints="1"/>
            </p:cNvSpPr>
            <p:nvPr userDrawn="1"/>
          </p:nvSpPr>
          <p:spPr bwMode="auto">
            <a:xfrm>
              <a:off x="2461" y="1102"/>
              <a:ext cx="101" cy="103"/>
            </a:xfrm>
            <a:custGeom>
              <a:avLst/>
              <a:gdLst>
                <a:gd name="T0" fmla="*/ 57 w 57"/>
                <a:gd name="T1" fmla="*/ 28 h 57"/>
                <a:gd name="T2" fmla="*/ 28 w 57"/>
                <a:gd name="T3" fmla="*/ 57 h 57"/>
                <a:gd name="T4" fmla="*/ 0 w 57"/>
                <a:gd name="T5" fmla="*/ 28 h 57"/>
                <a:gd name="T6" fmla="*/ 28 w 57"/>
                <a:gd name="T7" fmla="*/ 0 h 57"/>
                <a:gd name="T8" fmla="*/ 57 w 57"/>
                <a:gd name="T9" fmla="*/ 28 h 57"/>
                <a:gd name="T10" fmla="*/ 7 w 57"/>
                <a:gd name="T11" fmla="*/ 28 h 57"/>
                <a:gd name="T12" fmla="*/ 28 w 57"/>
                <a:gd name="T13" fmla="*/ 50 h 57"/>
                <a:gd name="T14" fmla="*/ 50 w 57"/>
                <a:gd name="T15" fmla="*/ 28 h 57"/>
                <a:gd name="T16" fmla="*/ 28 w 57"/>
                <a:gd name="T17" fmla="*/ 6 h 57"/>
                <a:gd name="T18" fmla="*/ 7 w 57"/>
                <a:gd name="T1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57" y="28"/>
                  </a:moveTo>
                  <a:cubicBezTo>
                    <a:pt x="57" y="45"/>
                    <a:pt x="45" y="57"/>
                    <a:pt x="28" y="57"/>
                  </a:cubicBezTo>
                  <a:cubicBezTo>
                    <a:pt x="12" y="57"/>
                    <a:pt x="0" y="45"/>
                    <a:pt x="0" y="28"/>
                  </a:cubicBezTo>
                  <a:cubicBezTo>
                    <a:pt x="0" y="12"/>
                    <a:pt x="12" y="0"/>
                    <a:pt x="28" y="0"/>
                  </a:cubicBezTo>
                  <a:cubicBezTo>
                    <a:pt x="45" y="0"/>
                    <a:pt x="57" y="12"/>
                    <a:pt x="57" y="28"/>
                  </a:cubicBezTo>
                  <a:close/>
                  <a:moveTo>
                    <a:pt x="7" y="28"/>
                  </a:moveTo>
                  <a:cubicBezTo>
                    <a:pt x="7" y="41"/>
                    <a:pt x="16" y="50"/>
                    <a:pt x="28" y="50"/>
                  </a:cubicBezTo>
                  <a:cubicBezTo>
                    <a:pt x="41" y="50"/>
                    <a:pt x="50" y="41"/>
                    <a:pt x="50" y="28"/>
                  </a:cubicBezTo>
                  <a:cubicBezTo>
                    <a:pt x="50" y="15"/>
                    <a:pt x="41" y="6"/>
                    <a:pt x="28" y="6"/>
                  </a:cubicBezTo>
                  <a:cubicBezTo>
                    <a:pt x="16" y="6"/>
                    <a:pt x="7" y="15"/>
                    <a:pt x="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4" name="Freeform 15">
              <a:extLst>
                <a:ext uri="{FF2B5EF4-FFF2-40B4-BE49-F238E27FC236}">
                  <a16:creationId xmlns:a16="http://schemas.microsoft.com/office/drawing/2014/main" id="{1D5EA1F9-3015-45C3-B4A6-F4F801A0D172}"/>
                </a:ext>
              </a:extLst>
            </p:cNvPr>
            <p:cNvSpPr>
              <a:spLocks/>
            </p:cNvSpPr>
            <p:nvPr userDrawn="1"/>
          </p:nvSpPr>
          <p:spPr bwMode="auto">
            <a:xfrm>
              <a:off x="2596" y="1102"/>
              <a:ext cx="97" cy="103"/>
            </a:xfrm>
            <a:custGeom>
              <a:avLst/>
              <a:gdLst>
                <a:gd name="T0" fmla="*/ 50 w 55"/>
                <a:gd name="T1" fmla="*/ 9 h 57"/>
                <a:gd name="T2" fmla="*/ 45 w 55"/>
                <a:gd name="T3" fmla="*/ 14 h 57"/>
                <a:gd name="T4" fmla="*/ 29 w 55"/>
                <a:gd name="T5" fmla="*/ 6 h 57"/>
                <a:gd name="T6" fmla="*/ 7 w 55"/>
                <a:gd name="T7" fmla="*/ 28 h 57"/>
                <a:gd name="T8" fmla="*/ 28 w 55"/>
                <a:gd name="T9" fmla="*/ 50 h 57"/>
                <a:gd name="T10" fmla="*/ 48 w 55"/>
                <a:gd name="T11" fmla="*/ 33 h 57"/>
                <a:gd name="T12" fmla="*/ 31 w 55"/>
                <a:gd name="T13" fmla="*/ 33 h 57"/>
                <a:gd name="T14" fmla="*/ 31 w 55"/>
                <a:gd name="T15" fmla="*/ 26 h 57"/>
                <a:gd name="T16" fmla="*/ 55 w 55"/>
                <a:gd name="T17" fmla="*/ 26 h 57"/>
                <a:gd name="T18" fmla="*/ 55 w 55"/>
                <a:gd name="T19" fmla="*/ 28 h 57"/>
                <a:gd name="T20" fmla="*/ 28 w 55"/>
                <a:gd name="T21" fmla="*/ 57 h 57"/>
                <a:gd name="T22" fmla="*/ 0 w 55"/>
                <a:gd name="T23" fmla="*/ 28 h 57"/>
                <a:gd name="T24" fmla="*/ 29 w 55"/>
                <a:gd name="T25" fmla="*/ 0 h 57"/>
                <a:gd name="T26" fmla="*/ 50 w 55"/>
                <a:gd name="T27"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7">
                  <a:moveTo>
                    <a:pt x="50" y="9"/>
                  </a:moveTo>
                  <a:cubicBezTo>
                    <a:pt x="45" y="14"/>
                    <a:pt x="45" y="14"/>
                    <a:pt x="45" y="14"/>
                  </a:cubicBezTo>
                  <a:cubicBezTo>
                    <a:pt x="41" y="9"/>
                    <a:pt x="35" y="6"/>
                    <a:pt x="29" y="6"/>
                  </a:cubicBezTo>
                  <a:cubicBezTo>
                    <a:pt x="16" y="6"/>
                    <a:pt x="7" y="15"/>
                    <a:pt x="7" y="28"/>
                  </a:cubicBezTo>
                  <a:cubicBezTo>
                    <a:pt x="7" y="41"/>
                    <a:pt x="16" y="50"/>
                    <a:pt x="28" y="50"/>
                  </a:cubicBezTo>
                  <a:cubicBezTo>
                    <a:pt x="40" y="50"/>
                    <a:pt x="46" y="43"/>
                    <a:pt x="48" y="33"/>
                  </a:cubicBezTo>
                  <a:cubicBezTo>
                    <a:pt x="31" y="33"/>
                    <a:pt x="31" y="33"/>
                    <a:pt x="31" y="33"/>
                  </a:cubicBezTo>
                  <a:cubicBezTo>
                    <a:pt x="31" y="26"/>
                    <a:pt x="31" y="26"/>
                    <a:pt x="31" y="26"/>
                  </a:cubicBezTo>
                  <a:cubicBezTo>
                    <a:pt x="55" y="26"/>
                    <a:pt x="55" y="26"/>
                    <a:pt x="55" y="26"/>
                  </a:cubicBezTo>
                  <a:cubicBezTo>
                    <a:pt x="55" y="27"/>
                    <a:pt x="55" y="27"/>
                    <a:pt x="55" y="28"/>
                  </a:cubicBezTo>
                  <a:cubicBezTo>
                    <a:pt x="55" y="44"/>
                    <a:pt x="45" y="57"/>
                    <a:pt x="28" y="57"/>
                  </a:cubicBezTo>
                  <a:cubicBezTo>
                    <a:pt x="14" y="57"/>
                    <a:pt x="0" y="46"/>
                    <a:pt x="0" y="28"/>
                  </a:cubicBezTo>
                  <a:cubicBezTo>
                    <a:pt x="0" y="12"/>
                    <a:pt x="12" y="0"/>
                    <a:pt x="29" y="0"/>
                  </a:cubicBezTo>
                  <a:cubicBezTo>
                    <a:pt x="37" y="0"/>
                    <a:pt x="45" y="3"/>
                    <a:pt x="5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5" name="Freeform 16">
              <a:extLst>
                <a:ext uri="{FF2B5EF4-FFF2-40B4-BE49-F238E27FC236}">
                  <a16:creationId xmlns:a16="http://schemas.microsoft.com/office/drawing/2014/main" id="{66BB14B8-89C4-4678-808C-2235EC078487}"/>
                </a:ext>
              </a:extLst>
            </p:cNvPr>
            <p:cNvSpPr>
              <a:spLocks/>
            </p:cNvSpPr>
            <p:nvPr userDrawn="1"/>
          </p:nvSpPr>
          <p:spPr bwMode="auto">
            <a:xfrm>
              <a:off x="2716" y="1104"/>
              <a:ext cx="90" cy="99"/>
            </a:xfrm>
            <a:custGeom>
              <a:avLst/>
              <a:gdLst>
                <a:gd name="T0" fmla="*/ 51 w 90"/>
                <a:gd name="T1" fmla="*/ 58 h 99"/>
                <a:gd name="T2" fmla="*/ 51 w 90"/>
                <a:gd name="T3" fmla="*/ 99 h 99"/>
                <a:gd name="T4" fmla="*/ 39 w 90"/>
                <a:gd name="T5" fmla="*/ 99 h 99"/>
                <a:gd name="T6" fmla="*/ 39 w 90"/>
                <a:gd name="T7" fmla="*/ 58 h 99"/>
                <a:gd name="T8" fmla="*/ 0 w 90"/>
                <a:gd name="T9" fmla="*/ 0 h 99"/>
                <a:gd name="T10" fmla="*/ 16 w 90"/>
                <a:gd name="T11" fmla="*/ 0 h 99"/>
                <a:gd name="T12" fmla="*/ 46 w 90"/>
                <a:gd name="T13" fmla="*/ 45 h 99"/>
                <a:gd name="T14" fmla="*/ 74 w 90"/>
                <a:gd name="T15" fmla="*/ 0 h 99"/>
                <a:gd name="T16" fmla="*/ 90 w 90"/>
                <a:gd name="T17" fmla="*/ 0 h 99"/>
                <a:gd name="T18" fmla="*/ 51 w 90"/>
                <a:gd name="T19"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9">
                  <a:moveTo>
                    <a:pt x="51" y="58"/>
                  </a:moveTo>
                  <a:lnTo>
                    <a:pt x="51" y="99"/>
                  </a:lnTo>
                  <a:lnTo>
                    <a:pt x="39" y="99"/>
                  </a:lnTo>
                  <a:lnTo>
                    <a:pt x="39" y="58"/>
                  </a:lnTo>
                  <a:lnTo>
                    <a:pt x="0" y="0"/>
                  </a:lnTo>
                  <a:lnTo>
                    <a:pt x="16" y="0"/>
                  </a:lnTo>
                  <a:lnTo>
                    <a:pt x="46" y="45"/>
                  </a:lnTo>
                  <a:lnTo>
                    <a:pt x="74" y="0"/>
                  </a:lnTo>
                  <a:lnTo>
                    <a:pt x="90" y="0"/>
                  </a:lnTo>
                  <a:lnTo>
                    <a:pt x="51"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6" name="Freeform 17">
              <a:extLst>
                <a:ext uri="{FF2B5EF4-FFF2-40B4-BE49-F238E27FC236}">
                  <a16:creationId xmlns:a16="http://schemas.microsoft.com/office/drawing/2014/main" id="{D5F27BA8-A54F-48DD-95C2-C225EC69368F}"/>
                </a:ext>
              </a:extLst>
            </p:cNvPr>
            <p:cNvSpPr>
              <a:spLocks/>
            </p:cNvSpPr>
            <p:nvPr userDrawn="1"/>
          </p:nvSpPr>
          <p:spPr bwMode="auto">
            <a:xfrm>
              <a:off x="1279" y="894"/>
              <a:ext cx="106" cy="104"/>
            </a:xfrm>
            <a:custGeom>
              <a:avLst/>
              <a:gdLst>
                <a:gd name="T0" fmla="*/ 67 w 106"/>
                <a:gd name="T1" fmla="*/ 104 h 104"/>
                <a:gd name="T2" fmla="*/ 39 w 106"/>
                <a:gd name="T3" fmla="*/ 104 h 104"/>
                <a:gd name="T4" fmla="*/ 0 w 106"/>
                <a:gd name="T5" fmla="*/ 0 h 104"/>
                <a:gd name="T6" fmla="*/ 27 w 106"/>
                <a:gd name="T7" fmla="*/ 0 h 104"/>
                <a:gd name="T8" fmla="*/ 53 w 106"/>
                <a:gd name="T9" fmla="*/ 79 h 104"/>
                <a:gd name="T10" fmla="*/ 82 w 106"/>
                <a:gd name="T11" fmla="*/ 0 h 104"/>
                <a:gd name="T12" fmla="*/ 106 w 106"/>
                <a:gd name="T13" fmla="*/ 0 h 104"/>
                <a:gd name="T14" fmla="*/ 67 w 106"/>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4">
                  <a:moveTo>
                    <a:pt x="67" y="104"/>
                  </a:moveTo>
                  <a:lnTo>
                    <a:pt x="39" y="104"/>
                  </a:lnTo>
                  <a:lnTo>
                    <a:pt x="0" y="0"/>
                  </a:lnTo>
                  <a:lnTo>
                    <a:pt x="27" y="0"/>
                  </a:lnTo>
                  <a:lnTo>
                    <a:pt x="53" y="79"/>
                  </a:lnTo>
                  <a:lnTo>
                    <a:pt x="82" y="0"/>
                  </a:lnTo>
                  <a:lnTo>
                    <a:pt x="106" y="0"/>
                  </a:lnTo>
                  <a:lnTo>
                    <a:pt x="6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7" name="Freeform 18">
              <a:extLst>
                <a:ext uri="{FF2B5EF4-FFF2-40B4-BE49-F238E27FC236}">
                  <a16:creationId xmlns:a16="http://schemas.microsoft.com/office/drawing/2014/main" id="{3FF96659-D5AD-4CA0-89B7-C51E60A7D716}"/>
                </a:ext>
              </a:extLst>
            </p:cNvPr>
            <p:cNvSpPr>
              <a:spLocks noEditPoints="1"/>
            </p:cNvSpPr>
            <p:nvPr userDrawn="1"/>
          </p:nvSpPr>
          <p:spPr bwMode="auto">
            <a:xfrm>
              <a:off x="1394" y="894"/>
              <a:ext cx="110" cy="104"/>
            </a:xfrm>
            <a:custGeom>
              <a:avLst/>
              <a:gdLst>
                <a:gd name="T0" fmla="*/ 110 w 110"/>
                <a:gd name="T1" fmla="*/ 104 h 104"/>
                <a:gd name="T2" fmla="*/ 83 w 110"/>
                <a:gd name="T3" fmla="*/ 104 h 104"/>
                <a:gd name="T4" fmla="*/ 76 w 110"/>
                <a:gd name="T5" fmla="*/ 82 h 104"/>
                <a:gd name="T6" fmla="*/ 34 w 110"/>
                <a:gd name="T7" fmla="*/ 82 h 104"/>
                <a:gd name="T8" fmla="*/ 27 w 110"/>
                <a:gd name="T9" fmla="*/ 104 h 104"/>
                <a:gd name="T10" fmla="*/ 0 w 110"/>
                <a:gd name="T11" fmla="*/ 104 h 104"/>
                <a:gd name="T12" fmla="*/ 41 w 110"/>
                <a:gd name="T13" fmla="*/ 0 h 104"/>
                <a:gd name="T14" fmla="*/ 69 w 110"/>
                <a:gd name="T15" fmla="*/ 0 h 104"/>
                <a:gd name="T16" fmla="*/ 110 w 110"/>
                <a:gd name="T17" fmla="*/ 104 h 104"/>
                <a:gd name="T18" fmla="*/ 43 w 110"/>
                <a:gd name="T19" fmla="*/ 59 h 104"/>
                <a:gd name="T20" fmla="*/ 68 w 110"/>
                <a:gd name="T21" fmla="*/ 59 h 104"/>
                <a:gd name="T22" fmla="*/ 55 w 110"/>
                <a:gd name="T23" fmla="*/ 25 h 104"/>
                <a:gd name="T24" fmla="*/ 43 w 110"/>
                <a:gd name="T2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04">
                  <a:moveTo>
                    <a:pt x="110" y="104"/>
                  </a:moveTo>
                  <a:lnTo>
                    <a:pt x="83" y="104"/>
                  </a:lnTo>
                  <a:lnTo>
                    <a:pt x="76" y="82"/>
                  </a:lnTo>
                  <a:lnTo>
                    <a:pt x="34" y="82"/>
                  </a:lnTo>
                  <a:lnTo>
                    <a:pt x="27" y="104"/>
                  </a:lnTo>
                  <a:lnTo>
                    <a:pt x="0" y="104"/>
                  </a:lnTo>
                  <a:lnTo>
                    <a:pt x="41" y="0"/>
                  </a:lnTo>
                  <a:lnTo>
                    <a:pt x="69" y="0"/>
                  </a:lnTo>
                  <a:lnTo>
                    <a:pt x="110" y="104"/>
                  </a:lnTo>
                  <a:close/>
                  <a:moveTo>
                    <a:pt x="43" y="59"/>
                  </a:moveTo>
                  <a:lnTo>
                    <a:pt x="68" y="59"/>
                  </a:lnTo>
                  <a:lnTo>
                    <a:pt x="55" y="25"/>
                  </a:lnTo>
                  <a:lnTo>
                    <a:pt x="4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8" name="Freeform 19">
              <a:extLst>
                <a:ext uri="{FF2B5EF4-FFF2-40B4-BE49-F238E27FC236}">
                  <a16:creationId xmlns:a16="http://schemas.microsoft.com/office/drawing/2014/main" id="{57651A3A-7DF6-43DE-A808-C2D89232313A}"/>
                </a:ext>
              </a:extLst>
            </p:cNvPr>
            <p:cNvSpPr>
              <a:spLocks noEditPoints="1"/>
            </p:cNvSpPr>
            <p:nvPr userDrawn="1"/>
          </p:nvSpPr>
          <p:spPr bwMode="auto">
            <a:xfrm>
              <a:off x="1524" y="894"/>
              <a:ext cx="109" cy="104"/>
            </a:xfrm>
            <a:custGeom>
              <a:avLst/>
              <a:gdLst>
                <a:gd name="T0" fmla="*/ 109 w 109"/>
                <a:gd name="T1" fmla="*/ 104 h 104"/>
                <a:gd name="T2" fmla="*/ 83 w 109"/>
                <a:gd name="T3" fmla="*/ 104 h 104"/>
                <a:gd name="T4" fmla="*/ 74 w 109"/>
                <a:gd name="T5" fmla="*/ 82 h 104"/>
                <a:gd name="T6" fmla="*/ 33 w 109"/>
                <a:gd name="T7" fmla="*/ 82 h 104"/>
                <a:gd name="T8" fmla="*/ 26 w 109"/>
                <a:gd name="T9" fmla="*/ 104 h 104"/>
                <a:gd name="T10" fmla="*/ 0 w 109"/>
                <a:gd name="T11" fmla="*/ 104 h 104"/>
                <a:gd name="T12" fmla="*/ 40 w 109"/>
                <a:gd name="T13" fmla="*/ 0 h 104"/>
                <a:gd name="T14" fmla="*/ 69 w 109"/>
                <a:gd name="T15" fmla="*/ 0 h 104"/>
                <a:gd name="T16" fmla="*/ 109 w 109"/>
                <a:gd name="T17" fmla="*/ 104 h 104"/>
                <a:gd name="T18" fmla="*/ 42 w 109"/>
                <a:gd name="T19" fmla="*/ 59 h 104"/>
                <a:gd name="T20" fmla="*/ 67 w 109"/>
                <a:gd name="T21" fmla="*/ 59 h 104"/>
                <a:gd name="T22" fmla="*/ 54 w 109"/>
                <a:gd name="T23" fmla="*/ 25 h 104"/>
                <a:gd name="T24" fmla="*/ 42 w 109"/>
                <a:gd name="T2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4">
                  <a:moveTo>
                    <a:pt x="109" y="104"/>
                  </a:moveTo>
                  <a:lnTo>
                    <a:pt x="83" y="104"/>
                  </a:lnTo>
                  <a:lnTo>
                    <a:pt x="74" y="82"/>
                  </a:lnTo>
                  <a:lnTo>
                    <a:pt x="33" y="82"/>
                  </a:lnTo>
                  <a:lnTo>
                    <a:pt x="26" y="104"/>
                  </a:lnTo>
                  <a:lnTo>
                    <a:pt x="0" y="104"/>
                  </a:lnTo>
                  <a:lnTo>
                    <a:pt x="40" y="0"/>
                  </a:lnTo>
                  <a:lnTo>
                    <a:pt x="69" y="0"/>
                  </a:lnTo>
                  <a:lnTo>
                    <a:pt x="109" y="104"/>
                  </a:lnTo>
                  <a:close/>
                  <a:moveTo>
                    <a:pt x="42" y="59"/>
                  </a:moveTo>
                  <a:lnTo>
                    <a:pt x="67" y="59"/>
                  </a:lnTo>
                  <a:lnTo>
                    <a:pt x="54" y="25"/>
                  </a:lnTo>
                  <a:lnTo>
                    <a:pt x="4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9" name="Freeform 20">
              <a:extLst>
                <a:ext uri="{FF2B5EF4-FFF2-40B4-BE49-F238E27FC236}">
                  <a16:creationId xmlns:a16="http://schemas.microsoft.com/office/drawing/2014/main" id="{A5F9831D-ED7C-4D49-A9FF-E46438469A9E}"/>
                </a:ext>
              </a:extLst>
            </p:cNvPr>
            <p:cNvSpPr>
              <a:spLocks/>
            </p:cNvSpPr>
            <p:nvPr userDrawn="1"/>
          </p:nvSpPr>
          <p:spPr bwMode="auto">
            <a:xfrm>
              <a:off x="1662" y="894"/>
              <a:ext cx="76" cy="104"/>
            </a:xfrm>
            <a:custGeom>
              <a:avLst/>
              <a:gdLst>
                <a:gd name="T0" fmla="*/ 76 w 76"/>
                <a:gd name="T1" fmla="*/ 104 h 104"/>
                <a:gd name="T2" fmla="*/ 0 w 76"/>
                <a:gd name="T3" fmla="*/ 104 h 104"/>
                <a:gd name="T4" fmla="*/ 0 w 76"/>
                <a:gd name="T5" fmla="*/ 0 h 104"/>
                <a:gd name="T6" fmla="*/ 25 w 76"/>
                <a:gd name="T7" fmla="*/ 0 h 104"/>
                <a:gd name="T8" fmla="*/ 25 w 76"/>
                <a:gd name="T9" fmla="*/ 81 h 104"/>
                <a:gd name="T10" fmla="*/ 76 w 76"/>
                <a:gd name="T11" fmla="*/ 81 h 104"/>
                <a:gd name="T12" fmla="*/ 76 w 76"/>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76" h="104">
                  <a:moveTo>
                    <a:pt x="76" y="104"/>
                  </a:moveTo>
                  <a:lnTo>
                    <a:pt x="0" y="104"/>
                  </a:lnTo>
                  <a:lnTo>
                    <a:pt x="0" y="0"/>
                  </a:lnTo>
                  <a:lnTo>
                    <a:pt x="25" y="0"/>
                  </a:lnTo>
                  <a:lnTo>
                    <a:pt x="25" y="81"/>
                  </a:lnTo>
                  <a:lnTo>
                    <a:pt x="76" y="81"/>
                  </a:lnTo>
                  <a:lnTo>
                    <a:pt x="7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0" name="Freeform 21">
              <a:extLst>
                <a:ext uri="{FF2B5EF4-FFF2-40B4-BE49-F238E27FC236}">
                  <a16:creationId xmlns:a16="http://schemas.microsoft.com/office/drawing/2014/main" id="{E802504A-FCEE-4E7E-B8BB-76CF04FD6910}"/>
                </a:ext>
              </a:extLst>
            </p:cNvPr>
            <p:cNvSpPr>
              <a:spLocks/>
            </p:cNvSpPr>
            <p:nvPr userDrawn="1"/>
          </p:nvSpPr>
          <p:spPr bwMode="auto">
            <a:xfrm>
              <a:off x="1809" y="894"/>
              <a:ext cx="90" cy="106"/>
            </a:xfrm>
            <a:custGeom>
              <a:avLst/>
              <a:gdLst>
                <a:gd name="T0" fmla="*/ 51 w 51"/>
                <a:gd name="T1" fmla="*/ 35 h 59"/>
                <a:gd name="T2" fmla="*/ 26 w 51"/>
                <a:gd name="T3" fmla="*/ 59 h 59"/>
                <a:gd name="T4" fmla="*/ 0 w 51"/>
                <a:gd name="T5" fmla="*/ 35 h 59"/>
                <a:gd name="T6" fmla="*/ 0 w 51"/>
                <a:gd name="T7" fmla="*/ 0 h 59"/>
                <a:gd name="T8" fmla="*/ 14 w 51"/>
                <a:gd name="T9" fmla="*/ 0 h 59"/>
                <a:gd name="T10" fmla="*/ 14 w 51"/>
                <a:gd name="T11" fmla="*/ 34 h 59"/>
                <a:gd name="T12" fmla="*/ 26 w 51"/>
                <a:gd name="T13" fmla="*/ 46 h 59"/>
                <a:gd name="T14" fmla="*/ 37 w 51"/>
                <a:gd name="T15" fmla="*/ 34 h 59"/>
                <a:gd name="T16" fmla="*/ 37 w 51"/>
                <a:gd name="T17" fmla="*/ 0 h 59"/>
                <a:gd name="T18" fmla="*/ 51 w 51"/>
                <a:gd name="T19" fmla="*/ 0 h 59"/>
                <a:gd name="T20" fmla="*/ 51 w 51"/>
                <a:gd name="T21" fmla="*/ 3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9">
                  <a:moveTo>
                    <a:pt x="51" y="35"/>
                  </a:moveTo>
                  <a:cubicBezTo>
                    <a:pt x="51" y="51"/>
                    <a:pt x="42" y="59"/>
                    <a:pt x="26" y="59"/>
                  </a:cubicBezTo>
                  <a:cubicBezTo>
                    <a:pt x="10" y="59"/>
                    <a:pt x="0" y="51"/>
                    <a:pt x="0" y="35"/>
                  </a:cubicBezTo>
                  <a:cubicBezTo>
                    <a:pt x="0" y="0"/>
                    <a:pt x="0" y="0"/>
                    <a:pt x="0" y="0"/>
                  </a:cubicBezTo>
                  <a:cubicBezTo>
                    <a:pt x="14" y="0"/>
                    <a:pt x="14" y="0"/>
                    <a:pt x="14" y="0"/>
                  </a:cubicBezTo>
                  <a:cubicBezTo>
                    <a:pt x="14" y="34"/>
                    <a:pt x="14" y="34"/>
                    <a:pt x="14" y="34"/>
                  </a:cubicBezTo>
                  <a:cubicBezTo>
                    <a:pt x="14" y="42"/>
                    <a:pt x="19" y="46"/>
                    <a:pt x="26" y="46"/>
                  </a:cubicBezTo>
                  <a:cubicBezTo>
                    <a:pt x="33" y="46"/>
                    <a:pt x="37" y="42"/>
                    <a:pt x="37" y="34"/>
                  </a:cubicBezTo>
                  <a:cubicBezTo>
                    <a:pt x="37" y="0"/>
                    <a:pt x="37" y="0"/>
                    <a:pt x="37" y="0"/>
                  </a:cubicBezTo>
                  <a:cubicBezTo>
                    <a:pt x="51" y="0"/>
                    <a:pt x="51" y="0"/>
                    <a:pt x="51" y="0"/>
                  </a:cubicBezTo>
                  <a:lnTo>
                    <a:pt x="51"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1" name="Freeform 22">
              <a:extLst>
                <a:ext uri="{FF2B5EF4-FFF2-40B4-BE49-F238E27FC236}">
                  <a16:creationId xmlns:a16="http://schemas.microsoft.com/office/drawing/2014/main" id="{87D43ED4-AD96-4266-AF68-7847095C099E}"/>
                </a:ext>
              </a:extLst>
            </p:cNvPr>
            <p:cNvSpPr>
              <a:spLocks/>
            </p:cNvSpPr>
            <p:nvPr userDrawn="1"/>
          </p:nvSpPr>
          <p:spPr bwMode="auto">
            <a:xfrm>
              <a:off x="1938" y="894"/>
              <a:ext cx="96" cy="104"/>
            </a:xfrm>
            <a:custGeom>
              <a:avLst/>
              <a:gdLst>
                <a:gd name="T0" fmla="*/ 96 w 96"/>
                <a:gd name="T1" fmla="*/ 104 h 104"/>
                <a:gd name="T2" fmla="*/ 73 w 96"/>
                <a:gd name="T3" fmla="*/ 104 h 104"/>
                <a:gd name="T4" fmla="*/ 25 w 96"/>
                <a:gd name="T5" fmla="*/ 41 h 104"/>
                <a:gd name="T6" fmla="*/ 25 w 96"/>
                <a:gd name="T7" fmla="*/ 104 h 104"/>
                <a:gd name="T8" fmla="*/ 0 w 96"/>
                <a:gd name="T9" fmla="*/ 104 h 104"/>
                <a:gd name="T10" fmla="*/ 0 w 96"/>
                <a:gd name="T11" fmla="*/ 0 h 104"/>
                <a:gd name="T12" fmla="*/ 25 w 96"/>
                <a:gd name="T13" fmla="*/ 0 h 104"/>
                <a:gd name="T14" fmla="*/ 71 w 96"/>
                <a:gd name="T15" fmla="*/ 64 h 104"/>
                <a:gd name="T16" fmla="*/ 71 w 96"/>
                <a:gd name="T17" fmla="*/ 0 h 104"/>
                <a:gd name="T18" fmla="*/ 96 w 96"/>
                <a:gd name="T19" fmla="*/ 0 h 104"/>
                <a:gd name="T20" fmla="*/ 96 w 9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104">
                  <a:moveTo>
                    <a:pt x="96" y="104"/>
                  </a:moveTo>
                  <a:lnTo>
                    <a:pt x="73" y="104"/>
                  </a:lnTo>
                  <a:lnTo>
                    <a:pt x="25" y="41"/>
                  </a:lnTo>
                  <a:lnTo>
                    <a:pt x="25" y="104"/>
                  </a:lnTo>
                  <a:lnTo>
                    <a:pt x="0" y="104"/>
                  </a:lnTo>
                  <a:lnTo>
                    <a:pt x="0" y="0"/>
                  </a:lnTo>
                  <a:lnTo>
                    <a:pt x="25" y="0"/>
                  </a:lnTo>
                  <a:lnTo>
                    <a:pt x="71" y="64"/>
                  </a:lnTo>
                  <a:lnTo>
                    <a:pt x="71" y="0"/>
                  </a:lnTo>
                  <a:lnTo>
                    <a:pt x="96" y="0"/>
                  </a:lnTo>
                  <a:lnTo>
                    <a:pt x="9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2" name="Rectangle 23">
              <a:extLst>
                <a:ext uri="{FF2B5EF4-FFF2-40B4-BE49-F238E27FC236}">
                  <a16:creationId xmlns:a16="http://schemas.microsoft.com/office/drawing/2014/main" id="{98065A63-BA65-4865-A052-3FDB081974A3}"/>
                </a:ext>
              </a:extLst>
            </p:cNvPr>
            <p:cNvSpPr>
              <a:spLocks noChangeArrowheads="1"/>
            </p:cNvSpPr>
            <p:nvPr userDrawn="1"/>
          </p:nvSpPr>
          <p:spPr bwMode="auto">
            <a:xfrm>
              <a:off x="2080" y="894"/>
              <a:ext cx="25"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3" name="Freeform 24">
              <a:extLst>
                <a:ext uri="{FF2B5EF4-FFF2-40B4-BE49-F238E27FC236}">
                  <a16:creationId xmlns:a16="http://schemas.microsoft.com/office/drawing/2014/main" id="{761400E4-DE55-45C2-81F1-66EDDE6308F5}"/>
                </a:ext>
              </a:extLst>
            </p:cNvPr>
            <p:cNvSpPr>
              <a:spLocks/>
            </p:cNvSpPr>
            <p:nvPr userDrawn="1"/>
          </p:nvSpPr>
          <p:spPr bwMode="auto">
            <a:xfrm>
              <a:off x="2137" y="894"/>
              <a:ext cx="106" cy="104"/>
            </a:xfrm>
            <a:custGeom>
              <a:avLst/>
              <a:gdLst>
                <a:gd name="T0" fmla="*/ 67 w 106"/>
                <a:gd name="T1" fmla="*/ 104 h 104"/>
                <a:gd name="T2" fmla="*/ 39 w 106"/>
                <a:gd name="T3" fmla="*/ 104 h 104"/>
                <a:gd name="T4" fmla="*/ 0 w 106"/>
                <a:gd name="T5" fmla="*/ 0 h 104"/>
                <a:gd name="T6" fmla="*/ 26 w 106"/>
                <a:gd name="T7" fmla="*/ 0 h 104"/>
                <a:gd name="T8" fmla="*/ 53 w 106"/>
                <a:gd name="T9" fmla="*/ 79 h 104"/>
                <a:gd name="T10" fmla="*/ 79 w 106"/>
                <a:gd name="T11" fmla="*/ 0 h 104"/>
                <a:gd name="T12" fmla="*/ 106 w 106"/>
                <a:gd name="T13" fmla="*/ 0 h 104"/>
                <a:gd name="T14" fmla="*/ 67 w 106"/>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4">
                  <a:moveTo>
                    <a:pt x="67" y="104"/>
                  </a:moveTo>
                  <a:lnTo>
                    <a:pt x="39" y="104"/>
                  </a:lnTo>
                  <a:lnTo>
                    <a:pt x="0" y="0"/>
                  </a:lnTo>
                  <a:lnTo>
                    <a:pt x="26" y="0"/>
                  </a:lnTo>
                  <a:lnTo>
                    <a:pt x="53" y="79"/>
                  </a:lnTo>
                  <a:lnTo>
                    <a:pt x="79" y="0"/>
                  </a:lnTo>
                  <a:lnTo>
                    <a:pt x="106" y="0"/>
                  </a:lnTo>
                  <a:lnTo>
                    <a:pt x="6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4" name="Freeform 25">
              <a:extLst>
                <a:ext uri="{FF2B5EF4-FFF2-40B4-BE49-F238E27FC236}">
                  <a16:creationId xmlns:a16="http://schemas.microsoft.com/office/drawing/2014/main" id="{70FE25D1-EB9D-444F-9E29-3E6556148927}"/>
                </a:ext>
              </a:extLst>
            </p:cNvPr>
            <p:cNvSpPr>
              <a:spLocks/>
            </p:cNvSpPr>
            <p:nvPr userDrawn="1"/>
          </p:nvSpPr>
          <p:spPr bwMode="auto">
            <a:xfrm>
              <a:off x="2277" y="894"/>
              <a:ext cx="79" cy="104"/>
            </a:xfrm>
            <a:custGeom>
              <a:avLst/>
              <a:gdLst>
                <a:gd name="T0" fmla="*/ 79 w 79"/>
                <a:gd name="T1" fmla="*/ 104 h 104"/>
                <a:gd name="T2" fmla="*/ 0 w 79"/>
                <a:gd name="T3" fmla="*/ 104 h 104"/>
                <a:gd name="T4" fmla="*/ 0 w 79"/>
                <a:gd name="T5" fmla="*/ 0 h 104"/>
                <a:gd name="T6" fmla="*/ 79 w 79"/>
                <a:gd name="T7" fmla="*/ 0 h 104"/>
                <a:gd name="T8" fmla="*/ 79 w 79"/>
                <a:gd name="T9" fmla="*/ 23 h 104"/>
                <a:gd name="T10" fmla="*/ 24 w 79"/>
                <a:gd name="T11" fmla="*/ 23 h 104"/>
                <a:gd name="T12" fmla="*/ 24 w 79"/>
                <a:gd name="T13" fmla="*/ 41 h 104"/>
                <a:gd name="T14" fmla="*/ 76 w 79"/>
                <a:gd name="T15" fmla="*/ 41 h 104"/>
                <a:gd name="T16" fmla="*/ 76 w 79"/>
                <a:gd name="T17" fmla="*/ 63 h 104"/>
                <a:gd name="T18" fmla="*/ 24 w 79"/>
                <a:gd name="T19" fmla="*/ 63 h 104"/>
                <a:gd name="T20" fmla="*/ 24 w 79"/>
                <a:gd name="T21" fmla="*/ 82 h 104"/>
                <a:gd name="T22" fmla="*/ 79 w 79"/>
                <a:gd name="T23" fmla="*/ 82 h 104"/>
                <a:gd name="T24" fmla="*/ 79 w 79"/>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4">
                  <a:moveTo>
                    <a:pt x="79" y="104"/>
                  </a:moveTo>
                  <a:lnTo>
                    <a:pt x="0" y="104"/>
                  </a:lnTo>
                  <a:lnTo>
                    <a:pt x="0" y="0"/>
                  </a:lnTo>
                  <a:lnTo>
                    <a:pt x="79" y="0"/>
                  </a:lnTo>
                  <a:lnTo>
                    <a:pt x="79" y="23"/>
                  </a:lnTo>
                  <a:lnTo>
                    <a:pt x="24" y="23"/>
                  </a:lnTo>
                  <a:lnTo>
                    <a:pt x="24" y="41"/>
                  </a:lnTo>
                  <a:lnTo>
                    <a:pt x="76" y="41"/>
                  </a:lnTo>
                  <a:lnTo>
                    <a:pt x="76" y="63"/>
                  </a:lnTo>
                  <a:lnTo>
                    <a:pt x="24" y="63"/>
                  </a:lnTo>
                  <a:lnTo>
                    <a:pt x="24" y="82"/>
                  </a:lnTo>
                  <a:lnTo>
                    <a:pt x="79" y="82"/>
                  </a:lnTo>
                  <a:lnTo>
                    <a:pt x="79"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5" name="Freeform 26">
              <a:extLst>
                <a:ext uri="{FF2B5EF4-FFF2-40B4-BE49-F238E27FC236}">
                  <a16:creationId xmlns:a16="http://schemas.microsoft.com/office/drawing/2014/main" id="{9DDAB4B2-7E05-462B-B66E-274C0BC13C82}"/>
                </a:ext>
              </a:extLst>
            </p:cNvPr>
            <p:cNvSpPr>
              <a:spLocks/>
            </p:cNvSpPr>
            <p:nvPr userDrawn="1"/>
          </p:nvSpPr>
          <p:spPr bwMode="auto">
            <a:xfrm>
              <a:off x="2518" y="892"/>
              <a:ext cx="88" cy="108"/>
            </a:xfrm>
            <a:custGeom>
              <a:avLst/>
              <a:gdLst>
                <a:gd name="T0" fmla="*/ 43 w 50"/>
                <a:gd name="T1" fmla="*/ 18 h 60"/>
                <a:gd name="T2" fmla="*/ 27 w 50"/>
                <a:gd name="T3" fmla="*/ 13 h 60"/>
                <a:gd name="T4" fmla="*/ 17 w 50"/>
                <a:gd name="T5" fmla="*/ 18 h 60"/>
                <a:gd name="T6" fmla="*/ 29 w 50"/>
                <a:gd name="T7" fmla="*/ 24 h 60"/>
                <a:gd name="T8" fmla="*/ 32 w 50"/>
                <a:gd name="T9" fmla="*/ 24 h 60"/>
                <a:gd name="T10" fmla="*/ 50 w 50"/>
                <a:gd name="T11" fmla="*/ 41 h 60"/>
                <a:gd name="T12" fmla="*/ 26 w 50"/>
                <a:gd name="T13" fmla="*/ 60 h 60"/>
                <a:gd name="T14" fmla="*/ 0 w 50"/>
                <a:gd name="T15" fmla="*/ 53 h 60"/>
                <a:gd name="T16" fmla="*/ 7 w 50"/>
                <a:gd name="T17" fmla="*/ 42 h 60"/>
                <a:gd name="T18" fmla="*/ 26 w 50"/>
                <a:gd name="T19" fmla="*/ 48 h 60"/>
                <a:gd name="T20" fmla="*/ 35 w 50"/>
                <a:gd name="T21" fmla="*/ 42 h 60"/>
                <a:gd name="T22" fmla="*/ 24 w 50"/>
                <a:gd name="T23" fmla="*/ 37 h 60"/>
                <a:gd name="T24" fmla="*/ 21 w 50"/>
                <a:gd name="T25" fmla="*/ 36 h 60"/>
                <a:gd name="T26" fmla="*/ 2 w 50"/>
                <a:gd name="T27" fmla="*/ 19 h 60"/>
                <a:gd name="T28" fmla="*/ 26 w 50"/>
                <a:gd name="T29" fmla="*/ 0 h 60"/>
                <a:gd name="T30" fmla="*/ 50 w 50"/>
                <a:gd name="T31" fmla="*/ 6 h 60"/>
                <a:gd name="T32" fmla="*/ 43 w 50"/>
                <a:gd name="T3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0">
                  <a:moveTo>
                    <a:pt x="43" y="18"/>
                  </a:moveTo>
                  <a:cubicBezTo>
                    <a:pt x="39" y="15"/>
                    <a:pt x="33" y="13"/>
                    <a:pt x="27" y="13"/>
                  </a:cubicBezTo>
                  <a:cubicBezTo>
                    <a:pt x="21" y="13"/>
                    <a:pt x="17" y="15"/>
                    <a:pt x="17" y="18"/>
                  </a:cubicBezTo>
                  <a:cubicBezTo>
                    <a:pt x="17" y="22"/>
                    <a:pt x="23" y="22"/>
                    <a:pt x="29" y="24"/>
                  </a:cubicBezTo>
                  <a:cubicBezTo>
                    <a:pt x="32" y="24"/>
                    <a:pt x="32" y="24"/>
                    <a:pt x="32" y="24"/>
                  </a:cubicBezTo>
                  <a:cubicBezTo>
                    <a:pt x="43" y="26"/>
                    <a:pt x="50" y="31"/>
                    <a:pt x="50" y="41"/>
                  </a:cubicBezTo>
                  <a:cubicBezTo>
                    <a:pt x="50" y="54"/>
                    <a:pt x="38" y="60"/>
                    <a:pt x="26" y="60"/>
                  </a:cubicBezTo>
                  <a:cubicBezTo>
                    <a:pt x="16" y="60"/>
                    <a:pt x="6" y="58"/>
                    <a:pt x="0" y="53"/>
                  </a:cubicBezTo>
                  <a:cubicBezTo>
                    <a:pt x="7" y="42"/>
                    <a:pt x="7" y="42"/>
                    <a:pt x="7" y="42"/>
                  </a:cubicBezTo>
                  <a:cubicBezTo>
                    <a:pt x="11" y="45"/>
                    <a:pt x="18" y="48"/>
                    <a:pt x="26" y="48"/>
                  </a:cubicBezTo>
                  <a:cubicBezTo>
                    <a:pt x="31" y="48"/>
                    <a:pt x="35" y="46"/>
                    <a:pt x="35" y="42"/>
                  </a:cubicBezTo>
                  <a:cubicBezTo>
                    <a:pt x="35" y="39"/>
                    <a:pt x="31" y="38"/>
                    <a:pt x="24" y="37"/>
                  </a:cubicBezTo>
                  <a:cubicBezTo>
                    <a:pt x="21" y="36"/>
                    <a:pt x="21" y="36"/>
                    <a:pt x="21" y="36"/>
                  </a:cubicBezTo>
                  <a:cubicBezTo>
                    <a:pt x="9" y="34"/>
                    <a:pt x="2" y="29"/>
                    <a:pt x="2" y="19"/>
                  </a:cubicBezTo>
                  <a:cubicBezTo>
                    <a:pt x="2" y="7"/>
                    <a:pt x="12" y="0"/>
                    <a:pt x="26" y="0"/>
                  </a:cubicBezTo>
                  <a:cubicBezTo>
                    <a:pt x="34" y="0"/>
                    <a:pt x="41" y="1"/>
                    <a:pt x="50" y="6"/>
                  </a:cubicBezTo>
                  <a:lnTo>
                    <a:pt x="4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6" name="Rectangle 27">
              <a:extLst>
                <a:ext uri="{FF2B5EF4-FFF2-40B4-BE49-F238E27FC236}">
                  <a16:creationId xmlns:a16="http://schemas.microsoft.com/office/drawing/2014/main" id="{049A56B5-22D5-40B7-83E2-73799D268E69}"/>
                </a:ext>
              </a:extLst>
            </p:cNvPr>
            <p:cNvSpPr>
              <a:spLocks noChangeArrowheads="1"/>
            </p:cNvSpPr>
            <p:nvPr userDrawn="1"/>
          </p:nvSpPr>
          <p:spPr bwMode="auto">
            <a:xfrm>
              <a:off x="2649" y="894"/>
              <a:ext cx="25"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7" name="Freeform 28">
              <a:extLst>
                <a:ext uri="{FF2B5EF4-FFF2-40B4-BE49-F238E27FC236}">
                  <a16:creationId xmlns:a16="http://schemas.microsoft.com/office/drawing/2014/main" id="{93F59D47-2885-4A30-BE90-40B24A9909B7}"/>
                </a:ext>
              </a:extLst>
            </p:cNvPr>
            <p:cNvSpPr>
              <a:spLocks/>
            </p:cNvSpPr>
            <p:nvPr userDrawn="1"/>
          </p:nvSpPr>
          <p:spPr bwMode="auto">
            <a:xfrm>
              <a:off x="2705" y="894"/>
              <a:ext cx="87" cy="104"/>
            </a:xfrm>
            <a:custGeom>
              <a:avLst/>
              <a:gdLst>
                <a:gd name="T0" fmla="*/ 87 w 87"/>
                <a:gd name="T1" fmla="*/ 23 h 104"/>
                <a:gd name="T2" fmla="*/ 57 w 87"/>
                <a:gd name="T3" fmla="*/ 23 h 104"/>
                <a:gd name="T4" fmla="*/ 57 w 87"/>
                <a:gd name="T5" fmla="*/ 104 h 104"/>
                <a:gd name="T6" fmla="*/ 32 w 87"/>
                <a:gd name="T7" fmla="*/ 104 h 104"/>
                <a:gd name="T8" fmla="*/ 32 w 87"/>
                <a:gd name="T9" fmla="*/ 23 h 104"/>
                <a:gd name="T10" fmla="*/ 0 w 87"/>
                <a:gd name="T11" fmla="*/ 23 h 104"/>
                <a:gd name="T12" fmla="*/ 0 w 87"/>
                <a:gd name="T13" fmla="*/ 0 h 104"/>
                <a:gd name="T14" fmla="*/ 87 w 87"/>
                <a:gd name="T15" fmla="*/ 0 h 104"/>
                <a:gd name="T16" fmla="*/ 87 w 87"/>
                <a:gd name="T17"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04">
                  <a:moveTo>
                    <a:pt x="87" y="23"/>
                  </a:moveTo>
                  <a:lnTo>
                    <a:pt x="57" y="23"/>
                  </a:lnTo>
                  <a:lnTo>
                    <a:pt x="57" y="104"/>
                  </a:lnTo>
                  <a:lnTo>
                    <a:pt x="32" y="104"/>
                  </a:lnTo>
                  <a:lnTo>
                    <a:pt x="32" y="23"/>
                  </a:lnTo>
                  <a:lnTo>
                    <a:pt x="0" y="23"/>
                  </a:lnTo>
                  <a:lnTo>
                    <a:pt x="0" y="0"/>
                  </a:lnTo>
                  <a:lnTo>
                    <a:pt x="87" y="0"/>
                  </a:lnTo>
                  <a:lnTo>
                    <a:pt x="8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8" name="Freeform 29">
              <a:extLst>
                <a:ext uri="{FF2B5EF4-FFF2-40B4-BE49-F238E27FC236}">
                  <a16:creationId xmlns:a16="http://schemas.microsoft.com/office/drawing/2014/main" id="{F3E3139E-B8B1-423F-97DA-7D00579EDE4B}"/>
                </a:ext>
              </a:extLst>
            </p:cNvPr>
            <p:cNvSpPr>
              <a:spLocks/>
            </p:cNvSpPr>
            <p:nvPr userDrawn="1"/>
          </p:nvSpPr>
          <p:spPr bwMode="auto">
            <a:xfrm>
              <a:off x="2817" y="894"/>
              <a:ext cx="103" cy="104"/>
            </a:xfrm>
            <a:custGeom>
              <a:avLst/>
              <a:gdLst>
                <a:gd name="T0" fmla="*/ 64 w 103"/>
                <a:gd name="T1" fmla="*/ 64 h 104"/>
                <a:gd name="T2" fmla="*/ 64 w 103"/>
                <a:gd name="T3" fmla="*/ 104 h 104"/>
                <a:gd name="T4" fmla="*/ 39 w 103"/>
                <a:gd name="T5" fmla="*/ 104 h 104"/>
                <a:gd name="T6" fmla="*/ 39 w 103"/>
                <a:gd name="T7" fmla="*/ 64 h 104"/>
                <a:gd name="T8" fmla="*/ 0 w 103"/>
                <a:gd name="T9" fmla="*/ 0 h 104"/>
                <a:gd name="T10" fmla="*/ 28 w 103"/>
                <a:gd name="T11" fmla="*/ 0 h 104"/>
                <a:gd name="T12" fmla="*/ 51 w 103"/>
                <a:gd name="T13" fmla="*/ 41 h 104"/>
                <a:gd name="T14" fmla="*/ 74 w 103"/>
                <a:gd name="T15" fmla="*/ 0 h 104"/>
                <a:gd name="T16" fmla="*/ 103 w 103"/>
                <a:gd name="T17" fmla="*/ 0 h 104"/>
                <a:gd name="T18" fmla="*/ 64 w 103"/>
                <a:gd name="T19"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64" y="64"/>
                  </a:moveTo>
                  <a:lnTo>
                    <a:pt x="64" y="104"/>
                  </a:lnTo>
                  <a:lnTo>
                    <a:pt x="39" y="104"/>
                  </a:lnTo>
                  <a:lnTo>
                    <a:pt x="39" y="64"/>
                  </a:lnTo>
                  <a:lnTo>
                    <a:pt x="0" y="0"/>
                  </a:lnTo>
                  <a:lnTo>
                    <a:pt x="28" y="0"/>
                  </a:lnTo>
                  <a:lnTo>
                    <a:pt x="51" y="41"/>
                  </a:lnTo>
                  <a:lnTo>
                    <a:pt x="74" y="0"/>
                  </a:lnTo>
                  <a:lnTo>
                    <a:pt x="103" y="0"/>
                  </a:lnTo>
                  <a:lnTo>
                    <a:pt x="6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9" name="Freeform 30">
              <a:extLst>
                <a:ext uri="{FF2B5EF4-FFF2-40B4-BE49-F238E27FC236}">
                  <a16:creationId xmlns:a16="http://schemas.microsoft.com/office/drawing/2014/main" id="{2AE2349C-B22F-4F4C-991E-429851D7853B}"/>
                </a:ext>
              </a:extLst>
            </p:cNvPr>
            <p:cNvSpPr>
              <a:spLocks noEditPoints="1"/>
            </p:cNvSpPr>
            <p:nvPr userDrawn="1"/>
          </p:nvSpPr>
          <p:spPr bwMode="auto">
            <a:xfrm>
              <a:off x="2401" y="894"/>
              <a:ext cx="95" cy="104"/>
            </a:xfrm>
            <a:custGeom>
              <a:avLst/>
              <a:gdLst>
                <a:gd name="T0" fmla="*/ 36 w 54"/>
                <a:gd name="T1" fmla="*/ 35 h 58"/>
                <a:gd name="T2" fmla="*/ 48 w 54"/>
                <a:gd name="T3" fmla="*/ 19 h 58"/>
                <a:gd name="T4" fmla="*/ 25 w 54"/>
                <a:gd name="T5" fmla="*/ 0 h 58"/>
                <a:gd name="T6" fmla="*/ 0 w 54"/>
                <a:gd name="T7" fmla="*/ 0 h 58"/>
                <a:gd name="T8" fmla="*/ 0 w 54"/>
                <a:gd name="T9" fmla="*/ 58 h 58"/>
                <a:gd name="T10" fmla="*/ 14 w 54"/>
                <a:gd name="T11" fmla="*/ 58 h 58"/>
                <a:gd name="T12" fmla="*/ 14 w 54"/>
                <a:gd name="T13" fmla="*/ 36 h 58"/>
                <a:gd name="T14" fmla="*/ 15 w 54"/>
                <a:gd name="T15" fmla="*/ 36 h 58"/>
                <a:gd name="T16" fmla="*/ 16 w 54"/>
                <a:gd name="T17" fmla="*/ 36 h 58"/>
                <a:gd name="T18" fmla="*/ 22 w 54"/>
                <a:gd name="T19" fmla="*/ 36 h 58"/>
                <a:gd name="T20" fmla="*/ 37 w 54"/>
                <a:gd name="T21" fmla="*/ 58 h 58"/>
                <a:gd name="T22" fmla="*/ 54 w 54"/>
                <a:gd name="T23" fmla="*/ 58 h 58"/>
                <a:gd name="T24" fmla="*/ 36 w 54"/>
                <a:gd name="T25" fmla="*/ 35 h 58"/>
                <a:gd name="T26" fmla="*/ 14 w 54"/>
                <a:gd name="T27" fmla="*/ 25 h 58"/>
                <a:gd name="T28" fmla="*/ 14 w 54"/>
                <a:gd name="T29" fmla="*/ 13 h 58"/>
                <a:gd name="T30" fmla="*/ 25 w 54"/>
                <a:gd name="T31" fmla="*/ 13 h 58"/>
                <a:gd name="T32" fmla="*/ 33 w 54"/>
                <a:gd name="T33" fmla="*/ 19 h 58"/>
                <a:gd name="T34" fmla="*/ 25 w 54"/>
                <a:gd name="T35" fmla="*/ 25 h 58"/>
                <a:gd name="T36" fmla="*/ 14 w 54"/>
                <a:gd name="T37" fmla="*/ 2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58">
                  <a:moveTo>
                    <a:pt x="36" y="35"/>
                  </a:moveTo>
                  <a:cubicBezTo>
                    <a:pt x="43" y="32"/>
                    <a:pt x="48" y="26"/>
                    <a:pt x="48" y="19"/>
                  </a:cubicBezTo>
                  <a:cubicBezTo>
                    <a:pt x="48" y="7"/>
                    <a:pt x="40" y="0"/>
                    <a:pt x="25" y="0"/>
                  </a:cubicBezTo>
                  <a:cubicBezTo>
                    <a:pt x="0" y="0"/>
                    <a:pt x="0" y="0"/>
                    <a:pt x="0" y="0"/>
                  </a:cubicBezTo>
                  <a:cubicBezTo>
                    <a:pt x="0" y="58"/>
                    <a:pt x="0" y="58"/>
                    <a:pt x="0" y="58"/>
                  </a:cubicBezTo>
                  <a:cubicBezTo>
                    <a:pt x="14" y="58"/>
                    <a:pt x="14" y="58"/>
                    <a:pt x="14" y="58"/>
                  </a:cubicBezTo>
                  <a:cubicBezTo>
                    <a:pt x="14" y="36"/>
                    <a:pt x="14" y="36"/>
                    <a:pt x="14" y="36"/>
                  </a:cubicBezTo>
                  <a:cubicBezTo>
                    <a:pt x="15" y="36"/>
                    <a:pt x="15" y="36"/>
                    <a:pt x="15" y="36"/>
                  </a:cubicBezTo>
                  <a:cubicBezTo>
                    <a:pt x="16" y="36"/>
                    <a:pt x="16" y="36"/>
                    <a:pt x="16" y="36"/>
                  </a:cubicBezTo>
                  <a:cubicBezTo>
                    <a:pt x="22" y="36"/>
                    <a:pt x="22" y="36"/>
                    <a:pt x="22" y="36"/>
                  </a:cubicBezTo>
                  <a:cubicBezTo>
                    <a:pt x="37" y="58"/>
                    <a:pt x="37" y="58"/>
                    <a:pt x="37" y="58"/>
                  </a:cubicBezTo>
                  <a:cubicBezTo>
                    <a:pt x="54" y="58"/>
                    <a:pt x="54" y="58"/>
                    <a:pt x="54" y="58"/>
                  </a:cubicBezTo>
                  <a:lnTo>
                    <a:pt x="36" y="35"/>
                  </a:lnTo>
                  <a:close/>
                  <a:moveTo>
                    <a:pt x="14" y="25"/>
                  </a:moveTo>
                  <a:cubicBezTo>
                    <a:pt x="14" y="13"/>
                    <a:pt x="14" y="13"/>
                    <a:pt x="14" y="13"/>
                  </a:cubicBezTo>
                  <a:cubicBezTo>
                    <a:pt x="25" y="13"/>
                    <a:pt x="25" y="13"/>
                    <a:pt x="25" y="13"/>
                  </a:cubicBezTo>
                  <a:cubicBezTo>
                    <a:pt x="30" y="13"/>
                    <a:pt x="33" y="15"/>
                    <a:pt x="33" y="19"/>
                  </a:cubicBezTo>
                  <a:cubicBezTo>
                    <a:pt x="33" y="23"/>
                    <a:pt x="30" y="25"/>
                    <a:pt x="25" y="25"/>
                  </a:cubicBezTo>
                  <a:lnTo>
                    <a:pt x="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0" name="Freeform 31">
              <a:extLst>
                <a:ext uri="{FF2B5EF4-FFF2-40B4-BE49-F238E27FC236}">
                  <a16:creationId xmlns:a16="http://schemas.microsoft.com/office/drawing/2014/main" id="{44131C6C-17E7-418D-AA54-72580CFBC53C}"/>
                </a:ext>
              </a:extLst>
            </p:cNvPr>
            <p:cNvSpPr>
              <a:spLocks noEditPoints="1"/>
            </p:cNvSpPr>
            <p:nvPr userDrawn="1"/>
          </p:nvSpPr>
          <p:spPr bwMode="auto">
            <a:xfrm>
              <a:off x="813" y="910"/>
              <a:ext cx="307" cy="291"/>
            </a:xfrm>
            <a:custGeom>
              <a:avLst/>
              <a:gdLst>
                <a:gd name="T0" fmla="*/ 87 w 173"/>
                <a:gd name="T1" fmla="*/ 123 h 162"/>
                <a:gd name="T2" fmla="*/ 134 w 173"/>
                <a:gd name="T3" fmla="*/ 76 h 162"/>
                <a:gd name="T4" fmla="*/ 134 w 173"/>
                <a:gd name="T5" fmla="*/ 39 h 162"/>
                <a:gd name="T6" fmla="*/ 147 w 173"/>
                <a:gd name="T7" fmla="*/ 26 h 162"/>
                <a:gd name="T8" fmla="*/ 147 w 173"/>
                <a:gd name="T9" fmla="*/ 76 h 162"/>
                <a:gd name="T10" fmla="*/ 87 w 173"/>
                <a:gd name="T11" fmla="*/ 136 h 162"/>
                <a:gd name="T12" fmla="*/ 26 w 173"/>
                <a:gd name="T13" fmla="*/ 76 h 162"/>
                <a:gd name="T14" fmla="*/ 26 w 173"/>
                <a:gd name="T15" fmla="*/ 26 h 162"/>
                <a:gd name="T16" fmla="*/ 39 w 173"/>
                <a:gd name="T17" fmla="*/ 39 h 162"/>
                <a:gd name="T18" fmla="*/ 39 w 173"/>
                <a:gd name="T19" fmla="*/ 76 h 162"/>
                <a:gd name="T20" fmla="*/ 87 w 173"/>
                <a:gd name="T21" fmla="*/ 123 h 162"/>
                <a:gd name="T22" fmla="*/ 160 w 173"/>
                <a:gd name="T23" fmla="*/ 13 h 162"/>
                <a:gd name="T24" fmla="*/ 160 w 173"/>
                <a:gd name="T25" fmla="*/ 76 h 162"/>
                <a:gd name="T26" fmla="*/ 87 w 173"/>
                <a:gd name="T27" fmla="*/ 149 h 162"/>
                <a:gd name="T28" fmla="*/ 13 w 173"/>
                <a:gd name="T29" fmla="*/ 76 h 162"/>
                <a:gd name="T30" fmla="*/ 13 w 173"/>
                <a:gd name="T31" fmla="*/ 13 h 162"/>
                <a:gd name="T32" fmla="*/ 0 w 173"/>
                <a:gd name="T33" fmla="*/ 0 h 162"/>
                <a:gd name="T34" fmla="*/ 0 w 173"/>
                <a:gd name="T35" fmla="*/ 76 h 162"/>
                <a:gd name="T36" fmla="*/ 87 w 173"/>
                <a:gd name="T37" fmla="*/ 162 h 162"/>
                <a:gd name="T38" fmla="*/ 87 w 173"/>
                <a:gd name="T39" fmla="*/ 162 h 162"/>
                <a:gd name="T40" fmla="*/ 173 w 173"/>
                <a:gd name="T41" fmla="*/ 76 h 162"/>
                <a:gd name="T42" fmla="*/ 173 w 173"/>
                <a:gd name="T43" fmla="*/ 0 h 162"/>
                <a:gd name="T44" fmla="*/ 160 w 173"/>
                <a:gd name="T45" fmla="*/ 13 h 162"/>
                <a:gd name="T46" fmla="*/ 52 w 173"/>
                <a:gd name="T47" fmla="*/ 71 h 162"/>
                <a:gd name="T48" fmla="*/ 60 w 173"/>
                <a:gd name="T49" fmla="*/ 79 h 162"/>
                <a:gd name="T50" fmla="*/ 71 w 173"/>
                <a:gd name="T51" fmla="*/ 71 h 162"/>
                <a:gd name="T52" fmla="*/ 52 w 173"/>
                <a:gd name="T53" fmla="*/ 52 h 162"/>
                <a:gd name="T54" fmla="*/ 52 w 173"/>
                <a:gd name="T55" fmla="*/ 71 h 162"/>
                <a:gd name="T56" fmla="*/ 111 w 173"/>
                <a:gd name="T57" fmla="*/ 80 h 162"/>
                <a:gd name="T58" fmla="*/ 104 w 173"/>
                <a:gd name="T59" fmla="*/ 92 h 162"/>
                <a:gd name="T60" fmla="*/ 92 w 173"/>
                <a:gd name="T61" fmla="*/ 99 h 162"/>
                <a:gd name="T62" fmla="*/ 81 w 173"/>
                <a:gd name="T63" fmla="*/ 105 h 162"/>
                <a:gd name="T64" fmla="*/ 78 w 173"/>
                <a:gd name="T65" fmla="*/ 109 h 162"/>
                <a:gd name="T66" fmla="*/ 87 w 173"/>
                <a:gd name="T67" fmla="*/ 110 h 162"/>
                <a:gd name="T68" fmla="*/ 121 w 173"/>
                <a:gd name="T69" fmla="*/ 76 h 162"/>
                <a:gd name="T70" fmla="*/ 121 w 173"/>
                <a:gd name="T71" fmla="*/ 67 h 162"/>
                <a:gd name="T72" fmla="*/ 117 w 173"/>
                <a:gd name="T73" fmla="*/ 70 h 162"/>
                <a:gd name="T74" fmla="*/ 111 w 173"/>
                <a:gd name="T75" fmla="*/ 80 h 162"/>
                <a:gd name="T76" fmla="*/ 68 w 173"/>
                <a:gd name="T77" fmla="*/ 105 h 162"/>
                <a:gd name="T78" fmla="*/ 74 w 173"/>
                <a:gd name="T79" fmla="*/ 96 h 162"/>
                <a:gd name="T80" fmla="*/ 84 w 173"/>
                <a:gd name="T81" fmla="*/ 90 h 162"/>
                <a:gd name="T82" fmla="*/ 96 w 173"/>
                <a:gd name="T83" fmla="*/ 83 h 162"/>
                <a:gd name="T84" fmla="*/ 104 w 173"/>
                <a:gd name="T85" fmla="*/ 71 h 162"/>
                <a:gd name="T86" fmla="*/ 110 w 173"/>
                <a:gd name="T87" fmla="*/ 61 h 162"/>
                <a:gd name="T88" fmla="*/ 120 w 173"/>
                <a:gd name="T89" fmla="*/ 55 h 162"/>
                <a:gd name="T90" fmla="*/ 121 w 173"/>
                <a:gd name="T91" fmla="*/ 54 h 162"/>
                <a:gd name="T92" fmla="*/ 121 w 173"/>
                <a:gd name="T93" fmla="*/ 41 h 162"/>
                <a:gd name="T94" fmla="*/ 113 w 173"/>
                <a:gd name="T95" fmla="*/ 46 h 162"/>
                <a:gd name="T96" fmla="*/ 102 w 173"/>
                <a:gd name="T97" fmla="*/ 52 h 162"/>
                <a:gd name="T98" fmla="*/ 96 w 173"/>
                <a:gd name="T99" fmla="*/ 62 h 162"/>
                <a:gd name="T100" fmla="*/ 89 w 173"/>
                <a:gd name="T101" fmla="*/ 74 h 162"/>
                <a:gd name="T102" fmla="*/ 76 w 173"/>
                <a:gd name="T103" fmla="*/ 82 h 162"/>
                <a:gd name="T104" fmla="*/ 66 w 173"/>
                <a:gd name="T105" fmla="*/ 88 h 162"/>
                <a:gd name="T106" fmla="*/ 60 w 173"/>
                <a:gd name="T107" fmla="*/ 97 h 162"/>
                <a:gd name="T108" fmla="*/ 68 w 173"/>
                <a:gd name="T109" fmla="*/ 10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 h="162">
                  <a:moveTo>
                    <a:pt x="87" y="123"/>
                  </a:moveTo>
                  <a:cubicBezTo>
                    <a:pt x="113" y="123"/>
                    <a:pt x="134" y="102"/>
                    <a:pt x="134" y="76"/>
                  </a:cubicBezTo>
                  <a:cubicBezTo>
                    <a:pt x="134" y="39"/>
                    <a:pt x="134" y="39"/>
                    <a:pt x="134" y="39"/>
                  </a:cubicBezTo>
                  <a:cubicBezTo>
                    <a:pt x="147" y="26"/>
                    <a:pt x="147" y="26"/>
                    <a:pt x="147" y="26"/>
                  </a:cubicBezTo>
                  <a:cubicBezTo>
                    <a:pt x="147" y="76"/>
                    <a:pt x="147" y="76"/>
                    <a:pt x="147" y="76"/>
                  </a:cubicBezTo>
                  <a:cubicBezTo>
                    <a:pt x="147" y="109"/>
                    <a:pt x="120" y="136"/>
                    <a:pt x="87" y="136"/>
                  </a:cubicBezTo>
                  <a:cubicBezTo>
                    <a:pt x="53" y="136"/>
                    <a:pt x="26" y="109"/>
                    <a:pt x="26" y="76"/>
                  </a:cubicBezTo>
                  <a:cubicBezTo>
                    <a:pt x="26" y="26"/>
                    <a:pt x="26" y="26"/>
                    <a:pt x="26" y="26"/>
                  </a:cubicBezTo>
                  <a:cubicBezTo>
                    <a:pt x="39" y="39"/>
                    <a:pt x="39" y="39"/>
                    <a:pt x="39" y="39"/>
                  </a:cubicBezTo>
                  <a:cubicBezTo>
                    <a:pt x="39" y="76"/>
                    <a:pt x="39" y="76"/>
                    <a:pt x="39" y="76"/>
                  </a:cubicBezTo>
                  <a:cubicBezTo>
                    <a:pt x="39" y="102"/>
                    <a:pt x="61" y="123"/>
                    <a:pt x="87" y="123"/>
                  </a:cubicBezTo>
                  <a:close/>
                  <a:moveTo>
                    <a:pt x="160" y="13"/>
                  </a:moveTo>
                  <a:cubicBezTo>
                    <a:pt x="160" y="76"/>
                    <a:pt x="160" y="76"/>
                    <a:pt x="160" y="76"/>
                  </a:cubicBezTo>
                  <a:cubicBezTo>
                    <a:pt x="160" y="116"/>
                    <a:pt x="127" y="149"/>
                    <a:pt x="87" y="149"/>
                  </a:cubicBezTo>
                  <a:cubicBezTo>
                    <a:pt x="46" y="149"/>
                    <a:pt x="13" y="116"/>
                    <a:pt x="13" y="76"/>
                  </a:cubicBezTo>
                  <a:cubicBezTo>
                    <a:pt x="13" y="13"/>
                    <a:pt x="13" y="13"/>
                    <a:pt x="13" y="13"/>
                  </a:cubicBezTo>
                  <a:cubicBezTo>
                    <a:pt x="0" y="0"/>
                    <a:pt x="0" y="0"/>
                    <a:pt x="0" y="0"/>
                  </a:cubicBezTo>
                  <a:cubicBezTo>
                    <a:pt x="0" y="76"/>
                    <a:pt x="0" y="76"/>
                    <a:pt x="0" y="76"/>
                  </a:cubicBezTo>
                  <a:cubicBezTo>
                    <a:pt x="0" y="123"/>
                    <a:pt x="39" y="162"/>
                    <a:pt x="87" y="162"/>
                  </a:cubicBezTo>
                  <a:cubicBezTo>
                    <a:pt x="87" y="162"/>
                    <a:pt x="87" y="162"/>
                    <a:pt x="87" y="162"/>
                  </a:cubicBezTo>
                  <a:cubicBezTo>
                    <a:pt x="134" y="162"/>
                    <a:pt x="173" y="123"/>
                    <a:pt x="173" y="76"/>
                  </a:cubicBezTo>
                  <a:cubicBezTo>
                    <a:pt x="173" y="0"/>
                    <a:pt x="173" y="0"/>
                    <a:pt x="173" y="0"/>
                  </a:cubicBezTo>
                  <a:lnTo>
                    <a:pt x="160" y="13"/>
                  </a:lnTo>
                  <a:close/>
                  <a:moveTo>
                    <a:pt x="52" y="71"/>
                  </a:moveTo>
                  <a:cubicBezTo>
                    <a:pt x="60" y="79"/>
                    <a:pt x="60" y="79"/>
                    <a:pt x="60" y="79"/>
                  </a:cubicBezTo>
                  <a:cubicBezTo>
                    <a:pt x="64" y="75"/>
                    <a:pt x="68" y="73"/>
                    <a:pt x="71" y="71"/>
                  </a:cubicBezTo>
                  <a:cubicBezTo>
                    <a:pt x="52" y="52"/>
                    <a:pt x="52" y="52"/>
                    <a:pt x="52" y="52"/>
                  </a:cubicBezTo>
                  <a:lnTo>
                    <a:pt x="52" y="71"/>
                  </a:lnTo>
                  <a:close/>
                  <a:moveTo>
                    <a:pt x="111" y="80"/>
                  </a:moveTo>
                  <a:cubicBezTo>
                    <a:pt x="110" y="84"/>
                    <a:pt x="108" y="88"/>
                    <a:pt x="104" y="92"/>
                  </a:cubicBezTo>
                  <a:cubicBezTo>
                    <a:pt x="100" y="96"/>
                    <a:pt x="95" y="98"/>
                    <a:pt x="92" y="99"/>
                  </a:cubicBezTo>
                  <a:cubicBezTo>
                    <a:pt x="88" y="101"/>
                    <a:pt x="85" y="102"/>
                    <a:pt x="81" y="105"/>
                  </a:cubicBezTo>
                  <a:cubicBezTo>
                    <a:pt x="80" y="106"/>
                    <a:pt x="79" y="108"/>
                    <a:pt x="78" y="109"/>
                  </a:cubicBezTo>
                  <a:cubicBezTo>
                    <a:pt x="81" y="110"/>
                    <a:pt x="84" y="110"/>
                    <a:pt x="87" y="110"/>
                  </a:cubicBezTo>
                  <a:cubicBezTo>
                    <a:pt x="106" y="110"/>
                    <a:pt x="121" y="95"/>
                    <a:pt x="121" y="76"/>
                  </a:cubicBezTo>
                  <a:cubicBezTo>
                    <a:pt x="121" y="67"/>
                    <a:pt x="121" y="67"/>
                    <a:pt x="121" y="67"/>
                  </a:cubicBezTo>
                  <a:cubicBezTo>
                    <a:pt x="120" y="68"/>
                    <a:pt x="119" y="69"/>
                    <a:pt x="117" y="70"/>
                  </a:cubicBezTo>
                  <a:cubicBezTo>
                    <a:pt x="114" y="73"/>
                    <a:pt x="113" y="77"/>
                    <a:pt x="111" y="80"/>
                  </a:cubicBezTo>
                  <a:close/>
                  <a:moveTo>
                    <a:pt x="68" y="105"/>
                  </a:moveTo>
                  <a:cubicBezTo>
                    <a:pt x="69" y="102"/>
                    <a:pt x="71" y="99"/>
                    <a:pt x="74" y="96"/>
                  </a:cubicBezTo>
                  <a:cubicBezTo>
                    <a:pt x="77" y="93"/>
                    <a:pt x="80" y="92"/>
                    <a:pt x="84" y="90"/>
                  </a:cubicBezTo>
                  <a:cubicBezTo>
                    <a:pt x="88" y="89"/>
                    <a:pt x="92" y="87"/>
                    <a:pt x="96" y="83"/>
                  </a:cubicBezTo>
                  <a:cubicBezTo>
                    <a:pt x="100" y="79"/>
                    <a:pt x="102" y="75"/>
                    <a:pt x="104" y="71"/>
                  </a:cubicBezTo>
                  <a:cubicBezTo>
                    <a:pt x="105" y="68"/>
                    <a:pt x="106" y="64"/>
                    <a:pt x="110" y="61"/>
                  </a:cubicBezTo>
                  <a:cubicBezTo>
                    <a:pt x="113" y="58"/>
                    <a:pt x="117" y="56"/>
                    <a:pt x="120" y="55"/>
                  </a:cubicBezTo>
                  <a:cubicBezTo>
                    <a:pt x="120" y="55"/>
                    <a:pt x="121" y="54"/>
                    <a:pt x="121" y="54"/>
                  </a:cubicBezTo>
                  <a:cubicBezTo>
                    <a:pt x="121" y="41"/>
                    <a:pt x="121" y="41"/>
                    <a:pt x="121" y="41"/>
                  </a:cubicBezTo>
                  <a:cubicBezTo>
                    <a:pt x="118" y="43"/>
                    <a:pt x="116" y="44"/>
                    <a:pt x="113" y="46"/>
                  </a:cubicBezTo>
                  <a:cubicBezTo>
                    <a:pt x="109" y="47"/>
                    <a:pt x="106" y="49"/>
                    <a:pt x="102" y="52"/>
                  </a:cubicBezTo>
                  <a:cubicBezTo>
                    <a:pt x="99" y="55"/>
                    <a:pt x="98" y="59"/>
                    <a:pt x="96" y="62"/>
                  </a:cubicBezTo>
                  <a:cubicBezTo>
                    <a:pt x="95" y="66"/>
                    <a:pt x="93" y="70"/>
                    <a:pt x="89" y="74"/>
                  </a:cubicBezTo>
                  <a:cubicBezTo>
                    <a:pt x="84" y="78"/>
                    <a:pt x="80" y="80"/>
                    <a:pt x="76" y="82"/>
                  </a:cubicBezTo>
                  <a:cubicBezTo>
                    <a:pt x="73" y="83"/>
                    <a:pt x="69" y="84"/>
                    <a:pt x="66" y="88"/>
                  </a:cubicBezTo>
                  <a:cubicBezTo>
                    <a:pt x="62" y="91"/>
                    <a:pt x="61" y="94"/>
                    <a:pt x="60" y="97"/>
                  </a:cubicBezTo>
                  <a:cubicBezTo>
                    <a:pt x="62" y="100"/>
                    <a:pt x="65" y="103"/>
                    <a:pt x="68" y="1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1" name="Freeform 32">
              <a:extLst>
                <a:ext uri="{FF2B5EF4-FFF2-40B4-BE49-F238E27FC236}">
                  <a16:creationId xmlns:a16="http://schemas.microsoft.com/office/drawing/2014/main" id="{62196C54-E1BC-48CB-87C5-94828D86A0B1}"/>
                </a:ext>
              </a:extLst>
            </p:cNvPr>
            <p:cNvSpPr>
              <a:spLocks noEditPoints="1"/>
            </p:cNvSpPr>
            <p:nvPr userDrawn="1"/>
          </p:nvSpPr>
          <p:spPr bwMode="auto">
            <a:xfrm>
              <a:off x="829" y="895"/>
              <a:ext cx="275" cy="130"/>
            </a:xfrm>
            <a:custGeom>
              <a:avLst/>
              <a:gdLst>
                <a:gd name="T0" fmla="*/ 88 w 155"/>
                <a:gd name="T1" fmla="*/ 50 h 72"/>
                <a:gd name="T2" fmla="*/ 37 w 155"/>
                <a:gd name="T3" fmla="*/ 0 h 72"/>
                <a:gd name="T4" fmla="*/ 55 w 155"/>
                <a:gd name="T5" fmla="*/ 0 h 72"/>
                <a:gd name="T6" fmla="*/ 100 w 155"/>
                <a:gd name="T7" fmla="*/ 44 h 72"/>
                <a:gd name="T8" fmla="*/ 97 w 155"/>
                <a:gd name="T9" fmla="*/ 45 h 72"/>
                <a:gd name="T10" fmla="*/ 88 w 155"/>
                <a:gd name="T11" fmla="*/ 50 h 72"/>
                <a:gd name="T12" fmla="*/ 76 w 155"/>
                <a:gd name="T13" fmla="*/ 67 h 72"/>
                <a:gd name="T14" fmla="*/ 79 w 155"/>
                <a:gd name="T15" fmla="*/ 60 h 72"/>
                <a:gd name="T16" fmla="*/ 19 w 155"/>
                <a:gd name="T17" fmla="*/ 0 h 72"/>
                <a:gd name="T18" fmla="*/ 0 w 155"/>
                <a:gd name="T19" fmla="*/ 0 h 72"/>
                <a:gd name="T20" fmla="*/ 73 w 155"/>
                <a:gd name="T21" fmla="*/ 72 h 72"/>
                <a:gd name="T22" fmla="*/ 76 w 155"/>
                <a:gd name="T23" fmla="*/ 67 h 72"/>
                <a:gd name="T24" fmla="*/ 114 w 155"/>
                <a:gd name="T25" fmla="*/ 40 h 72"/>
                <a:gd name="T26" fmla="*/ 155 w 155"/>
                <a:gd name="T27" fmla="*/ 0 h 72"/>
                <a:gd name="T28" fmla="*/ 136 w 155"/>
                <a:gd name="T29" fmla="*/ 0 h 72"/>
                <a:gd name="T30" fmla="*/ 105 w 155"/>
                <a:gd name="T31" fmla="*/ 31 h 72"/>
                <a:gd name="T32" fmla="*/ 114 w 155"/>
                <a:gd name="T33" fmla="*/ 40 h 72"/>
                <a:gd name="T34" fmla="*/ 96 w 155"/>
                <a:gd name="T35" fmla="*/ 22 h 72"/>
                <a:gd name="T36" fmla="*/ 118 w 155"/>
                <a:gd name="T37" fmla="*/ 0 h 72"/>
                <a:gd name="T38" fmla="*/ 100 w 155"/>
                <a:gd name="T39" fmla="*/ 0 h 72"/>
                <a:gd name="T40" fmla="*/ 87 w 155"/>
                <a:gd name="T41" fmla="*/ 13 h 72"/>
                <a:gd name="T42" fmla="*/ 96 w 155"/>
                <a:gd name="T4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72">
                  <a:moveTo>
                    <a:pt x="88" y="50"/>
                  </a:moveTo>
                  <a:cubicBezTo>
                    <a:pt x="37" y="0"/>
                    <a:pt x="37" y="0"/>
                    <a:pt x="37" y="0"/>
                  </a:cubicBezTo>
                  <a:cubicBezTo>
                    <a:pt x="55" y="0"/>
                    <a:pt x="55" y="0"/>
                    <a:pt x="55" y="0"/>
                  </a:cubicBezTo>
                  <a:cubicBezTo>
                    <a:pt x="100" y="44"/>
                    <a:pt x="100" y="44"/>
                    <a:pt x="100" y="44"/>
                  </a:cubicBezTo>
                  <a:cubicBezTo>
                    <a:pt x="99" y="44"/>
                    <a:pt x="98" y="45"/>
                    <a:pt x="97" y="45"/>
                  </a:cubicBezTo>
                  <a:cubicBezTo>
                    <a:pt x="94" y="47"/>
                    <a:pt x="91" y="48"/>
                    <a:pt x="88" y="50"/>
                  </a:cubicBezTo>
                  <a:close/>
                  <a:moveTo>
                    <a:pt x="76" y="67"/>
                  </a:moveTo>
                  <a:cubicBezTo>
                    <a:pt x="76" y="65"/>
                    <a:pt x="77" y="63"/>
                    <a:pt x="79" y="60"/>
                  </a:cubicBezTo>
                  <a:cubicBezTo>
                    <a:pt x="19" y="0"/>
                    <a:pt x="19" y="0"/>
                    <a:pt x="19" y="0"/>
                  </a:cubicBezTo>
                  <a:cubicBezTo>
                    <a:pt x="0" y="0"/>
                    <a:pt x="0" y="0"/>
                    <a:pt x="0" y="0"/>
                  </a:cubicBezTo>
                  <a:cubicBezTo>
                    <a:pt x="73" y="72"/>
                    <a:pt x="73" y="72"/>
                    <a:pt x="73" y="72"/>
                  </a:cubicBezTo>
                  <a:cubicBezTo>
                    <a:pt x="74" y="71"/>
                    <a:pt x="75" y="69"/>
                    <a:pt x="76" y="67"/>
                  </a:cubicBezTo>
                  <a:close/>
                  <a:moveTo>
                    <a:pt x="114" y="40"/>
                  </a:moveTo>
                  <a:cubicBezTo>
                    <a:pt x="155" y="0"/>
                    <a:pt x="155" y="0"/>
                    <a:pt x="155" y="0"/>
                  </a:cubicBezTo>
                  <a:cubicBezTo>
                    <a:pt x="136" y="0"/>
                    <a:pt x="136" y="0"/>
                    <a:pt x="136" y="0"/>
                  </a:cubicBezTo>
                  <a:cubicBezTo>
                    <a:pt x="105" y="31"/>
                    <a:pt x="105" y="31"/>
                    <a:pt x="105" y="31"/>
                  </a:cubicBezTo>
                  <a:lnTo>
                    <a:pt x="114" y="40"/>
                  </a:lnTo>
                  <a:close/>
                  <a:moveTo>
                    <a:pt x="96" y="22"/>
                  </a:moveTo>
                  <a:cubicBezTo>
                    <a:pt x="118" y="0"/>
                    <a:pt x="118" y="0"/>
                    <a:pt x="118" y="0"/>
                  </a:cubicBezTo>
                  <a:cubicBezTo>
                    <a:pt x="100" y="0"/>
                    <a:pt x="100" y="0"/>
                    <a:pt x="100" y="0"/>
                  </a:cubicBezTo>
                  <a:cubicBezTo>
                    <a:pt x="87" y="13"/>
                    <a:pt x="87" y="13"/>
                    <a:pt x="87" y="13"/>
                  </a:cubicBezTo>
                  <a:lnTo>
                    <a:pt x="96"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2" name="Freeform 33">
              <a:extLst>
                <a:ext uri="{FF2B5EF4-FFF2-40B4-BE49-F238E27FC236}">
                  <a16:creationId xmlns:a16="http://schemas.microsoft.com/office/drawing/2014/main" id="{F634D00A-7343-48B4-80DB-1F6985D1000A}"/>
                </a:ext>
              </a:extLst>
            </p:cNvPr>
            <p:cNvSpPr>
              <a:spLocks/>
            </p:cNvSpPr>
            <p:nvPr userDrawn="1"/>
          </p:nvSpPr>
          <p:spPr bwMode="auto">
            <a:xfrm>
              <a:off x="1128" y="895"/>
              <a:ext cx="22" cy="26"/>
            </a:xfrm>
            <a:custGeom>
              <a:avLst/>
              <a:gdLst>
                <a:gd name="T0" fmla="*/ 0 w 22"/>
                <a:gd name="T1" fmla="*/ 0 h 26"/>
                <a:gd name="T2" fmla="*/ 22 w 22"/>
                <a:gd name="T3" fmla="*/ 0 h 26"/>
                <a:gd name="T4" fmla="*/ 22 w 22"/>
                <a:gd name="T5" fmla="*/ 4 h 26"/>
                <a:gd name="T6" fmla="*/ 13 w 22"/>
                <a:gd name="T7" fmla="*/ 4 h 26"/>
                <a:gd name="T8" fmla="*/ 13 w 22"/>
                <a:gd name="T9" fmla="*/ 26 h 26"/>
                <a:gd name="T10" fmla="*/ 8 w 22"/>
                <a:gd name="T11" fmla="*/ 26 h 26"/>
                <a:gd name="T12" fmla="*/ 8 w 22"/>
                <a:gd name="T13" fmla="*/ 4 h 26"/>
                <a:gd name="T14" fmla="*/ 0 w 22"/>
                <a:gd name="T15" fmla="*/ 4 h 26"/>
                <a:gd name="T16" fmla="*/ 0 w 2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6">
                  <a:moveTo>
                    <a:pt x="0" y="0"/>
                  </a:moveTo>
                  <a:lnTo>
                    <a:pt x="22" y="0"/>
                  </a:lnTo>
                  <a:lnTo>
                    <a:pt x="22" y="4"/>
                  </a:lnTo>
                  <a:lnTo>
                    <a:pt x="13" y="4"/>
                  </a:lnTo>
                  <a:lnTo>
                    <a:pt x="13" y="26"/>
                  </a:lnTo>
                  <a:lnTo>
                    <a:pt x="8" y="26"/>
                  </a:lnTo>
                  <a:lnTo>
                    <a:pt x="8" y="4"/>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3" name="Freeform 34">
              <a:extLst>
                <a:ext uri="{FF2B5EF4-FFF2-40B4-BE49-F238E27FC236}">
                  <a16:creationId xmlns:a16="http://schemas.microsoft.com/office/drawing/2014/main" id="{D89E0690-5247-4636-B627-F2A9463424ED}"/>
                </a:ext>
              </a:extLst>
            </p:cNvPr>
            <p:cNvSpPr>
              <a:spLocks/>
            </p:cNvSpPr>
            <p:nvPr userDrawn="1"/>
          </p:nvSpPr>
          <p:spPr bwMode="auto">
            <a:xfrm>
              <a:off x="1155" y="895"/>
              <a:ext cx="27" cy="26"/>
            </a:xfrm>
            <a:custGeom>
              <a:avLst/>
              <a:gdLst>
                <a:gd name="T0" fmla="*/ 0 w 27"/>
                <a:gd name="T1" fmla="*/ 0 h 26"/>
                <a:gd name="T2" fmla="*/ 5 w 27"/>
                <a:gd name="T3" fmla="*/ 0 h 26"/>
                <a:gd name="T4" fmla="*/ 14 w 27"/>
                <a:gd name="T5" fmla="*/ 17 h 26"/>
                <a:gd name="T6" fmla="*/ 21 w 27"/>
                <a:gd name="T7" fmla="*/ 0 h 26"/>
                <a:gd name="T8" fmla="*/ 27 w 27"/>
                <a:gd name="T9" fmla="*/ 0 h 26"/>
                <a:gd name="T10" fmla="*/ 27 w 27"/>
                <a:gd name="T11" fmla="*/ 26 h 26"/>
                <a:gd name="T12" fmla="*/ 23 w 27"/>
                <a:gd name="T13" fmla="*/ 26 h 26"/>
                <a:gd name="T14" fmla="*/ 23 w 27"/>
                <a:gd name="T15" fmla="*/ 8 h 26"/>
                <a:gd name="T16" fmla="*/ 14 w 27"/>
                <a:gd name="T17" fmla="*/ 24 h 26"/>
                <a:gd name="T18" fmla="*/ 12 w 27"/>
                <a:gd name="T19" fmla="*/ 24 h 26"/>
                <a:gd name="T20" fmla="*/ 4 w 27"/>
                <a:gd name="T21" fmla="*/ 8 h 26"/>
                <a:gd name="T22" fmla="*/ 4 w 27"/>
                <a:gd name="T23" fmla="*/ 26 h 26"/>
                <a:gd name="T24" fmla="*/ 0 w 27"/>
                <a:gd name="T25" fmla="*/ 26 h 26"/>
                <a:gd name="T26" fmla="*/ 0 w 27"/>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6">
                  <a:moveTo>
                    <a:pt x="0" y="0"/>
                  </a:moveTo>
                  <a:lnTo>
                    <a:pt x="5" y="0"/>
                  </a:lnTo>
                  <a:lnTo>
                    <a:pt x="14" y="17"/>
                  </a:lnTo>
                  <a:lnTo>
                    <a:pt x="21" y="0"/>
                  </a:lnTo>
                  <a:lnTo>
                    <a:pt x="27" y="0"/>
                  </a:lnTo>
                  <a:lnTo>
                    <a:pt x="27" y="26"/>
                  </a:lnTo>
                  <a:lnTo>
                    <a:pt x="23" y="26"/>
                  </a:lnTo>
                  <a:lnTo>
                    <a:pt x="23" y="8"/>
                  </a:lnTo>
                  <a:lnTo>
                    <a:pt x="14" y="24"/>
                  </a:lnTo>
                  <a:lnTo>
                    <a:pt x="12" y="24"/>
                  </a:lnTo>
                  <a:lnTo>
                    <a:pt x="4" y="8"/>
                  </a:lnTo>
                  <a:lnTo>
                    <a:pt x="4" y="26"/>
                  </a:lnTo>
                  <a:lnTo>
                    <a:pt x="0" y="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grpSp>
      <p:sp>
        <p:nvSpPr>
          <p:cNvPr id="44" name="Rectangle 43">
            <a:extLst>
              <a:ext uri="{FF2B5EF4-FFF2-40B4-BE49-F238E27FC236}">
                <a16:creationId xmlns:a16="http://schemas.microsoft.com/office/drawing/2014/main" id="{F4E9317A-C69E-4087-BE45-F6BE75D3223E}"/>
              </a:ext>
            </a:extLst>
          </p:cNvPr>
          <p:cNvSpPr/>
          <p:nvPr userDrawn="1"/>
        </p:nvSpPr>
        <p:spPr>
          <a:xfrm>
            <a:off x="0" y="5763488"/>
            <a:ext cx="1964485" cy="66696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1022421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61B94BF-6919-4AED-8596-0EC3E510CA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 y="229"/>
            <a:ext cx="12191188" cy="6857543"/>
          </a:xfrm>
          <a:prstGeom prst="rect">
            <a:avLst/>
          </a:prstGeom>
        </p:spPr>
      </p:pic>
      <p:sp>
        <p:nvSpPr>
          <p:cNvPr id="9" name="Text Placeholder 9">
            <a:extLst>
              <a:ext uri="{FF2B5EF4-FFF2-40B4-BE49-F238E27FC236}">
                <a16:creationId xmlns:a16="http://schemas.microsoft.com/office/drawing/2014/main" id="{58B8F5C0-1A7B-496A-A445-CDEF47CDDBDC}"/>
              </a:ext>
            </a:extLst>
          </p:cNvPr>
          <p:cNvSpPr>
            <a:spLocks noGrp="1"/>
          </p:cNvSpPr>
          <p:nvPr>
            <p:ph type="body" sz="quarter" idx="10" hasCustomPrompt="1"/>
          </p:nvPr>
        </p:nvSpPr>
        <p:spPr>
          <a:xfrm>
            <a:off x="6637020" y="318068"/>
            <a:ext cx="5125403" cy="474784"/>
          </a:xfrm>
        </p:spPr>
        <p:txBody>
          <a:bodyPr>
            <a:normAutofit/>
          </a:bodyPr>
          <a:lstStyle>
            <a:lvl1pPr marL="0" indent="0">
              <a:lnSpc>
                <a:spcPct val="100000"/>
              </a:lnSpc>
              <a:spcBef>
                <a:spcPts val="0"/>
              </a:spcBef>
              <a:buNone/>
              <a:defRPr sz="1080" b="1" spc="180">
                <a:solidFill>
                  <a:schemeClr val="bg1"/>
                </a:solidFill>
                <a:latin typeface="Corbel" panose="020B0503020204020204" pitchFamily="34" charset="0"/>
              </a:defRPr>
            </a:lvl1pPr>
            <a:lvl2pPr marL="457198" indent="0">
              <a:buNone/>
              <a:defRPr sz="1740">
                <a:solidFill>
                  <a:schemeClr val="bg1"/>
                </a:solidFill>
                <a:latin typeface="Corbel" panose="020B0503020204020204" pitchFamily="34" charset="0"/>
              </a:defRPr>
            </a:lvl2pPr>
            <a:lvl3pPr marL="914396" indent="0">
              <a:buNone/>
              <a:defRPr sz="1740">
                <a:solidFill>
                  <a:schemeClr val="bg1"/>
                </a:solidFill>
                <a:latin typeface="Corbel" panose="020B0503020204020204" pitchFamily="34" charset="0"/>
              </a:defRPr>
            </a:lvl3pPr>
            <a:lvl4pPr marL="1371592" indent="0">
              <a:buNone/>
              <a:defRPr sz="1740">
                <a:solidFill>
                  <a:schemeClr val="bg1"/>
                </a:solidFill>
                <a:latin typeface="Corbel" panose="020B0503020204020204" pitchFamily="34" charset="0"/>
              </a:defRPr>
            </a:lvl4pPr>
            <a:lvl5pPr marL="1828790" indent="0">
              <a:buNone/>
              <a:defRPr sz="1740">
                <a:solidFill>
                  <a:schemeClr val="bg1"/>
                </a:solidFill>
                <a:latin typeface="Corbel" panose="020B0503020204020204" pitchFamily="34" charset="0"/>
              </a:defRPr>
            </a:lvl5pPr>
          </a:lstStyle>
          <a:p>
            <a:pPr lvl="0"/>
            <a:r>
              <a:rPr lang="en-ZA" dirty="0"/>
              <a:t>PRESENTATION TITLE IN CORBEL BOLD TWENTY POINT TEXT</a:t>
            </a:r>
          </a:p>
        </p:txBody>
      </p:sp>
      <p:sp>
        <p:nvSpPr>
          <p:cNvPr id="14" name="Text Placeholder 13">
            <a:extLst>
              <a:ext uri="{FF2B5EF4-FFF2-40B4-BE49-F238E27FC236}">
                <a16:creationId xmlns:a16="http://schemas.microsoft.com/office/drawing/2014/main" id="{5B8C647F-D842-4C4B-A06B-D3058CB70131}"/>
              </a:ext>
            </a:extLst>
          </p:cNvPr>
          <p:cNvSpPr>
            <a:spLocks noGrp="1"/>
          </p:cNvSpPr>
          <p:nvPr>
            <p:ph type="body" sz="quarter" idx="11" hasCustomPrompt="1"/>
          </p:nvPr>
        </p:nvSpPr>
        <p:spPr>
          <a:xfrm>
            <a:off x="2981326" y="1165860"/>
            <a:ext cx="6229351" cy="3977640"/>
          </a:xfrm>
        </p:spPr>
        <p:txBody>
          <a:bodyPr anchor="ctr">
            <a:noAutofit/>
          </a:bodyPr>
          <a:lstStyle>
            <a:lvl1pPr marL="0" indent="0" algn="ctr">
              <a:buNone/>
              <a:defRPr sz="3960" b="1">
                <a:solidFill>
                  <a:schemeClr val="bg1"/>
                </a:solidFill>
                <a:latin typeface="Corbel" panose="020B0503020204020204" pitchFamily="34" charset="0"/>
              </a:defRPr>
            </a:lvl1pPr>
            <a:lvl2pPr marL="457198" indent="0">
              <a:buNone/>
              <a:defRPr sz="3960" b="1">
                <a:solidFill>
                  <a:schemeClr val="bg1"/>
                </a:solidFill>
                <a:latin typeface="Corbel" panose="020B0503020204020204" pitchFamily="34" charset="0"/>
              </a:defRPr>
            </a:lvl2pPr>
            <a:lvl3pPr marL="914396" indent="0">
              <a:buNone/>
              <a:defRPr sz="3960" b="1">
                <a:solidFill>
                  <a:schemeClr val="bg1"/>
                </a:solidFill>
                <a:latin typeface="Corbel" panose="020B0503020204020204" pitchFamily="34" charset="0"/>
              </a:defRPr>
            </a:lvl3pPr>
            <a:lvl4pPr marL="1371592" indent="0">
              <a:buNone/>
              <a:defRPr sz="3960" b="1">
                <a:solidFill>
                  <a:schemeClr val="bg1"/>
                </a:solidFill>
                <a:latin typeface="Corbel" panose="020B0503020204020204" pitchFamily="34" charset="0"/>
              </a:defRPr>
            </a:lvl4pPr>
            <a:lvl5pPr marL="1828790" indent="0">
              <a:buNone/>
              <a:defRPr sz="3960" b="1">
                <a:solidFill>
                  <a:schemeClr val="bg1"/>
                </a:solidFill>
                <a:latin typeface="Corbel" panose="020B0503020204020204" pitchFamily="34" charset="0"/>
              </a:defRPr>
            </a:lvl5pPr>
          </a:lstStyle>
          <a:p>
            <a:pPr lvl="0"/>
            <a:r>
              <a:rPr lang="en-ZA" dirty="0"/>
              <a:t>SIMPLE COLOUR BACKGROUND </a:t>
            </a:r>
          </a:p>
          <a:p>
            <a:pPr lvl="0"/>
            <a:r>
              <a:rPr lang="en-ZA" dirty="0"/>
              <a:t>FOR STATEMENT OR IMPORTANT </a:t>
            </a:r>
            <a:br>
              <a:rPr lang="en-ZA" dirty="0"/>
            </a:br>
            <a:r>
              <a:rPr lang="en-ZA" dirty="0"/>
              <a:t>NOTE-TYPE SLIDE</a:t>
            </a:r>
            <a:br>
              <a:rPr lang="en-ZA" dirty="0"/>
            </a:br>
            <a:endParaRPr lang="en-ZA" dirty="0"/>
          </a:p>
        </p:txBody>
      </p:sp>
      <p:sp>
        <p:nvSpPr>
          <p:cNvPr id="6" name="Oval 5">
            <a:extLst>
              <a:ext uri="{FF2B5EF4-FFF2-40B4-BE49-F238E27FC236}">
                <a16:creationId xmlns:a16="http://schemas.microsoft.com/office/drawing/2014/main" id="{1226232F-7BC2-4D92-AC4A-EA219831E335}"/>
              </a:ext>
            </a:extLst>
          </p:cNvPr>
          <p:cNvSpPr/>
          <p:nvPr userDrawn="1"/>
        </p:nvSpPr>
        <p:spPr>
          <a:xfrm>
            <a:off x="11037572" y="6208141"/>
            <a:ext cx="394129" cy="39412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68600CA4-745B-4EA1-B80E-8ECCEBCD25B0}"/>
              </a:ext>
            </a:extLst>
          </p:cNvPr>
          <p:cNvSpPr>
            <a:spLocks noGrp="1"/>
          </p:cNvSpPr>
          <p:nvPr>
            <p:ph type="sldNum" sz="quarter" idx="4"/>
          </p:nvPr>
        </p:nvSpPr>
        <p:spPr>
          <a:xfrm>
            <a:off x="11055565" y="6212046"/>
            <a:ext cx="358140" cy="365125"/>
          </a:xfrm>
          <a:prstGeom prst="rect">
            <a:avLst/>
          </a:prstGeom>
        </p:spPr>
        <p:txBody>
          <a:bodyPr vert="horz" wrap="none" lIns="91440" tIns="45720" rIns="91440" bIns="45720" rtlCol="0" anchor="ctr"/>
          <a:lstStyle>
            <a:lvl1pPr algn="ctr">
              <a:defRPr sz="1200" b="1">
                <a:solidFill>
                  <a:schemeClr val="bg1"/>
                </a:solidFill>
                <a:latin typeface="Corbel" panose="020B0503020204020204" pitchFamily="34" charset="0"/>
              </a:defRPr>
            </a:lvl1pPr>
          </a:lstStyle>
          <a:p>
            <a:fld id="{F8A8E145-EC7E-466A-9731-DF4E630296A6}" type="slidenum">
              <a:rPr lang="en-US" smtClean="0"/>
              <a:pPr/>
              <a:t>‹#›</a:t>
            </a:fld>
            <a:endParaRPr lang="en-US" dirty="0"/>
          </a:p>
        </p:txBody>
      </p:sp>
      <p:grpSp>
        <p:nvGrpSpPr>
          <p:cNvPr id="2" name="Group 4">
            <a:extLst>
              <a:ext uri="{FF2B5EF4-FFF2-40B4-BE49-F238E27FC236}">
                <a16:creationId xmlns:a16="http://schemas.microsoft.com/office/drawing/2014/main" id="{93D2EBFA-B5CB-4010-81A3-1A641762659A}"/>
              </a:ext>
            </a:extLst>
          </p:cNvPr>
          <p:cNvGrpSpPr>
            <a:grpSpLocks noChangeAspect="1"/>
          </p:cNvGrpSpPr>
          <p:nvPr userDrawn="1"/>
        </p:nvGrpSpPr>
        <p:grpSpPr bwMode="auto">
          <a:xfrm>
            <a:off x="773431" y="309564"/>
            <a:ext cx="726757" cy="240983"/>
            <a:chOff x="812" y="325"/>
            <a:chExt cx="763" cy="253"/>
          </a:xfrm>
        </p:grpSpPr>
        <p:sp>
          <p:nvSpPr>
            <p:cNvPr id="4" name="Freeform 5">
              <a:extLst>
                <a:ext uri="{FF2B5EF4-FFF2-40B4-BE49-F238E27FC236}">
                  <a16:creationId xmlns:a16="http://schemas.microsoft.com/office/drawing/2014/main" id="{D6770A26-8DB2-442B-B081-EEABF26CFC5A}"/>
                </a:ext>
              </a:extLst>
            </p:cNvPr>
            <p:cNvSpPr>
              <a:spLocks/>
            </p:cNvSpPr>
            <p:nvPr userDrawn="1"/>
          </p:nvSpPr>
          <p:spPr bwMode="auto">
            <a:xfrm>
              <a:off x="850" y="376"/>
              <a:ext cx="177" cy="163"/>
            </a:xfrm>
            <a:custGeom>
              <a:avLst/>
              <a:gdLst>
                <a:gd name="T0" fmla="*/ 13 w 119"/>
                <a:gd name="T1" fmla="*/ 49 h 109"/>
                <a:gd name="T2" fmla="*/ 13 w 119"/>
                <a:gd name="T3" fmla="*/ 13 h 109"/>
                <a:gd name="T4" fmla="*/ 0 w 119"/>
                <a:gd name="T5" fmla="*/ 0 h 109"/>
                <a:gd name="T6" fmla="*/ 0 w 119"/>
                <a:gd name="T7" fmla="*/ 49 h 109"/>
                <a:gd name="T8" fmla="*/ 60 w 119"/>
                <a:gd name="T9" fmla="*/ 109 h 109"/>
                <a:gd name="T10" fmla="*/ 119 w 119"/>
                <a:gd name="T11" fmla="*/ 49 h 109"/>
                <a:gd name="T12" fmla="*/ 119 w 119"/>
                <a:gd name="T13" fmla="*/ 0 h 109"/>
                <a:gd name="T14" fmla="*/ 107 w 119"/>
                <a:gd name="T15" fmla="*/ 13 h 109"/>
                <a:gd name="T16" fmla="*/ 107 w 119"/>
                <a:gd name="T17" fmla="*/ 49 h 109"/>
                <a:gd name="T18" fmla="*/ 60 w 119"/>
                <a:gd name="T19" fmla="*/ 96 h 109"/>
                <a:gd name="T20" fmla="*/ 13 w 119"/>
                <a:gd name="T21" fmla="*/ 4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109">
                  <a:moveTo>
                    <a:pt x="13" y="49"/>
                  </a:moveTo>
                  <a:cubicBezTo>
                    <a:pt x="13" y="13"/>
                    <a:pt x="13" y="13"/>
                    <a:pt x="13" y="13"/>
                  </a:cubicBezTo>
                  <a:cubicBezTo>
                    <a:pt x="0" y="0"/>
                    <a:pt x="0" y="0"/>
                    <a:pt x="0" y="0"/>
                  </a:cubicBezTo>
                  <a:cubicBezTo>
                    <a:pt x="0" y="49"/>
                    <a:pt x="0" y="49"/>
                    <a:pt x="0" y="49"/>
                  </a:cubicBezTo>
                  <a:cubicBezTo>
                    <a:pt x="0" y="82"/>
                    <a:pt x="27" y="109"/>
                    <a:pt x="60" y="109"/>
                  </a:cubicBezTo>
                  <a:cubicBezTo>
                    <a:pt x="93" y="109"/>
                    <a:pt x="119" y="82"/>
                    <a:pt x="119" y="49"/>
                  </a:cubicBezTo>
                  <a:cubicBezTo>
                    <a:pt x="119" y="0"/>
                    <a:pt x="119" y="0"/>
                    <a:pt x="119" y="0"/>
                  </a:cubicBezTo>
                  <a:cubicBezTo>
                    <a:pt x="107" y="13"/>
                    <a:pt x="107" y="13"/>
                    <a:pt x="107" y="13"/>
                  </a:cubicBezTo>
                  <a:cubicBezTo>
                    <a:pt x="107" y="49"/>
                    <a:pt x="107" y="49"/>
                    <a:pt x="107" y="49"/>
                  </a:cubicBezTo>
                  <a:cubicBezTo>
                    <a:pt x="107" y="75"/>
                    <a:pt x="86" y="96"/>
                    <a:pt x="60" y="96"/>
                  </a:cubicBezTo>
                  <a:cubicBezTo>
                    <a:pt x="34" y="96"/>
                    <a:pt x="13" y="75"/>
                    <a:pt x="13"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5" name="Freeform 6">
              <a:extLst>
                <a:ext uri="{FF2B5EF4-FFF2-40B4-BE49-F238E27FC236}">
                  <a16:creationId xmlns:a16="http://schemas.microsoft.com/office/drawing/2014/main" id="{4882ADDE-E6F3-466A-A502-A3B6E0C3A098}"/>
                </a:ext>
              </a:extLst>
            </p:cNvPr>
            <p:cNvSpPr>
              <a:spLocks/>
            </p:cNvSpPr>
            <p:nvPr userDrawn="1"/>
          </p:nvSpPr>
          <p:spPr bwMode="auto">
            <a:xfrm>
              <a:off x="812" y="338"/>
              <a:ext cx="253" cy="240"/>
            </a:xfrm>
            <a:custGeom>
              <a:avLst/>
              <a:gdLst>
                <a:gd name="T0" fmla="*/ 158 w 171"/>
                <a:gd name="T1" fmla="*/ 13 h 160"/>
                <a:gd name="T2" fmla="*/ 158 w 171"/>
                <a:gd name="T3" fmla="*/ 74 h 160"/>
                <a:gd name="T4" fmla="*/ 86 w 171"/>
                <a:gd name="T5" fmla="*/ 147 h 160"/>
                <a:gd name="T6" fmla="*/ 13 w 171"/>
                <a:gd name="T7" fmla="*/ 74 h 160"/>
                <a:gd name="T8" fmla="*/ 13 w 171"/>
                <a:gd name="T9" fmla="*/ 13 h 160"/>
                <a:gd name="T10" fmla="*/ 0 w 171"/>
                <a:gd name="T11" fmla="*/ 0 h 160"/>
                <a:gd name="T12" fmla="*/ 0 w 171"/>
                <a:gd name="T13" fmla="*/ 74 h 160"/>
                <a:gd name="T14" fmla="*/ 86 w 171"/>
                <a:gd name="T15" fmla="*/ 160 h 160"/>
                <a:gd name="T16" fmla="*/ 86 w 171"/>
                <a:gd name="T17" fmla="*/ 160 h 160"/>
                <a:gd name="T18" fmla="*/ 171 w 171"/>
                <a:gd name="T19" fmla="*/ 74 h 160"/>
                <a:gd name="T20" fmla="*/ 171 w 171"/>
                <a:gd name="T21" fmla="*/ 0 h 160"/>
                <a:gd name="T22" fmla="*/ 158 w 171"/>
                <a:gd name="T23" fmla="*/ 1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160">
                  <a:moveTo>
                    <a:pt x="158" y="13"/>
                  </a:moveTo>
                  <a:cubicBezTo>
                    <a:pt x="158" y="74"/>
                    <a:pt x="158" y="74"/>
                    <a:pt x="158" y="74"/>
                  </a:cubicBezTo>
                  <a:cubicBezTo>
                    <a:pt x="158" y="114"/>
                    <a:pt x="126" y="147"/>
                    <a:pt x="86" y="147"/>
                  </a:cubicBezTo>
                  <a:cubicBezTo>
                    <a:pt x="46" y="147"/>
                    <a:pt x="13" y="114"/>
                    <a:pt x="13" y="74"/>
                  </a:cubicBezTo>
                  <a:cubicBezTo>
                    <a:pt x="13" y="13"/>
                    <a:pt x="13" y="13"/>
                    <a:pt x="13" y="13"/>
                  </a:cubicBezTo>
                  <a:cubicBezTo>
                    <a:pt x="0" y="0"/>
                    <a:pt x="0" y="0"/>
                    <a:pt x="0" y="0"/>
                  </a:cubicBezTo>
                  <a:cubicBezTo>
                    <a:pt x="0" y="74"/>
                    <a:pt x="0" y="74"/>
                    <a:pt x="0" y="74"/>
                  </a:cubicBezTo>
                  <a:cubicBezTo>
                    <a:pt x="0" y="122"/>
                    <a:pt x="38" y="160"/>
                    <a:pt x="86" y="160"/>
                  </a:cubicBezTo>
                  <a:cubicBezTo>
                    <a:pt x="86" y="160"/>
                    <a:pt x="86" y="160"/>
                    <a:pt x="86" y="160"/>
                  </a:cubicBezTo>
                  <a:cubicBezTo>
                    <a:pt x="133" y="160"/>
                    <a:pt x="171" y="122"/>
                    <a:pt x="171" y="74"/>
                  </a:cubicBezTo>
                  <a:cubicBezTo>
                    <a:pt x="171" y="0"/>
                    <a:pt x="171" y="0"/>
                    <a:pt x="171" y="0"/>
                  </a:cubicBezTo>
                  <a:lnTo>
                    <a:pt x="15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0" name="Freeform 7">
              <a:extLst>
                <a:ext uri="{FF2B5EF4-FFF2-40B4-BE49-F238E27FC236}">
                  <a16:creationId xmlns:a16="http://schemas.microsoft.com/office/drawing/2014/main" id="{9F84BBC0-2678-4BAA-95F9-CD01402A4E2A}"/>
                </a:ext>
              </a:extLst>
            </p:cNvPr>
            <p:cNvSpPr>
              <a:spLocks/>
            </p:cNvSpPr>
            <p:nvPr userDrawn="1"/>
          </p:nvSpPr>
          <p:spPr bwMode="auto">
            <a:xfrm>
              <a:off x="889" y="415"/>
              <a:ext cx="28" cy="39"/>
            </a:xfrm>
            <a:custGeom>
              <a:avLst/>
              <a:gdLst>
                <a:gd name="T0" fmla="*/ 0 w 19"/>
                <a:gd name="T1" fmla="*/ 19 h 26"/>
                <a:gd name="T2" fmla="*/ 7 w 19"/>
                <a:gd name="T3" fmla="*/ 26 h 26"/>
                <a:gd name="T4" fmla="*/ 19 w 19"/>
                <a:gd name="T5" fmla="*/ 19 h 26"/>
                <a:gd name="T6" fmla="*/ 0 w 19"/>
                <a:gd name="T7" fmla="*/ 0 h 26"/>
                <a:gd name="T8" fmla="*/ 0 w 19"/>
                <a:gd name="T9" fmla="*/ 19 h 26"/>
              </a:gdLst>
              <a:ahLst/>
              <a:cxnLst>
                <a:cxn ang="0">
                  <a:pos x="T0" y="T1"/>
                </a:cxn>
                <a:cxn ang="0">
                  <a:pos x="T2" y="T3"/>
                </a:cxn>
                <a:cxn ang="0">
                  <a:pos x="T4" y="T5"/>
                </a:cxn>
                <a:cxn ang="0">
                  <a:pos x="T6" y="T7"/>
                </a:cxn>
                <a:cxn ang="0">
                  <a:pos x="T8" y="T9"/>
                </a:cxn>
              </a:cxnLst>
              <a:rect l="0" t="0" r="r" b="b"/>
              <a:pathLst>
                <a:path w="19" h="26">
                  <a:moveTo>
                    <a:pt x="0" y="19"/>
                  </a:moveTo>
                  <a:cubicBezTo>
                    <a:pt x="7" y="26"/>
                    <a:pt x="7" y="26"/>
                    <a:pt x="7" y="26"/>
                  </a:cubicBezTo>
                  <a:cubicBezTo>
                    <a:pt x="11" y="22"/>
                    <a:pt x="15" y="20"/>
                    <a:pt x="19" y="19"/>
                  </a:cubicBezTo>
                  <a:cubicBezTo>
                    <a:pt x="0" y="0"/>
                    <a:pt x="0" y="0"/>
                    <a:pt x="0" y="0"/>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1" name="Freeform 8">
              <a:extLst>
                <a:ext uri="{FF2B5EF4-FFF2-40B4-BE49-F238E27FC236}">
                  <a16:creationId xmlns:a16="http://schemas.microsoft.com/office/drawing/2014/main" id="{6B1C2694-C19F-447A-9182-1DB4676D3087}"/>
                </a:ext>
              </a:extLst>
            </p:cNvPr>
            <p:cNvSpPr>
              <a:spLocks/>
            </p:cNvSpPr>
            <p:nvPr userDrawn="1"/>
          </p:nvSpPr>
          <p:spPr bwMode="auto">
            <a:xfrm>
              <a:off x="926" y="437"/>
              <a:ext cx="64" cy="65"/>
            </a:xfrm>
            <a:custGeom>
              <a:avLst/>
              <a:gdLst>
                <a:gd name="T0" fmla="*/ 33 w 43"/>
                <a:gd name="T1" fmla="*/ 13 h 43"/>
                <a:gd name="T2" fmla="*/ 26 w 43"/>
                <a:gd name="T3" fmla="*/ 25 h 43"/>
                <a:gd name="T4" fmla="*/ 14 w 43"/>
                <a:gd name="T5" fmla="*/ 32 h 43"/>
                <a:gd name="T6" fmla="*/ 3 w 43"/>
                <a:gd name="T7" fmla="*/ 38 h 43"/>
                <a:gd name="T8" fmla="*/ 0 w 43"/>
                <a:gd name="T9" fmla="*/ 42 h 43"/>
                <a:gd name="T10" fmla="*/ 9 w 43"/>
                <a:gd name="T11" fmla="*/ 43 h 43"/>
                <a:gd name="T12" fmla="*/ 43 w 43"/>
                <a:gd name="T13" fmla="*/ 8 h 43"/>
                <a:gd name="T14" fmla="*/ 43 w 43"/>
                <a:gd name="T15" fmla="*/ 0 h 43"/>
                <a:gd name="T16" fmla="*/ 39 w 43"/>
                <a:gd name="T17" fmla="*/ 3 h 43"/>
                <a:gd name="T18" fmla="*/ 33 w 43"/>
                <a:gd name="T1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33" y="13"/>
                  </a:moveTo>
                  <a:cubicBezTo>
                    <a:pt x="32" y="16"/>
                    <a:pt x="30" y="20"/>
                    <a:pt x="26" y="25"/>
                  </a:cubicBezTo>
                  <a:cubicBezTo>
                    <a:pt x="22" y="29"/>
                    <a:pt x="17" y="30"/>
                    <a:pt x="14" y="32"/>
                  </a:cubicBezTo>
                  <a:cubicBezTo>
                    <a:pt x="10" y="33"/>
                    <a:pt x="7" y="34"/>
                    <a:pt x="3" y="38"/>
                  </a:cubicBezTo>
                  <a:cubicBezTo>
                    <a:pt x="2" y="39"/>
                    <a:pt x="1" y="40"/>
                    <a:pt x="0" y="42"/>
                  </a:cubicBezTo>
                  <a:cubicBezTo>
                    <a:pt x="3" y="42"/>
                    <a:pt x="6" y="43"/>
                    <a:pt x="9" y="43"/>
                  </a:cubicBezTo>
                  <a:cubicBezTo>
                    <a:pt x="28" y="43"/>
                    <a:pt x="43" y="27"/>
                    <a:pt x="43" y="8"/>
                  </a:cubicBezTo>
                  <a:cubicBezTo>
                    <a:pt x="43" y="0"/>
                    <a:pt x="43" y="0"/>
                    <a:pt x="43" y="0"/>
                  </a:cubicBezTo>
                  <a:cubicBezTo>
                    <a:pt x="42" y="1"/>
                    <a:pt x="40" y="2"/>
                    <a:pt x="39" y="3"/>
                  </a:cubicBezTo>
                  <a:cubicBezTo>
                    <a:pt x="36" y="6"/>
                    <a:pt x="34" y="9"/>
                    <a:pt x="33"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2" name="Freeform 9">
              <a:extLst>
                <a:ext uri="{FF2B5EF4-FFF2-40B4-BE49-F238E27FC236}">
                  <a16:creationId xmlns:a16="http://schemas.microsoft.com/office/drawing/2014/main" id="{02453C59-7CCD-4D95-B631-2D03799AC470}"/>
                </a:ext>
              </a:extLst>
            </p:cNvPr>
            <p:cNvSpPr>
              <a:spLocks/>
            </p:cNvSpPr>
            <p:nvPr userDrawn="1"/>
          </p:nvSpPr>
          <p:spPr bwMode="auto">
            <a:xfrm>
              <a:off x="899" y="398"/>
              <a:ext cx="91" cy="95"/>
            </a:xfrm>
            <a:custGeom>
              <a:avLst/>
              <a:gdLst>
                <a:gd name="T0" fmla="*/ 8 w 61"/>
                <a:gd name="T1" fmla="*/ 63 h 63"/>
                <a:gd name="T2" fmla="*/ 14 w 61"/>
                <a:gd name="T3" fmla="*/ 55 h 63"/>
                <a:gd name="T4" fmla="*/ 24 w 61"/>
                <a:gd name="T5" fmla="*/ 49 h 63"/>
                <a:gd name="T6" fmla="*/ 36 w 61"/>
                <a:gd name="T7" fmla="*/ 42 h 63"/>
                <a:gd name="T8" fmla="*/ 44 w 61"/>
                <a:gd name="T9" fmla="*/ 30 h 63"/>
                <a:gd name="T10" fmla="*/ 50 w 61"/>
                <a:gd name="T11" fmla="*/ 20 h 63"/>
                <a:gd name="T12" fmla="*/ 60 w 61"/>
                <a:gd name="T13" fmla="*/ 13 h 63"/>
                <a:gd name="T14" fmla="*/ 61 w 61"/>
                <a:gd name="T15" fmla="*/ 13 h 63"/>
                <a:gd name="T16" fmla="*/ 61 w 61"/>
                <a:gd name="T17" fmla="*/ 0 h 63"/>
                <a:gd name="T18" fmla="*/ 53 w 61"/>
                <a:gd name="T19" fmla="*/ 4 h 63"/>
                <a:gd name="T20" fmla="*/ 42 w 61"/>
                <a:gd name="T21" fmla="*/ 11 h 63"/>
                <a:gd name="T22" fmla="*/ 36 w 61"/>
                <a:gd name="T23" fmla="*/ 21 h 63"/>
                <a:gd name="T24" fmla="*/ 29 w 61"/>
                <a:gd name="T25" fmla="*/ 33 h 63"/>
                <a:gd name="T26" fmla="*/ 16 w 61"/>
                <a:gd name="T27" fmla="*/ 40 h 63"/>
                <a:gd name="T28" fmla="*/ 6 w 61"/>
                <a:gd name="T29" fmla="*/ 46 h 63"/>
                <a:gd name="T30" fmla="*/ 0 w 61"/>
                <a:gd name="T31" fmla="*/ 56 h 63"/>
                <a:gd name="T32" fmla="*/ 8 w 61"/>
                <a:gd name="T3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3">
                  <a:moveTo>
                    <a:pt x="8" y="63"/>
                  </a:moveTo>
                  <a:cubicBezTo>
                    <a:pt x="10" y="60"/>
                    <a:pt x="11" y="58"/>
                    <a:pt x="14" y="55"/>
                  </a:cubicBezTo>
                  <a:cubicBezTo>
                    <a:pt x="17" y="52"/>
                    <a:pt x="20" y="50"/>
                    <a:pt x="24" y="49"/>
                  </a:cubicBezTo>
                  <a:cubicBezTo>
                    <a:pt x="28" y="48"/>
                    <a:pt x="32" y="46"/>
                    <a:pt x="36" y="42"/>
                  </a:cubicBezTo>
                  <a:cubicBezTo>
                    <a:pt x="40" y="38"/>
                    <a:pt x="42" y="33"/>
                    <a:pt x="44" y="30"/>
                  </a:cubicBezTo>
                  <a:cubicBezTo>
                    <a:pt x="45" y="26"/>
                    <a:pt x="46" y="23"/>
                    <a:pt x="50" y="20"/>
                  </a:cubicBezTo>
                  <a:cubicBezTo>
                    <a:pt x="53" y="16"/>
                    <a:pt x="57" y="15"/>
                    <a:pt x="60" y="13"/>
                  </a:cubicBezTo>
                  <a:cubicBezTo>
                    <a:pt x="60" y="13"/>
                    <a:pt x="61" y="13"/>
                    <a:pt x="61" y="13"/>
                  </a:cubicBezTo>
                  <a:cubicBezTo>
                    <a:pt x="61" y="0"/>
                    <a:pt x="61" y="0"/>
                    <a:pt x="61" y="0"/>
                  </a:cubicBezTo>
                  <a:cubicBezTo>
                    <a:pt x="58" y="2"/>
                    <a:pt x="55" y="3"/>
                    <a:pt x="53" y="4"/>
                  </a:cubicBezTo>
                  <a:cubicBezTo>
                    <a:pt x="49" y="6"/>
                    <a:pt x="46" y="7"/>
                    <a:pt x="42" y="11"/>
                  </a:cubicBezTo>
                  <a:cubicBezTo>
                    <a:pt x="39" y="14"/>
                    <a:pt x="38" y="17"/>
                    <a:pt x="36" y="21"/>
                  </a:cubicBezTo>
                  <a:cubicBezTo>
                    <a:pt x="35" y="25"/>
                    <a:pt x="33" y="29"/>
                    <a:pt x="29" y="33"/>
                  </a:cubicBezTo>
                  <a:cubicBezTo>
                    <a:pt x="25" y="37"/>
                    <a:pt x="20" y="39"/>
                    <a:pt x="16" y="40"/>
                  </a:cubicBezTo>
                  <a:cubicBezTo>
                    <a:pt x="13" y="42"/>
                    <a:pt x="9" y="43"/>
                    <a:pt x="6" y="46"/>
                  </a:cubicBezTo>
                  <a:cubicBezTo>
                    <a:pt x="3" y="49"/>
                    <a:pt x="1" y="53"/>
                    <a:pt x="0" y="56"/>
                  </a:cubicBezTo>
                  <a:cubicBezTo>
                    <a:pt x="2" y="59"/>
                    <a:pt x="5" y="61"/>
                    <a:pt x="8"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3" name="Freeform 10">
              <a:extLst>
                <a:ext uri="{FF2B5EF4-FFF2-40B4-BE49-F238E27FC236}">
                  <a16:creationId xmlns:a16="http://schemas.microsoft.com/office/drawing/2014/main" id="{820D92F3-023F-470F-A4D5-70D2EB88D75C}"/>
                </a:ext>
              </a:extLst>
            </p:cNvPr>
            <p:cNvSpPr>
              <a:spLocks noEditPoints="1"/>
            </p:cNvSpPr>
            <p:nvPr userDrawn="1"/>
          </p:nvSpPr>
          <p:spPr bwMode="auto">
            <a:xfrm>
              <a:off x="825" y="325"/>
              <a:ext cx="227" cy="108"/>
            </a:xfrm>
            <a:custGeom>
              <a:avLst/>
              <a:gdLst>
                <a:gd name="T0" fmla="*/ 87 w 153"/>
                <a:gd name="T1" fmla="*/ 50 h 72"/>
                <a:gd name="T2" fmla="*/ 36 w 153"/>
                <a:gd name="T3" fmla="*/ 0 h 72"/>
                <a:gd name="T4" fmla="*/ 55 w 153"/>
                <a:gd name="T5" fmla="*/ 0 h 72"/>
                <a:gd name="T6" fmla="*/ 99 w 153"/>
                <a:gd name="T7" fmla="*/ 44 h 72"/>
                <a:gd name="T8" fmla="*/ 96 w 153"/>
                <a:gd name="T9" fmla="*/ 45 h 72"/>
                <a:gd name="T10" fmla="*/ 87 w 153"/>
                <a:gd name="T11" fmla="*/ 50 h 72"/>
                <a:gd name="T12" fmla="*/ 75 w 153"/>
                <a:gd name="T13" fmla="*/ 67 h 72"/>
                <a:gd name="T14" fmla="*/ 78 w 153"/>
                <a:gd name="T15" fmla="*/ 60 h 72"/>
                <a:gd name="T16" fmla="*/ 18 w 153"/>
                <a:gd name="T17" fmla="*/ 0 h 72"/>
                <a:gd name="T18" fmla="*/ 0 w 153"/>
                <a:gd name="T19" fmla="*/ 0 h 72"/>
                <a:gd name="T20" fmla="*/ 72 w 153"/>
                <a:gd name="T21" fmla="*/ 72 h 72"/>
                <a:gd name="T22" fmla="*/ 75 w 153"/>
                <a:gd name="T23" fmla="*/ 67 h 72"/>
                <a:gd name="T24" fmla="*/ 113 w 153"/>
                <a:gd name="T25" fmla="*/ 40 h 72"/>
                <a:gd name="T26" fmla="*/ 153 w 153"/>
                <a:gd name="T27" fmla="*/ 0 h 72"/>
                <a:gd name="T28" fmla="*/ 135 w 153"/>
                <a:gd name="T29" fmla="*/ 0 h 72"/>
                <a:gd name="T30" fmla="*/ 104 w 153"/>
                <a:gd name="T31" fmla="*/ 31 h 72"/>
                <a:gd name="T32" fmla="*/ 113 w 153"/>
                <a:gd name="T33" fmla="*/ 40 h 72"/>
                <a:gd name="T34" fmla="*/ 95 w 153"/>
                <a:gd name="T35" fmla="*/ 22 h 72"/>
                <a:gd name="T36" fmla="*/ 117 w 153"/>
                <a:gd name="T37" fmla="*/ 0 h 72"/>
                <a:gd name="T38" fmla="*/ 99 w 153"/>
                <a:gd name="T39" fmla="*/ 0 h 72"/>
                <a:gd name="T40" fmla="*/ 86 w 153"/>
                <a:gd name="T41" fmla="*/ 13 h 72"/>
                <a:gd name="T42" fmla="*/ 95 w 153"/>
                <a:gd name="T4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72">
                  <a:moveTo>
                    <a:pt x="87" y="50"/>
                  </a:moveTo>
                  <a:cubicBezTo>
                    <a:pt x="36" y="0"/>
                    <a:pt x="36" y="0"/>
                    <a:pt x="36" y="0"/>
                  </a:cubicBezTo>
                  <a:cubicBezTo>
                    <a:pt x="55" y="0"/>
                    <a:pt x="55" y="0"/>
                    <a:pt x="55" y="0"/>
                  </a:cubicBezTo>
                  <a:cubicBezTo>
                    <a:pt x="99" y="44"/>
                    <a:pt x="99" y="44"/>
                    <a:pt x="99" y="44"/>
                  </a:cubicBezTo>
                  <a:cubicBezTo>
                    <a:pt x="98" y="44"/>
                    <a:pt x="97" y="45"/>
                    <a:pt x="96" y="45"/>
                  </a:cubicBezTo>
                  <a:cubicBezTo>
                    <a:pt x="93" y="47"/>
                    <a:pt x="90" y="48"/>
                    <a:pt x="87" y="50"/>
                  </a:cubicBezTo>
                  <a:close/>
                  <a:moveTo>
                    <a:pt x="75" y="67"/>
                  </a:moveTo>
                  <a:cubicBezTo>
                    <a:pt x="76" y="65"/>
                    <a:pt x="77" y="63"/>
                    <a:pt x="78" y="60"/>
                  </a:cubicBezTo>
                  <a:cubicBezTo>
                    <a:pt x="18" y="0"/>
                    <a:pt x="18" y="0"/>
                    <a:pt x="18" y="0"/>
                  </a:cubicBezTo>
                  <a:cubicBezTo>
                    <a:pt x="0" y="0"/>
                    <a:pt x="0" y="0"/>
                    <a:pt x="0" y="0"/>
                  </a:cubicBezTo>
                  <a:cubicBezTo>
                    <a:pt x="72" y="72"/>
                    <a:pt x="72" y="72"/>
                    <a:pt x="72" y="72"/>
                  </a:cubicBezTo>
                  <a:cubicBezTo>
                    <a:pt x="73" y="71"/>
                    <a:pt x="74" y="69"/>
                    <a:pt x="75" y="67"/>
                  </a:cubicBezTo>
                  <a:close/>
                  <a:moveTo>
                    <a:pt x="113" y="40"/>
                  </a:moveTo>
                  <a:cubicBezTo>
                    <a:pt x="153" y="0"/>
                    <a:pt x="153" y="0"/>
                    <a:pt x="153" y="0"/>
                  </a:cubicBezTo>
                  <a:cubicBezTo>
                    <a:pt x="135" y="0"/>
                    <a:pt x="135" y="0"/>
                    <a:pt x="135" y="0"/>
                  </a:cubicBezTo>
                  <a:cubicBezTo>
                    <a:pt x="104" y="31"/>
                    <a:pt x="104" y="31"/>
                    <a:pt x="104" y="31"/>
                  </a:cubicBezTo>
                  <a:lnTo>
                    <a:pt x="113" y="40"/>
                  </a:lnTo>
                  <a:close/>
                  <a:moveTo>
                    <a:pt x="95" y="22"/>
                  </a:moveTo>
                  <a:cubicBezTo>
                    <a:pt x="117" y="0"/>
                    <a:pt x="117" y="0"/>
                    <a:pt x="117" y="0"/>
                  </a:cubicBezTo>
                  <a:cubicBezTo>
                    <a:pt x="99" y="0"/>
                    <a:pt x="99" y="0"/>
                    <a:pt x="99" y="0"/>
                  </a:cubicBezTo>
                  <a:cubicBezTo>
                    <a:pt x="86" y="13"/>
                    <a:pt x="86" y="13"/>
                    <a:pt x="86" y="13"/>
                  </a:cubicBezTo>
                  <a:lnTo>
                    <a:pt x="9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5" name="Freeform 11">
              <a:extLst>
                <a:ext uri="{FF2B5EF4-FFF2-40B4-BE49-F238E27FC236}">
                  <a16:creationId xmlns:a16="http://schemas.microsoft.com/office/drawing/2014/main" id="{2A377CE8-2DEA-40DD-898D-24DD6FCC55BF}"/>
                </a:ext>
              </a:extLst>
            </p:cNvPr>
            <p:cNvSpPr>
              <a:spLocks/>
            </p:cNvSpPr>
            <p:nvPr userDrawn="1"/>
          </p:nvSpPr>
          <p:spPr bwMode="auto">
            <a:xfrm>
              <a:off x="1176" y="386"/>
              <a:ext cx="129" cy="128"/>
            </a:xfrm>
            <a:custGeom>
              <a:avLst/>
              <a:gdLst>
                <a:gd name="T0" fmla="*/ 82 w 129"/>
                <a:gd name="T1" fmla="*/ 128 h 128"/>
                <a:gd name="T2" fmla="*/ 46 w 129"/>
                <a:gd name="T3" fmla="*/ 128 h 128"/>
                <a:gd name="T4" fmla="*/ 0 w 129"/>
                <a:gd name="T5" fmla="*/ 0 h 128"/>
                <a:gd name="T6" fmla="*/ 33 w 129"/>
                <a:gd name="T7" fmla="*/ 0 h 128"/>
                <a:gd name="T8" fmla="*/ 66 w 129"/>
                <a:gd name="T9" fmla="*/ 96 h 128"/>
                <a:gd name="T10" fmla="*/ 98 w 129"/>
                <a:gd name="T11" fmla="*/ 0 h 128"/>
                <a:gd name="T12" fmla="*/ 129 w 129"/>
                <a:gd name="T13" fmla="*/ 0 h 128"/>
                <a:gd name="T14" fmla="*/ 82 w 129"/>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8">
                  <a:moveTo>
                    <a:pt x="82" y="128"/>
                  </a:moveTo>
                  <a:lnTo>
                    <a:pt x="46" y="128"/>
                  </a:lnTo>
                  <a:lnTo>
                    <a:pt x="0" y="0"/>
                  </a:lnTo>
                  <a:lnTo>
                    <a:pt x="33" y="0"/>
                  </a:lnTo>
                  <a:lnTo>
                    <a:pt x="66" y="96"/>
                  </a:lnTo>
                  <a:lnTo>
                    <a:pt x="98" y="0"/>
                  </a:lnTo>
                  <a:lnTo>
                    <a:pt x="129" y="0"/>
                  </a:lnTo>
                  <a:lnTo>
                    <a:pt x="82"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7" name="Freeform 12">
              <a:extLst>
                <a:ext uri="{FF2B5EF4-FFF2-40B4-BE49-F238E27FC236}">
                  <a16:creationId xmlns:a16="http://schemas.microsoft.com/office/drawing/2014/main" id="{62B156A9-1939-43EF-9D6B-A0AB845DEE04}"/>
                </a:ext>
              </a:extLst>
            </p:cNvPr>
            <p:cNvSpPr>
              <a:spLocks/>
            </p:cNvSpPr>
            <p:nvPr userDrawn="1"/>
          </p:nvSpPr>
          <p:spPr bwMode="auto">
            <a:xfrm>
              <a:off x="1331" y="386"/>
              <a:ext cx="109" cy="129"/>
            </a:xfrm>
            <a:custGeom>
              <a:avLst/>
              <a:gdLst>
                <a:gd name="T0" fmla="*/ 74 w 74"/>
                <a:gd name="T1" fmla="*/ 51 h 86"/>
                <a:gd name="T2" fmla="*/ 37 w 74"/>
                <a:gd name="T3" fmla="*/ 86 h 86"/>
                <a:gd name="T4" fmla="*/ 0 w 74"/>
                <a:gd name="T5" fmla="*/ 51 h 86"/>
                <a:gd name="T6" fmla="*/ 0 w 74"/>
                <a:gd name="T7" fmla="*/ 0 h 86"/>
                <a:gd name="T8" fmla="*/ 20 w 74"/>
                <a:gd name="T9" fmla="*/ 0 h 86"/>
                <a:gd name="T10" fmla="*/ 20 w 74"/>
                <a:gd name="T11" fmla="*/ 50 h 86"/>
                <a:gd name="T12" fmla="*/ 37 w 74"/>
                <a:gd name="T13" fmla="*/ 67 h 86"/>
                <a:gd name="T14" fmla="*/ 54 w 74"/>
                <a:gd name="T15" fmla="*/ 50 h 86"/>
                <a:gd name="T16" fmla="*/ 54 w 74"/>
                <a:gd name="T17" fmla="*/ 0 h 86"/>
                <a:gd name="T18" fmla="*/ 74 w 74"/>
                <a:gd name="T19" fmla="*/ 0 h 86"/>
                <a:gd name="T20" fmla="*/ 74 w 74"/>
                <a:gd name="T21"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86">
                  <a:moveTo>
                    <a:pt x="74" y="51"/>
                  </a:moveTo>
                  <a:cubicBezTo>
                    <a:pt x="74" y="74"/>
                    <a:pt x="60" y="86"/>
                    <a:pt x="37" y="86"/>
                  </a:cubicBezTo>
                  <a:cubicBezTo>
                    <a:pt x="14" y="86"/>
                    <a:pt x="0" y="74"/>
                    <a:pt x="0" y="51"/>
                  </a:cubicBezTo>
                  <a:cubicBezTo>
                    <a:pt x="0" y="0"/>
                    <a:pt x="0" y="0"/>
                    <a:pt x="0" y="0"/>
                  </a:cubicBezTo>
                  <a:cubicBezTo>
                    <a:pt x="20" y="0"/>
                    <a:pt x="20" y="0"/>
                    <a:pt x="20" y="0"/>
                  </a:cubicBezTo>
                  <a:cubicBezTo>
                    <a:pt x="20" y="50"/>
                    <a:pt x="20" y="50"/>
                    <a:pt x="20" y="50"/>
                  </a:cubicBezTo>
                  <a:cubicBezTo>
                    <a:pt x="20" y="61"/>
                    <a:pt x="27" y="67"/>
                    <a:pt x="37" y="67"/>
                  </a:cubicBezTo>
                  <a:cubicBezTo>
                    <a:pt x="47" y="67"/>
                    <a:pt x="54" y="61"/>
                    <a:pt x="54" y="50"/>
                  </a:cubicBezTo>
                  <a:cubicBezTo>
                    <a:pt x="54" y="0"/>
                    <a:pt x="54" y="0"/>
                    <a:pt x="54" y="0"/>
                  </a:cubicBezTo>
                  <a:cubicBezTo>
                    <a:pt x="74" y="0"/>
                    <a:pt x="74" y="0"/>
                    <a:pt x="74" y="0"/>
                  </a:cubicBezTo>
                  <a:lnTo>
                    <a:pt x="74"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8" name="Freeform 13">
              <a:extLst>
                <a:ext uri="{FF2B5EF4-FFF2-40B4-BE49-F238E27FC236}">
                  <a16:creationId xmlns:a16="http://schemas.microsoft.com/office/drawing/2014/main" id="{F3BFF8EB-0BA0-4581-A1C5-92BE8ABAFF00}"/>
                </a:ext>
              </a:extLst>
            </p:cNvPr>
            <p:cNvSpPr>
              <a:spLocks/>
            </p:cNvSpPr>
            <p:nvPr userDrawn="1"/>
          </p:nvSpPr>
          <p:spPr bwMode="auto">
            <a:xfrm>
              <a:off x="1470" y="386"/>
              <a:ext cx="105" cy="128"/>
            </a:xfrm>
            <a:custGeom>
              <a:avLst/>
              <a:gdLst>
                <a:gd name="T0" fmla="*/ 105 w 105"/>
                <a:gd name="T1" fmla="*/ 29 h 128"/>
                <a:gd name="T2" fmla="*/ 68 w 105"/>
                <a:gd name="T3" fmla="*/ 29 h 128"/>
                <a:gd name="T4" fmla="*/ 68 w 105"/>
                <a:gd name="T5" fmla="*/ 128 h 128"/>
                <a:gd name="T6" fmla="*/ 37 w 105"/>
                <a:gd name="T7" fmla="*/ 128 h 128"/>
                <a:gd name="T8" fmla="*/ 37 w 105"/>
                <a:gd name="T9" fmla="*/ 29 h 128"/>
                <a:gd name="T10" fmla="*/ 0 w 105"/>
                <a:gd name="T11" fmla="*/ 29 h 128"/>
                <a:gd name="T12" fmla="*/ 0 w 105"/>
                <a:gd name="T13" fmla="*/ 0 h 128"/>
                <a:gd name="T14" fmla="*/ 105 w 105"/>
                <a:gd name="T15" fmla="*/ 0 h 128"/>
                <a:gd name="T16" fmla="*/ 105 w 105"/>
                <a:gd name="T17" fmla="*/ 2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28">
                  <a:moveTo>
                    <a:pt x="105" y="29"/>
                  </a:moveTo>
                  <a:lnTo>
                    <a:pt x="68" y="29"/>
                  </a:lnTo>
                  <a:lnTo>
                    <a:pt x="68" y="128"/>
                  </a:lnTo>
                  <a:lnTo>
                    <a:pt x="37" y="128"/>
                  </a:lnTo>
                  <a:lnTo>
                    <a:pt x="37" y="29"/>
                  </a:lnTo>
                  <a:lnTo>
                    <a:pt x="0" y="29"/>
                  </a:lnTo>
                  <a:lnTo>
                    <a:pt x="0" y="0"/>
                  </a:lnTo>
                  <a:lnTo>
                    <a:pt x="105" y="0"/>
                  </a:lnTo>
                  <a:lnTo>
                    <a:pt x="105"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9" name="Freeform 14">
              <a:extLst>
                <a:ext uri="{FF2B5EF4-FFF2-40B4-BE49-F238E27FC236}">
                  <a16:creationId xmlns:a16="http://schemas.microsoft.com/office/drawing/2014/main" id="{BAC239EF-3B82-4FA2-8908-455474875581}"/>
                </a:ext>
              </a:extLst>
            </p:cNvPr>
            <p:cNvSpPr>
              <a:spLocks/>
            </p:cNvSpPr>
            <p:nvPr userDrawn="1"/>
          </p:nvSpPr>
          <p:spPr bwMode="auto">
            <a:xfrm>
              <a:off x="1076" y="325"/>
              <a:ext cx="16" cy="21"/>
            </a:xfrm>
            <a:custGeom>
              <a:avLst/>
              <a:gdLst>
                <a:gd name="T0" fmla="*/ 0 w 16"/>
                <a:gd name="T1" fmla="*/ 0 h 21"/>
                <a:gd name="T2" fmla="*/ 16 w 16"/>
                <a:gd name="T3" fmla="*/ 0 h 21"/>
                <a:gd name="T4" fmla="*/ 16 w 16"/>
                <a:gd name="T5" fmla="*/ 3 h 21"/>
                <a:gd name="T6" fmla="*/ 10 w 16"/>
                <a:gd name="T7" fmla="*/ 3 h 21"/>
                <a:gd name="T8" fmla="*/ 10 w 16"/>
                <a:gd name="T9" fmla="*/ 21 h 21"/>
                <a:gd name="T10" fmla="*/ 5 w 16"/>
                <a:gd name="T11" fmla="*/ 21 h 21"/>
                <a:gd name="T12" fmla="*/ 5 w 16"/>
                <a:gd name="T13" fmla="*/ 3 h 21"/>
                <a:gd name="T14" fmla="*/ 0 w 16"/>
                <a:gd name="T15" fmla="*/ 3 h 21"/>
                <a:gd name="T16" fmla="*/ 0 w 16"/>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1">
                  <a:moveTo>
                    <a:pt x="0" y="0"/>
                  </a:moveTo>
                  <a:lnTo>
                    <a:pt x="16" y="0"/>
                  </a:lnTo>
                  <a:lnTo>
                    <a:pt x="16" y="3"/>
                  </a:lnTo>
                  <a:lnTo>
                    <a:pt x="10" y="3"/>
                  </a:lnTo>
                  <a:lnTo>
                    <a:pt x="10" y="21"/>
                  </a:lnTo>
                  <a:lnTo>
                    <a:pt x="5" y="21"/>
                  </a:lnTo>
                  <a:lnTo>
                    <a:pt x="5" y="3"/>
                  </a:lnTo>
                  <a:lnTo>
                    <a:pt x="0"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0" name="Freeform 15">
              <a:extLst>
                <a:ext uri="{FF2B5EF4-FFF2-40B4-BE49-F238E27FC236}">
                  <a16:creationId xmlns:a16="http://schemas.microsoft.com/office/drawing/2014/main" id="{6EAE15D4-259B-4D9C-B703-FAA53AAA8BDE}"/>
                </a:ext>
              </a:extLst>
            </p:cNvPr>
            <p:cNvSpPr>
              <a:spLocks/>
            </p:cNvSpPr>
            <p:nvPr userDrawn="1"/>
          </p:nvSpPr>
          <p:spPr bwMode="auto">
            <a:xfrm>
              <a:off x="1096" y="325"/>
              <a:ext cx="24" cy="21"/>
            </a:xfrm>
            <a:custGeom>
              <a:avLst/>
              <a:gdLst>
                <a:gd name="T0" fmla="*/ 0 w 24"/>
                <a:gd name="T1" fmla="*/ 0 h 21"/>
                <a:gd name="T2" fmla="*/ 5 w 24"/>
                <a:gd name="T3" fmla="*/ 0 h 21"/>
                <a:gd name="T4" fmla="*/ 12 w 24"/>
                <a:gd name="T5" fmla="*/ 13 h 21"/>
                <a:gd name="T6" fmla="*/ 20 w 24"/>
                <a:gd name="T7" fmla="*/ 0 h 21"/>
                <a:gd name="T8" fmla="*/ 24 w 24"/>
                <a:gd name="T9" fmla="*/ 0 h 21"/>
                <a:gd name="T10" fmla="*/ 24 w 24"/>
                <a:gd name="T11" fmla="*/ 21 h 21"/>
                <a:gd name="T12" fmla="*/ 21 w 24"/>
                <a:gd name="T13" fmla="*/ 21 h 21"/>
                <a:gd name="T14" fmla="*/ 21 w 24"/>
                <a:gd name="T15" fmla="*/ 6 h 21"/>
                <a:gd name="T16" fmla="*/ 14 w 24"/>
                <a:gd name="T17" fmla="*/ 19 h 21"/>
                <a:gd name="T18" fmla="*/ 11 w 24"/>
                <a:gd name="T19" fmla="*/ 19 h 21"/>
                <a:gd name="T20" fmla="*/ 5 w 24"/>
                <a:gd name="T21" fmla="*/ 6 h 21"/>
                <a:gd name="T22" fmla="*/ 5 w 24"/>
                <a:gd name="T23" fmla="*/ 21 h 21"/>
                <a:gd name="T24" fmla="*/ 0 w 24"/>
                <a:gd name="T25" fmla="*/ 21 h 21"/>
                <a:gd name="T26" fmla="*/ 0 w 24"/>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0" y="0"/>
                  </a:moveTo>
                  <a:lnTo>
                    <a:pt x="5" y="0"/>
                  </a:lnTo>
                  <a:lnTo>
                    <a:pt x="12" y="13"/>
                  </a:lnTo>
                  <a:lnTo>
                    <a:pt x="20" y="0"/>
                  </a:lnTo>
                  <a:lnTo>
                    <a:pt x="24" y="0"/>
                  </a:lnTo>
                  <a:lnTo>
                    <a:pt x="24" y="21"/>
                  </a:lnTo>
                  <a:lnTo>
                    <a:pt x="21" y="21"/>
                  </a:lnTo>
                  <a:lnTo>
                    <a:pt x="21" y="6"/>
                  </a:lnTo>
                  <a:lnTo>
                    <a:pt x="14" y="19"/>
                  </a:lnTo>
                  <a:lnTo>
                    <a:pt x="11" y="19"/>
                  </a:lnTo>
                  <a:lnTo>
                    <a:pt x="5" y="6"/>
                  </a:lnTo>
                  <a:lnTo>
                    <a:pt x="5" y="21"/>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grpSp>
      <p:sp>
        <p:nvSpPr>
          <p:cNvPr id="21" name="Rectangle 20">
            <a:extLst>
              <a:ext uri="{FF2B5EF4-FFF2-40B4-BE49-F238E27FC236}">
                <a16:creationId xmlns:a16="http://schemas.microsoft.com/office/drawing/2014/main" id="{A347F29D-5CBE-4BD6-886A-8A6C8C5E2D58}"/>
              </a:ext>
            </a:extLst>
          </p:cNvPr>
          <p:cNvSpPr/>
          <p:nvPr userDrawn="1"/>
        </p:nvSpPr>
        <p:spPr>
          <a:xfrm>
            <a:off x="0" y="5763488"/>
            <a:ext cx="1964485" cy="66696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2966380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18" name="Picture 17" descr="Logo, icon&#10;&#10;Description automatically generated">
            <a:extLst>
              <a:ext uri="{FF2B5EF4-FFF2-40B4-BE49-F238E27FC236}">
                <a16:creationId xmlns:a16="http://schemas.microsoft.com/office/drawing/2014/main" id="{1EDFD681-D233-480A-92CB-CA3AD3D84736}"/>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l="3827" t="2667" r="1747" b="2833"/>
          <a:stretch/>
        </p:blipFill>
        <p:spPr>
          <a:xfrm>
            <a:off x="0" y="1"/>
            <a:ext cx="12192816" cy="6864252"/>
          </a:xfrm>
          <a:prstGeom prst="rect">
            <a:avLst/>
          </a:prstGeom>
        </p:spPr>
      </p:pic>
      <p:pic>
        <p:nvPicPr>
          <p:cNvPr id="7" name="Picture 6" descr="Woman wearing two clothes">
            <a:extLst>
              <a:ext uri="{FF2B5EF4-FFF2-40B4-BE49-F238E27FC236}">
                <a16:creationId xmlns:a16="http://schemas.microsoft.com/office/drawing/2014/main" id="{4BE52D91-DF7C-44D0-B930-427528D74B2D}"/>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757" t="10221" r="38673" b="38672"/>
          <a:stretch/>
        </p:blipFill>
        <p:spPr>
          <a:xfrm>
            <a:off x="1" y="0"/>
            <a:ext cx="12191593" cy="6858000"/>
          </a:xfrm>
          <a:prstGeom prst="rect">
            <a:avLst/>
          </a:prstGeom>
        </p:spPr>
      </p:pic>
      <p:sp>
        <p:nvSpPr>
          <p:cNvPr id="10" name="Text Placeholder 9">
            <a:extLst>
              <a:ext uri="{FF2B5EF4-FFF2-40B4-BE49-F238E27FC236}">
                <a16:creationId xmlns:a16="http://schemas.microsoft.com/office/drawing/2014/main" id="{8297C371-C90E-4358-A146-FFC0B040C06B}"/>
              </a:ext>
            </a:extLst>
          </p:cNvPr>
          <p:cNvSpPr>
            <a:spLocks noGrp="1"/>
          </p:cNvSpPr>
          <p:nvPr>
            <p:ph type="body" sz="quarter" idx="10" hasCustomPrompt="1"/>
          </p:nvPr>
        </p:nvSpPr>
        <p:spPr>
          <a:xfrm>
            <a:off x="6637020" y="318068"/>
            <a:ext cx="5125403" cy="474784"/>
          </a:xfrm>
        </p:spPr>
        <p:txBody>
          <a:bodyPr>
            <a:normAutofit/>
          </a:bodyPr>
          <a:lstStyle>
            <a:lvl1pPr marL="0" indent="0">
              <a:lnSpc>
                <a:spcPct val="100000"/>
              </a:lnSpc>
              <a:spcBef>
                <a:spcPts val="0"/>
              </a:spcBef>
              <a:buNone/>
              <a:defRPr sz="1080" b="1" spc="180">
                <a:solidFill>
                  <a:schemeClr val="bg1"/>
                </a:solidFill>
                <a:latin typeface="Corbel" panose="020B0503020204020204" pitchFamily="34" charset="0"/>
              </a:defRPr>
            </a:lvl1pPr>
            <a:lvl2pPr marL="457198" indent="0">
              <a:buNone/>
              <a:defRPr sz="1740">
                <a:solidFill>
                  <a:schemeClr val="bg1"/>
                </a:solidFill>
                <a:latin typeface="Corbel" panose="020B0503020204020204" pitchFamily="34" charset="0"/>
              </a:defRPr>
            </a:lvl2pPr>
            <a:lvl3pPr marL="914396" indent="0">
              <a:buNone/>
              <a:defRPr sz="1740">
                <a:solidFill>
                  <a:schemeClr val="bg1"/>
                </a:solidFill>
                <a:latin typeface="Corbel" panose="020B0503020204020204" pitchFamily="34" charset="0"/>
              </a:defRPr>
            </a:lvl3pPr>
            <a:lvl4pPr marL="1371592" indent="0">
              <a:buNone/>
              <a:defRPr sz="1740">
                <a:solidFill>
                  <a:schemeClr val="bg1"/>
                </a:solidFill>
                <a:latin typeface="Corbel" panose="020B0503020204020204" pitchFamily="34" charset="0"/>
              </a:defRPr>
            </a:lvl4pPr>
            <a:lvl5pPr marL="1828790" indent="0">
              <a:buNone/>
              <a:defRPr sz="1740">
                <a:solidFill>
                  <a:schemeClr val="bg1"/>
                </a:solidFill>
                <a:latin typeface="Corbel" panose="020B0503020204020204" pitchFamily="34" charset="0"/>
              </a:defRPr>
            </a:lvl5pPr>
          </a:lstStyle>
          <a:p>
            <a:pPr lvl="0"/>
            <a:r>
              <a:rPr lang="en-ZA" dirty="0"/>
              <a:t>PRESENTATION TITLE IN CORBEL BOLD TWENTY POINT TEXT</a:t>
            </a:r>
          </a:p>
        </p:txBody>
      </p:sp>
      <p:sp>
        <p:nvSpPr>
          <p:cNvPr id="12" name="Text Placeholder 11">
            <a:extLst>
              <a:ext uri="{FF2B5EF4-FFF2-40B4-BE49-F238E27FC236}">
                <a16:creationId xmlns:a16="http://schemas.microsoft.com/office/drawing/2014/main" id="{A1C79E85-2CEB-4370-BDC8-2217555DC4E2}"/>
              </a:ext>
            </a:extLst>
          </p:cNvPr>
          <p:cNvSpPr>
            <a:spLocks noGrp="1"/>
          </p:cNvSpPr>
          <p:nvPr>
            <p:ph type="body" sz="quarter" idx="11" hasCustomPrompt="1"/>
          </p:nvPr>
        </p:nvSpPr>
        <p:spPr>
          <a:xfrm>
            <a:off x="1879023" y="2622775"/>
            <a:ext cx="6193675" cy="1790700"/>
          </a:xfrm>
        </p:spPr>
        <p:txBody>
          <a:bodyPr>
            <a:noAutofit/>
          </a:bodyPr>
          <a:lstStyle>
            <a:lvl1pPr marL="0" indent="0" algn="ctr">
              <a:buNone/>
              <a:defRPr sz="2880" i="1">
                <a:solidFill>
                  <a:schemeClr val="bg1"/>
                </a:solidFill>
                <a:latin typeface="Corbel" panose="020B0503020204020204" pitchFamily="34" charset="0"/>
              </a:defRPr>
            </a:lvl1pPr>
            <a:lvl2pPr>
              <a:defRPr sz="2880">
                <a:solidFill>
                  <a:schemeClr val="bg1"/>
                </a:solidFill>
                <a:latin typeface="Corbel" panose="020B0503020204020204" pitchFamily="34" charset="0"/>
              </a:defRPr>
            </a:lvl2pPr>
            <a:lvl3pPr>
              <a:defRPr sz="2880">
                <a:solidFill>
                  <a:schemeClr val="bg1"/>
                </a:solidFill>
                <a:latin typeface="Corbel" panose="020B0503020204020204" pitchFamily="34" charset="0"/>
              </a:defRPr>
            </a:lvl3pPr>
            <a:lvl4pPr>
              <a:defRPr sz="2880">
                <a:solidFill>
                  <a:schemeClr val="bg1"/>
                </a:solidFill>
                <a:latin typeface="Corbel" panose="020B0503020204020204" pitchFamily="34" charset="0"/>
              </a:defRPr>
            </a:lvl4pPr>
            <a:lvl5pPr>
              <a:defRPr sz="2880">
                <a:solidFill>
                  <a:schemeClr val="bg1"/>
                </a:solidFill>
                <a:latin typeface="Corbel" panose="020B0503020204020204" pitchFamily="34" charset="0"/>
              </a:defRPr>
            </a:lvl5pPr>
          </a:lstStyle>
          <a:p>
            <a:pPr lvl="0"/>
            <a:r>
              <a:rPr lang="en-ZA" dirty="0"/>
              <a:t>“Informative page here for isolated statements or powerful quotes on a selected image background”</a:t>
            </a:r>
          </a:p>
        </p:txBody>
      </p:sp>
      <p:sp>
        <p:nvSpPr>
          <p:cNvPr id="15" name="Text Placeholder 14">
            <a:extLst>
              <a:ext uri="{FF2B5EF4-FFF2-40B4-BE49-F238E27FC236}">
                <a16:creationId xmlns:a16="http://schemas.microsoft.com/office/drawing/2014/main" id="{FE9A4BF5-584F-452D-803D-D5760FE8DB0C}"/>
              </a:ext>
            </a:extLst>
          </p:cNvPr>
          <p:cNvSpPr>
            <a:spLocks noGrp="1"/>
          </p:cNvSpPr>
          <p:nvPr>
            <p:ph type="body" sz="quarter" idx="12" hasCustomPrompt="1"/>
          </p:nvPr>
        </p:nvSpPr>
        <p:spPr>
          <a:xfrm>
            <a:off x="3348991" y="4526280"/>
            <a:ext cx="2537460" cy="274320"/>
          </a:xfrm>
        </p:spPr>
        <p:txBody>
          <a:bodyPr>
            <a:noAutofit/>
          </a:bodyPr>
          <a:lstStyle>
            <a:lvl1pPr marL="0" indent="0" algn="ctr">
              <a:buNone/>
              <a:defRPr sz="1680">
                <a:solidFill>
                  <a:schemeClr val="bg1"/>
                </a:solidFill>
                <a:latin typeface="Corbel" panose="020B0503020204020204" pitchFamily="34" charset="0"/>
              </a:defRPr>
            </a:lvl1pPr>
            <a:lvl2pPr>
              <a:defRPr sz="1440">
                <a:solidFill>
                  <a:schemeClr val="bg1"/>
                </a:solidFill>
                <a:latin typeface="Corbel" panose="020B0503020204020204" pitchFamily="34" charset="0"/>
              </a:defRPr>
            </a:lvl2pPr>
            <a:lvl3pPr>
              <a:defRPr sz="1200">
                <a:solidFill>
                  <a:schemeClr val="bg1"/>
                </a:solidFill>
                <a:latin typeface="Corbel" panose="020B0503020204020204" pitchFamily="34" charset="0"/>
              </a:defRPr>
            </a:lvl3pPr>
            <a:lvl4pPr>
              <a:defRPr sz="1080">
                <a:solidFill>
                  <a:schemeClr val="bg1"/>
                </a:solidFill>
                <a:latin typeface="Corbel" panose="020B0503020204020204" pitchFamily="34" charset="0"/>
              </a:defRPr>
            </a:lvl4pPr>
            <a:lvl5pPr>
              <a:defRPr sz="1080">
                <a:solidFill>
                  <a:schemeClr val="bg1"/>
                </a:solidFill>
                <a:latin typeface="Corbel" panose="020B0503020204020204" pitchFamily="34" charset="0"/>
              </a:defRPr>
            </a:lvl5pPr>
          </a:lstStyle>
          <a:p>
            <a:pPr lvl="0"/>
            <a:r>
              <a:rPr lang="en-US" dirty="0"/>
              <a:t>- Anonymous</a:t>
            </a:r>
          </a:p>
        </p:txBody>
      </p:sp>
      <p:sp>
        <p:nvSpPr>
          <p:cNvPr id="8" name="Oval 7">
            <a:extLst>
              <a:ext uri="{FF2B5EF4-FFF2-40B4-BE49-F238E27FC236}">
                <a16:creationId xmlns:a16="http://schemas.microsoft.com/office/drawing/2014/main" id="{6CAC6775-45D4-4E32-9059-6E74142F880D}"/>
              </a:ext>
            </a:extLst>
          </p:cNvPr>
          <p:cNvSpPr/>
          <p:nvPr userDrawn="1"/>
        </p:nvSpPr>
        <p:spPr>
          <a:xfrm>
            <a:off x="11037572" y="6208141"/>
            <a:ext cx="394129" cy="39412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Slide Number Placeholder 5">
            <a:extLst>
              <a:ext uri="{FF2B5EF4-FFF2-40B4-BE49-F238E27FC236}">
                <a16:creationId xmlns:a16="http://schemas.microsoft.com/office/drawing/2014/main" id="{9EEB8141-EB62-4F43-B924-CA9AD2630626}"/>
              </a:ext>
            </a:extLst>
          </p:cNvPr>
          <p:cNvSpPr>
            <a:spLocks noGrp="1"/>
          </p:cNvSpPr>
          <p:nvPr>
            <p:ph type="sldNum" sz="quarter" idx="4"/>
          </p:nvPr>
        </p:nvSpPr>
        <p:spPr>
          <a:xfrm>
            <a:off x="11055565" y="6212046"/>
            <a:ext cx="358140" cy="365125"/>
          </a:xfrm>
          <a:prstGeom prst="rect">
            <a:avLst/>
          </a:prstGeom>
        </p:spPr>
        <p:txBody>
          <a:bodyPr vert="horz" wrap="none" lIns="91440" tIns="45720" rIns="91440" bIns="45720" rtlCol="0" anchor="ctr"/>
          <a:lstStyle>
            <a:lvl1pPr algn="ctr">
              <a:defRPr sz="1200" b="1">
                <a:solidFill>
                  <a:schemeClr val="bg1"/>
                </a:solidFill>
                <a:latin typeface="Corbel" panose="020B0503020204020204" pitchFamily="34" charset="0"/>
              </a:defRPr>
            </a:lvl1pPr>
          </a:lstStyle>
          <a:p>
            <a:fld id="{F8A8E145-EC7E-466A-9731-DF4E630296A6}" type="slidenum">
              <a:rPr lang="en-US" smtClean="0"/>
              <a:pPr/>
              <a:t>‹#›</a:t>
            </a:fld>
            <a:endParaRPr lang="en-US" dirty="0"/>
          </a:p>
        </p:txBody>
      </p:sp>
      <p:grpSp>
        <p:nvGrpSpPr>
          <p:cNvPr id="13" name="Group 4">
            <a:extLst>
              <a:ext uri="{FF2B5EF4-FFF2-40B4-BE49-F238E27FC236}">
                <a16:creationId xmlns:a16="http://schemas.microsoft.com/office/drawing/2014/main" id="{5445E91B-4E3B-4308-804E-190C770A10D0}"/>
              </a:ext>
            </a:extLst>
          </p:cNvPr>
          <p:cNvGrpSpPr>
            <a:grpSpLocks noChangeAspect="1"/>
          </p:cNvGrpSpPr>
          <p:nvPr userDrawn="1"/>
        </p:nvGrpSpPr>
        <p:grpSpPr bwMode="auto">
          <a:xfrm>
            <a:off x="773431" y="309564"/>
            <a:ext cx="726757" cy="240983"/>
            <a:chOff x="812" y="325"/>
            <a:chExt cx="763" cy="253"/>
          </a:xfrm>
        </p:grpSpPr>
        <p:sp>
          <p:nvSpPr>
            <p:cNvPr id="14" name="Freeform 5">
              <a:extLst>
                <a:ext uri="{FF2B5EF4-FFF2-40B4-BE49-F238E27FC236}">
                  <a16:creationId xmlns:a16="http://schemas.microsoft.com/office/drawing/2014/main" id="{476FB76F-C469-40E8-819D-1AF97932315F}"/>
                </a:ext>
              </a:extLst>
            </p:cNvPr>
            <p:cNvSpPr>
              <a:spLocks/>
            </p:cNvSpPr>
            <p:nvPr userDrawn="1"/>
          </p:nvSpPr>
          <p:spPr bwMode="auto">
            <a:xfrm>
              <a:off x="850" y="376"/>
              <a:ext cx="177" cy="163"/>
            </a:xfrm>
            <a:custGeom>
              <a:avLst/>
              <a:gdLst>
                <a:gd name="T0" fmla="*/ 13 w 119"/>
                <a:gd name="T1" fmla="*/ 49 h 109"/>
                <a:gd name="T2" fmla="*/ 13 w 119"/>
                <a:gd name="T3" fmla="*/ 13 h 109"/>
                <a:gd name="T4" fmla="*/ 0 w 119"/>
                <a:gd name="T5" fmla="*/ 0 h 109"/>
                <a:gd name="T6" fmla="*/ 0 w 119"/>
                <a:gd name="T7" fmla="*/ 49 h 109"/>
                <a:gd name="T8" fmla="*/ 60 w 119"/>
                <a:gd name="T9" fmla="*/ 109 h 109"/>
                <a:gd name="T10" fmla="*/ 119 w 119"/>
                <a:gd name="T11" fmla="*/ 49 h 109"/>
                <a:gd name="T12" fmla="*/ 119 w 119"/>
                <a:gd name="T13" fmla="*/ 0 h 109"/>
                <a:gd name="T14" fmla="*/ 107 w 119"/>
                <a:gd name="T15" fmla="*/ 13 h 109"/>
                <a:gd name="T16" fmla="*/ 107 w 119"/>
                <a:gd name="T17" fmla="*/ 49 h 109"/>
                <a:gd name="T18" fmla="*/ 60 w 119"/>
                <a:gd name="T19" fmla="*/ 96 h 109"/>
                <a:gd name="T20" fmla="*/ 13 w 119"/>
                <a:gd name="T21" fmla="*/ 4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109">
                  <a:moveTo>
                    <a:pt x="13" y="49"/>
                  </a:moveTo>
                  <a:cubicBezTo>
                    <a:pt x="13" y="13"/>
                    <a:pt x="13" y="13"/>
                    <a:pt x="13" y="13"/>
                  </a:cubicBezTo>
                  <a:cubicBezTo>
                    <a:pt x="0" y="0"/>
                    <a:pt x="0" y="0"/>
                    <a:pt x="0" y="0"/>
                  </a:cubicBezTo>
                  <a:cubicBezTo>
                    <a:pt x="0" y="49"/>
                    <a:pt x="0" y="49"/>
                    <a:pt x="0" y="49"/>
                  </a:cubicBezTo>
                  <a:cubicBezTo>
                    <a:pt x="0" y="82"/>
                    <a:pt x="27" y="109"/>
                    <a:pt x="60" y="109"/>
                  </a:cubicBezTo>
                  <a:cubicBezTo>
                    <a:pt x="93" y="109"/>
                    <a:pt x="119" y="82"/>
                    <a:pt x="119" y="49"/>
                  </a:cubicBezTo>
                  <a:cubicBezTo>
                    <a:pt x="119" y="0"/>
                    <a:pt x="119" y="0"/>
                    <a:pt x="119" y="0"/>
                  </a:cubicBezTo>
                  <a:cubicBezTo>
                    <a:pt x="107" y="13"/>
                    <a:pt x="107" y="13"/>
                    <a:pt x="107" y="13"/>
                  </a:cubicBezTo>
                  <a:cubicBezTo>
                    <a:pt x="107" y="49"/>
                    <a:pt x="107" y="49"/>
                    <a:pt x="107" y="49"/>
                  </a:cubicBezTo>
                  <a:cubicBezTo>
                    <a:pt x="107" y="75"/>
                    <a:pt x="86" y="96"/>
                    <a:pt x="60" y="96"/>
                  </a:cubicBezTo>
                  <a:cubicBezTo>
                    <a:pt x="34" y="96"/>
                    <a:pt x="13" y="75"/>
                    <a:pt x="13"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6" name="Freeform 6">
              <a:extLst>
                <a:ext uri="{FF2B5EF4-FFF2-40B4-BE49-F238E27FC236}">
                  <a16:creationId xmlns:a16="http://schemas.microsoft.com/office/drawing/2014/main" id="{C1101273-D0CE-49FB-AEF2-E3A44373F5AA}"/>
                </a:ext>
              </a:extLst>
            </p:cNvPr>
            <p:cNvSpPr>
              <a:spLocks/>
            </p:cNvSpPr>
            <p:nvPr userDrawn="1"/>
          </p:nvSpPr>
          <p:spPr bwMode="auto">
            <a:xfrm>
              <a:off x="812" y="338"/>
              <a:ext cx="253" cy="240"/>
            </a:xfrm>
            <a:custGeom>
              <a:avLst/>
              <a:gdLst>
                <a:gd name="T0" fmla="*/ 158 w 171"/>
                <a:gd name="T1" fmla="*/ 13 h 160"/>
                <a:gd name="T2" fmla="*/ 158 w 171"/>
                <a:gd name="T3" fmla="*/ 74 h 160"/>
                <a:gd name="T4" fmla="*/ 86 w 171"/>
                <a:gd name="T5" fmla="*/ 147 h 160"/>
                <a:gd name="T6" fmla="*/ 13 w 171"/>
                <a:gd name="T7" fmla="*/ 74 h 160"/>
                <a:gd name="T8" fmla="*/ 13 w 171"/>
                <a:gd name="T9" fmla="*/ 13 h 160"/>
                <a:gd name="T10" fmla="*/ 0 w 171"/>
                <a:gd name="T11" fmla="*/ 0 h 160"/>
                <a:gd name="T12" fmla="*/ 0 w 171"/>
                <a:gd name="T13" fmla="*/ 74 h 160"/>
                <a:gd name="T14" fmla="*/ 86 w 171"/>
                <a:gd name="T15" fmla="*/ 160 h 160"/>
                <a:gd name="T16" fmla="*/ 86 w 171"/>
                <a:gd name="T17" fmla="*/ 160 h 160"/>
                <a:gd name="T18" fmla="*/ 171 w 171"/>
                <a:gd name="T19" fmla="*/ 74 h 160"/>
                <a:gd name="T20" fmla="*/ 171 w 171"/>
                <a:gd name="T21" fmla="*/ 0 h 160"/>
                <a:gd name="T22" fmla="*/ 158 w 171"/>
                <a:gd name="T23" fmla="*/ 1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160">
                  <a:moveTo>
                    <a:pt x="158" y="13"/>
                  </a:moveTo>
                  <a:cubicBezTo>
                    <a:pt x="158" y="74"/>
                    <a:pt x="158" y="74"/>
                    <a:pt x="158" y="74"/>
                  </a:cubicBezTo>
                  <a:cubicBezTo>
                    <a:pt x="158" y="114"/>
                    <a:pt x="126" y="147"/>
                    <a:pt x="86" y="147"/>
                  </a:cubicBezTo>
                  <a:cubicBezTo>
                    <a:pt x="46" y="147"/>
                    <a:pt x="13" y="114"/>
                    <a:pt x="13" y="74"/>
                  </a:cubicBezTo>
                  <a:cubicBezTo>
                    <a:pt x="13" y="13"/>
                    <a:pt x="13" y="13"/>
                    <a:pt x="13" y="13"/>
                  </a:cubicBezTo>
                  <a:cubicBezTo>
                    <a:pt x="0" y="0"/>
                    <a:pt x="0" y="0"/>
                    <a:pt x="0" y="0"/>
                  </a:cubicBezTo>
                  <a:cubicBezTo>
                    <a:pt x="0" y="74"/>
                    <a:pt x="0" y="74"/>
                    <a:pt x="0" y="74"/>
                  </a:cubicBezTo>
                  <a:cubicBezTo>
                    <a:pt x="0" y="122"/>
                    <a:pt x="38" y="160"/>
                    <a:pt x="86" y="160"/>
                  </a:cubicBezTo>
                  <a:cubicBezTo>
                    <a:pt x="86" y="160"/>
                    <a:pt x="86" y="160"/>
                    <a:pt x="86" y="160"/>
                  </a:cubicBezTo>
                  <a:cubicBezTo>
                    <a:pt x="133" y="160"/>
                    <a:pt x="171" y="122"/>
                    <a:pt x="171" y="74"/>
                  </a:cubicBezTo>
                  <a:cubicBezTo>
                    <a:pt x="171" y="0"/>
                    <a:pt x="171" y="0"/>
                    <a:pt x="171" y="0"/>
                  </a:cubicBezTo>
                  <a:lnTo>
                    <a:pt x="15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7" name="Freeform 7">
              <a:extLst>
                <a:ext uri="{FF2B5EF4-FFF2-40B4-BE49-F238E27FC236}">
                  <a16:creationId xmlns:a16="http://schemas.microsoft.com/office/drawing/2014/main" id="{FB5CE5AC-7CB3-475A-91D5-7E97AE59EDED}"/>
                </a:ext>
              </a:extLst>
            </p:cNvPr>
            <p:cNvSpPr>
              <a:spLocks/>
            </p:cNvSpPr>
            <p:nvPr userDrawn="1"/>
          </p:nvSpPr>
          <p:spPr bwMode="auto">
            <a:xfrm>
              <a:off x="889" y="415"/>
              <a:ext cx="28" cy="39"/>
            </a:xfrm>
            <a:custGeom>
              <a:avLst/>
              <a:gdLst>
                <a:gd name="T0" fmla="*/ 0 w 19"/>
                <a:gd name="T1" fmla="*/ 19 h 26"/>
                <a:gd name="T2" fmla="*/ 7 w 19"/>
                <a:gd name="T3" fmla="*/ 26 h 26"/>
                <a:gd name="T4" fmla="*/ 19 w 19"/>
                <a:gd name="T5" fmla="*/ 19 h 26"/>
                <a:gd name="T6" fmla="*/ 0 w 19"/>
                <a:gd name="T7" fmla="*/ 0 h 26"/>
                <a:gd name="T8" fmla="*/ 0 w 19"/>
                <a:gd name="T9" fmla="*/ 19 h 26"/>
              </a:gdLst>
              <a:ahLst/>
              <a:cxnLst>
                <a:cxn ang="0">
                  <a:pos x="T0" y="T1"/>
                </a:cxn>
                <a:cxn ang="0">
                  <a:pos x="T2" y="T3"/>
                </a:cxn>
                <a:cxn ang="0">
                  <a:pos x="T4" y="T5"/>
                </a:cxn>
                <a:cxn ang="0">
                  <a:pos x="T6" y="T7"/>
                </a:cxn>
                <a:cxn ang="0">
                  <a:pos x="T8" y="T9"/>
                </a:cxn>
              </a:cxnLst>
              <a:rect l="0" t="0" r="r" b="b"/>
              <a:pathLst>
                <a:path w="19" h="26">
                  <a:moveTo>
                    <a:pt x="0" y="19"/>
                  </a:moveTo>
                  <a:cubicBezTo>
                    <a:pt x="7" y="26"/>
                    <a:pt x="7" y="26"/>
                    <a:pt x="7" y="26"/>
                  </a:cubicBezTo>
                  <a:cubicBezTo>
                    <a:pt x="11" y="22"/>
                    <a:pt x="15" y="20"/>
                    <a:pt x="19" y="19"/>
                  </a:cubicBezTo>
                  <a:cubicBezTo>
                    <a:pt x="0" y="0"/>
                    <a:pt x="0" y="0"/>
                    <a:pt x="0" y="0"/>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9" name="Freeform 8">
              <a:extLst>
                <a:ext uri="{FF2B5EF4-FFF2-40B4-BE49-F238E27FC236}">
                  <a16:creationId xmlns:a16="http://schemas.microsoft.com/office/drawing/2014/main" id="{49056A82-5834-40C7-98D1-410CAAF196FF}"/>
                </a:ext>
              </a:extLst>
            </p:cNvPr>
            <p:cNvSpPr>
              <a:spLocks/>
            </p:cNvSpPr>
            <p:nvPr userDrawn="1"/>
          </p:nvSpPr>
          <p:spPr bwMode="auto">
            <a:xfrm>
              <a:off x="926" y="437"/>
              <a:ext cx="64" cy="65"/>
            </a:xfrm>
            <a:custGeom>
              <a:avLst/>
              <a:gdLst>
                <a:gd name="T0" fmla="*/ 33 w 43"/>
                <a:gd name="T1" fmla="*/ 13 h 43"/>
                <a:gd name="T2" fmla="*/ 26 w 43"/>
                <a:gd name="T3" fmla="*/ 25 h 43"/>
                <a:gd name="T4" fmla="*/ 14 w 43"/>
                <a:gd name="T5" fmla="*/ 32 h 43"/>
                <a:gd name="T6" fmla="*/ 3 w 43"/>
                <a:gd name="T7" fmla="*/ 38 h 43"/>
                <a:gd name="T8" fmla="*/ 0 w 43"/>
                <a:gd name="T9" fmla="*/ 42 h 43"/>
                <a:gd name="T10" fmla="*/ 9 w 43"/>
                <a:gd name="T11" fmla="*/ 43 h 43"/>
                <a:gd name="T12" fmla="*/ 43 w 43"/>
                <a:gd name="T13" fmla="*/ 8 h 43"/>
                <a:gd name="T14" fmla="*/ 43 w 43"/>
                <a:gd name="T15" fmla="*/ 0 h 43"/>
                <a:gd name="T16" fmla="*/ 39 w 43"/>
                <a:gd name="T17" fmla="*/ 3 h 43"/>
                <a:gd name="T18" fmla="*/ 33 w 43"/>
                <a:gd name="T1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33" y="13"/>
                  </a:moveTo>
                  <a:cubicBezTo>
                    <a:pt x="32" y="16"/>
                    <a:pt x="30" y="20"/>
                    <a:pt x="26" y="25"/>
                  </a:cubicBezTo>
                  <a:cubicBezTo>
                    <a:pt x="22" y="29"/>
                    <a:pt x="17" y="30"/>
                    <a:pt x="14" y="32"/>
                  </a:cubicBezTo>
                  <a:cubicBezTo>
                    <a:pt x="10" y="33"/>
                    <a:pt x="7" y="34"/>
                    <a:pt x="3" y="38"/>
                  </a:cubicBezTo>
                  <a:cubicBezTo>
                    <a:pt x="2" y="39"/>
                    <a:pt x="1" y="40"/>
                    <a:pt x="0" y="42"/>
                  </a:cubicBezTo>
                  <a:cubicBezTo>
                    <a:pt x="3" y="42"/>
                    <a:pt x="6" y="43"/>
                    <a:pt x="9" y="43"/>
                  </a:cubicBezTo>
                  <a:cubicBezTo>
                    <a:pt x="28" y="43"/>
                    <a:pt x="43" y="27"/>
                    <a:pt x="43" y="8"/>
                  </a:cubicBezTo>
                  <a:cubicBezTo>
                    <a:pt x="43" y="0"/>
                    <a:pt x="43" y="0"/>
                    <a:pt x="43" y="0"/>
                  </a:cubicBezTo>
                  <a:cubicBezTo>
                    <a:pt x="42" y="1"/>
                    <a:pt x="40" y="2"/>
                    <a:pt x="39" y="3"/>
                  </a:cubicBezTo>
                  <a:cubicBezTo>
                    <a:pt x="36" y="6"/>
                    <a:pt x="34" y="9"/>
                    <a:pt x="33"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0" name="Freeform 9">
              <a:extLst>
                <a:ext uri="{FF2B5EF4-FFF2-40B4-BE49-F238E27FC236}">
                  <a16:creationId xmlns:a16="http://schemas.microsoft.com/office/drawing/2014/main" id="{8F562787-2911-42EE-8B88-59B5DFA5FDF5}"/>
                </a:ext>
              </a:extLst>
            </p:cNvPr>
            <p:cNvSpPr>
              <a:spLocks/>
            </p:cNvSpPr>
            <p:nvPr userDrawn="1"/>
          </p:nvSpPr>
          <p:spPr bwMode="auto">
            <a:xfrm>
              <a:off x="899" y="398"/>
              <a:ext cx="91" cy="95"/>
            </a:xfrm>
            <a:custGeom>
              <a:avLst/>
              <a:gdLst>
                <a:gd name="T0" fmla="*/ 8 w 61"/>
                <a:gd name="T1" fmla="*/ 63 h 63"/>
                <a:gd name="T2" fmla="*/ 14 w 61"/>
                <a:gd name="T3" fmla="*/ 55 h 63"/>
                <a:gd name="T4" fmla="*/ 24 w 61"/>
                <a:gd name="T5" fmla="*/ 49 h 63"/>
                <a:gd name="T6" fmla="*/ 36 w 61"/>
                <a:gd name="T7" fmla="*/ 42 h 63"/>
                <a:gd name="T8" fmla="*/ 44 w 61"/>
                <a:gd name="T9" fmla="*/ 30 h 63"/>
                <a:gd name="T10" fmla="*/ 50 w 61"/>
                <a:gd name="T11" fmla="*/ 20 h 63"/>
                <a:gd name="T12" fmla="*/ 60 w 61"/>
                <a:gd name="T13" fmla="*/ 13 h 63"/>
                <a:gd name="T14" fmla="*/ 61 w 61"/>
                <a:gd name="T15" fmla="*/ 13 h 63"/>
                <a:gd name="T16" fmla="*/ 61 w 61"/>
                <a:gd name="T17" fmla="*/ 0 h 63"/>
                <a:gd name="T18" fmla="*/ 53 w 61"/>
                <a:gd name="T19" fmla="*/ 4 h 63"/>
                <a:gd name="T20" fmla="*/ 42 w 61"/>
                <a:gd name="T21" fmla="*/ 11 h 63"/>
                <a:gd name="T22" fmla="*/ 36 w 61"/>
                <a:gd name="T23" fmla="*/ 21 h 63"/>
                <a:gd name="T24" fmla="*/ 29 w 61"/>
                <a:gd name="T25" fmla="*/ 33 h 63"/>
                <a:gd name="T26" fmla="*/ 16 w 61"/>
                <a:gd name="T27" fmla="*/ 40 h 63"/>
                <a:gd name="T28" fmla="*/ 6 w 61"/>
                <a:gd name="T29" fmla="*/ 46 h 63"/>
                <a:gd name="T30" fmla="*/ 0 w 61"/>
                <a:gd name="T31" fmla="*/ 56 h 63"/>
                <a:gd name="T32" fmla="*/ 8 w 61"/>
                <a:gd name="T3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3">
                  <a:moveTo>
                    <a:pt x="8" y="63"/>
                  </a:moveTo>
                  <a:cubicBezTo>
                    <a:pt x="10" y="60"/>
                    <a:pt x="11" y="58"/>
                    <a:pt x="14" y="55"/>
                  </a:cubicBezTo>
                  <a:cubicBezTo>
                    <a:pt x="17" y="52"/>
                    <a:pt x="20" y="50"/>
                    <a:pt x="24" y="49"/>
                  </a:cubicBezTo>
                  <a:cubicBezTo>
                    <a:pt x="28" y="48"/>
                    <a:pt x="32" y="46"/>
                    <a:pt x="36" y="42"/>
                  </a:cubicBezTo>
                  <a:cubicBezTo>
                    <a:pt x="40" y="38"/>
                    <a:pt x="42" y="33"/>
                    <a:pt x="44" y="30"/>
                  </a:cubicBezTo>
                  <a:cubicBezTo>
                    <a:pt x="45" y="26"/>
                    <a:pt x="46" y="23"/>
                    <a:pt x="50" y="20"/>
                  </a:cubicBezTo>
                  <a:cubicBezTo>
                    <a:pt x="53" y="16"/>
                    <a:pt x="57" y="15"/>
                    <a:pt x="60" y="13"/>
                  </a:cubicBezTo>
                  <a:cubicBezTo>
                    <a:pt x="60" y="13"/>
                    <a:pt x="61" y="13"/>
                    <a:pt x="61" y="13"/>
                  </a:cubicBezTo>
                  <a:cubicBezTo>
                    <a:pt x="61" y="0"/>
                    <a:pt x="61" y="0"/>
                    <a:pt x="61" y="0"/>
                  </a:cubicBezTo>
                  <a:cubicBezTo>
                    <a:pt x="58" y="2"/>
                    <a:pt x="55" y="3"/>
                    <a:pt x="53" y="4"/>
                  </a:cubicBezTo>
                  <a:cubicBezTo>
                    <a:pt x="49" y="6"/>
                    <a:pt x="46" y="7"/>
                    <a:pt x="42" y="11"/>
                  </a:cubicBezTo>
                  <a:cubicBezTo>
                    <a:pt x="39" y="14"/>
                    <a:pt x="38" y="17"/>
                    <a:pt x="36" y="21"/>
                  </a:cubicBezTo>
                  <a:cubicBezTo>
                    <a:pt x="35" y="25"/>
                    <a:pt x="33" y="29"/>
                    <a:pt x="29" y="33"/>
                  </a:cubicBezTo>
                  <a:cubicBezTo>
                    <a:pt x="25" y="37"/>
                    <a:pt x="20" y="39"/>
                    <a:pt x="16" y="40"/>
                  </a:cubicBezTo>
                  <a:cubicBezTo>
                    <a:pt x="13" y="42"/>
                    <a:pt x="9" y="43"/>
                    <a:pt x="6" y="46"/>
                  </a:cubicBezTo>
                  <a:cubicBezTo>
                    <a:pt x="3" y="49"/>
                    <a:pt x="1" y="53"/>
                    <a:pt x="0" y="56"/>
                  </a:cubicBezTo>
                  <a:cubicBezTo>
                    <a:pt x="2" y="59"/>
                    <a:pt x="5" y="61"/>
                    <a:pt x="8"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1" name="Freeform 10">
              <a:extLst>
                <a:ext uri="{FF2B5EF4-FFF2-40B4-BE49-F238E27FC236}">
                  <a16:creationId xmlns:a16="http://schemas.microsoft.com/office/drawing/2014/main" id="{5C79ECCF-9F59-413E-B3A6-9326C94352FD}"/>
                </a:ext>
              </a:extLst>
            </p:cNvPr>
            <p:cNvSpPr>
              <a:spLocks noEditPoints="1"/>
            </p:cNvSpPr>
            <p:nvPr userDrawn="1"/>
          </p:nvSpPr>
          <p:spPr bwMode="auto">
            <a:xfrm>
              <a:off x="825" y="325"/>
              <a:ext cx="227" cy="108"/>
            </a:xfrm>
            <a:custGeom>
              <a:avLst/>
              <a:gdLst>
                <a:gd name="T0" fmla="*/ 87 w 153"/>
                <a:gd name="T1" fmla="*/ 50 h 72"/>
                <a:gd name="T2" fmla="*/ 36 w 153"/>
                <a:gd name="T3" fmla="*/ 0 h 72"/>
                <a:gd name="T4" fmla="*/ 55 w 153"/>
                <a:gd name="T5" fmla="*/ 0 h 72"/>
                <a:gd name="T6" fmla="*/ 99 w 153"/>
                <a:gd name="T7" fmla="*/ 44 h 72"/>
                <a:gd name="T8" fmla="*/ 96 w 153"/>
                <a:gd name="T9" fmla="*/ 45 h 72"/>
                <a:gd name="T10" fmla="*/ 87 w 153"/>
                <a:gd name="T11" fmla="*/ 50 h 72"/>
                <a:gd name="T12" fmla="*/ 75 w 153"/>
                <a:gd name="T13" fmla="*/ 67 h 72"/>
                <a:gd name="T14" fmla="*/ 78 w 153"/>
                <a:gd name="T15" fmla="*/ 60 h 72"/>
                <a:gd name="T16" fmla="*/ 18 w 153"/>
                <a:gd name="T17" fmla="*/ 0 h 72"/>
                <a:gd name="T18" fmla="*/ 0 w 153"/>
                <a:gd name="T19" fmla="*/ 0 h 72"/>
                <a:gd name="T20" fmla="*/ 72 w 153"/>
                <a:gd name="T21" fmla="*/ 72 h 72"/>
                <a:gd name="T22" fmla="*/ 75 w 153"/>
                <a:gd name="T23" fmla="*/ 67 h 72"/>
                <a:gd name="T24" fmla="*/ 113 w 153"/>
                <a:gd name="T25" fmla="*/ 40 h 72"/>
                <a:gd name="T26" fmla="*/ 153 w 153"/>
                <a:gd name="T27" fmla="*/ 0 h 72"/>
                <a:gd name="T28" fmla="*/ 135 w 153"/>
                <a:gd name="T29" fmla="*/ 0 h 72"/>
                <a:gd name="T30" fmla="*/ 104 w 153"/>
                <a:gd name="T31" fmla="*/ 31 h 72"/>
                <a:gd name="T32" fmla="*/ 113 w 153"/>
                <a:gd name="T33" fmla="*/ 40 h 72"/>
                <a:gd name="T34" fmla="*/ 95 w 153"/>
                <a:gd name="T35" fmla="*/ 22 h 72"/>
                <a:gd name="T36" fmla="*/ 117 w 153"/>
                <a:gd name="T37" fmla="*/ 0 h 72"/>
                <a:gd name="T38" fmla="*/ 99 w 153"/>
                <a:gd name="T39" fmla="*/ 0 h 72"/>
                <a:gd name="T40" fmla="*/ 86 w 153"/>
                <a:gd name="T41" fmla="*/ 13 h 72"/>
                <a:gd name="T42" fmla="*/ 95 w 153"/>
                <a:gd name="T4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72">
                  <a:moveTo>
                    <a:pt x="87" y="50"/>
                  </a:moveTo>
                  <a:cubicBezTo>
                    <a:pt x="36" y="0"/>
                    <a:pt x="36" y="0"/>
                    <a:pt x="36" y="0"/>
                  </a:cubicBezTo>
                  <a:cubicBezTo>
                    <a:pt x="55" y="0"/>
                    <a:pt x="55" y="0"/>
                    <a:pt x="55" y="0"/>
                  </a:cubicBezTo>
                  <a:cubicBezTo>
                    <a:pt x="99" y="44"/>
                    <a:pt x="99" y="44"/>
                    <a:pt x="99" y="44"/>
                  </a:cubicBezTo>
                  <a:cubicBezTo>
                    <a:pt x="98" y="44"/>
                    <a:pt x="97" y="45"/>
                    <a:pt x="96" y="45"/>
                  </a:cubicBezTo>
                  <a:cubicBezTo>
                    <a:pt x="93" y="47"/>
                    <a:pt x="90" y="48"/>
                    <a:pt x="87" y="50"/>
                  </a:cubicBezTo>
                  <a:close/>
                  <a:moveTo>
                    <a:pt x="75" y="67"/>
                  </a:moveTo>
                  <a:cubicBezTo>
                    <a:pt x="76" y="65"/>
                    <a:pt x="77" y="63"/>
                    <a:pt x="78" y="60"/>
                  </a:cubicBezTo>
                  <a:cubicBezTo>
                    <a:pt x="18" y="0"/>
                    <a:pt x="18" y="0"/>
                    <a:pt x="18" y="0"/>
                  </a:cubicBezTo>
                  <a:cubicBezTo>
                    <a:pt x="0" y="0"/>
                    <a:pt x="0" y="0"/>
                    <a:pt x="0" y="0"/>
                  </a:cubicBezTo>
                  <a:cubicBezTo>
                    <a:pt x="72" y="72"/>
                    <a:pt x="72" y="72"/>
                    <a:pt x="72" y="72"/>
                  </a:cubicBezTo>
                  <a:cubicBezTo>
                    <a:pt x="73" y="71"/>
                    <a:pt x="74" y="69"/>
                    <a:pt x="75" y="67"/>
                  </a:cubicBezTo>
                  <a:close/>
                  <a:moveTo>
                    <a:pt x="113" y="40"/>
                  </a:moveTo>
                  <a:cubicBezTo>
                    <a:pt x="153" y="0"/>
                    <a:pt x="153" y="0"/>
                    <a:pt x="153" y="0"/>
                  </a:cubicBezTo>
                  <a:cubicBezTo>
                    <a:pt x="135" y="0"/>
                    <a:pt x="135" y="0"/>
                    <a:pt x="135" y="0"/>
                  </a:cubicBezTo>
                  <a:cubicBezTo>
                    <a:pt x="104" y="31"/>
                    <a:pt x="104" y="31"/>
                    <a:pt x="104" y="31"/>
                  </a:cubicBezTo>
                  <a:lnTo>
                    <a:pt x="113" y="40"/>
                  </a:lnTo>
                  <a:close/>
                  <a:moveTo>
                    <a:pt x="95" y="22"/>
                  </a:moveTo>
                  <a:cubicBezTo>
                    <a:pt x="117" y="0"/>
                    <a:pt x="117" y="0"/>
                    <a:pt x="117" y="0"/>
                  </a:cubicBezTo>
                  <a:cubicBezTo>
                    <a:pt x="99" y="0"/>
                    <a:pt x="99" y="0"/>
                    <a:pt x="99" y="0"/>
                  </a:cubicBezTo>
                  <a:cubicBezTo>
                    <a:pt x="86" y="13"/>
                    <a:pt x="86" y="13"/>
                    <a:pt x="86" y="13"/>
                  </a:cubicBezTo>
                  <a:lnTo>
                    <a:pt x="9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2" name="Freeform 11">
              <a:extLst>
                <a:ext uri="{FF2B5EF4-FFF2-40B4-BE49-F238E27FC236}">
                  <a16:creationId xmlns:a16="http://schemas.microsoft.com/office/drawing/2014/main" id="{639AB65C-EF47-4E73-934F-E6A1EB22E8C8}"/>
                </a:ext>
              </a:extLst>
            </p:cNvPr>
            <p:cNvSpPr>
              <a:spLocks/>
            </p:cNvSpPr>
            <p:nvPr userDrawn="1"/>
          </p:nvSpPr>
          <p:spPr bwMode="auto">
            <a:xfrm>
              <a:off x="1176" y="386"/>
              <a:ext cx="129" cy="128"/>
            </a:xfrm>
            <a:custGeom>
              <a:avLst/>
              <a:gdLst>
                <a:gd name="T0" fmla="*/ 82 w 129"/>
                <a:gd name="T1" fmla="*/ 128 h 128"/>
                <a:gd name="T2" fmla="*/ 46 w 129"/>
                <a:gd name="T3" fmla="*/ 128 h 128"/>
                <a:gd name="T4" fmla="*/ 0 w 129"/>
                <a:gd name="T5" fmla="*/ 0 h 128"/>
                <a:gd name="T6" fmla="*/ 33 w 129"/>
                <a:gd name="T7" fmla="*/ 0 h 128"/>
                <a:gd name="T8" fmla="*/ 66 w 129"/>
                <a:gd name="T9" fmla="*/ 96 h 128"/>
                <a:gd name="T10" fmla="*/ 98 w 129"/>
                <a:gd name="T11" fmla="*/ 0 h 128"/>
                <a:gd name="T12" fmla="*/ 129 w 129"/>
                <a:gd name="T13" fmla="*/ 0 h 128"/>
                <a:gd name="T14" fmla="*/ 82 w 129"/>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8">
                  <a:moveTo>
                    <a:pt x="82" y="128"/>
                  </a:moveTo>
                  <a:lnTo>
                    <a:pt x="46" y="128"/>
                  </a:lnTo>
                  <a:lnTo>
                    <a:pt x="0" y="0"/>
                  </a:lnTo>
                  <a:lnTo>
                    <a:pt x="33" y="0"/>
                  </a:lnTo>
                  <a:lnTo>
                    <a:pt x="66" y="96"/>
                  </a:lnTo>
                  <a:lnTo>
                    <a:pt x="98" y="0"/>
                  </a:lnTo>
                  <a:lnTo>
                    <a:pt x="129" y="0"/>
                  </a:lnTo>
                  <a:lnTo>
                    <a:pt x="82"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3" name="Freeform 12">
              <a:extLst>
                <a:ext uri="{FF2B5EF4-FFF2-40B4-BE49-F238E27FC236}">
                  <a16:creationId xmlns:a16="http://schemas.microsoft.com/office/drawing/2014/main" id="{364ADB0F-21C1-4D15-8337-5AB62D00873D}"/>
                </a:ext>
              </a:extLst>
            </p:cNvPr>
            <p:cNvSpPr>
              <a:spLocks/>
            </p:cNvSpPr>
            <p:nvPr userDrawn="1"/>
          </p:nvSpPr>
          <p:spPr bwMode="auto">
            <a:xfrm>
              <a:off x="1331" y="386"/>
              <a:ext cx="109" cy="129"/>
            </a:xfrm>
            <a:custGeom>
              <a:avLst/>
              <a:gdLst>
                <a:gd name="T0" fmla="*/ 74 w 74"/>
                <a:gd name="T1" fmla="*/ 51 h 86"/>
                <a:gd name="T2" fmla="*/ 37 w 74"/>
                <a:gd name="T3" fmla="*/ 86 h 86"/>
                <a:gd name="T4" fmla="*/ 0 w 74"/>
                <a:gd name="T5" fmla="*/ 51 h 86"/>
                <a:gd name="T6" fmla="*/ 0 w 74"/>
                <a:gd name="T7" fmla="*/ 0 h 86"/>
                <a:gd name="T8" fmla="*/ 20 w 74"/>
                <a:gd name="T9" fmla="*/ 0 h 86"/>
                <a:gd name="T10" fmla="*/ 20 w 74"/>
                <a:gd name="T11" fmla="*/ 50 h 86"/>
                <a:gd name="T12" fmla="*/ 37 w 74"/>
                <a:gd name="T13" fmla="*/ 67 h 86"/>
                <a:gd name="T14" fmla="*/ 54 w 74"/>
                <a:gd name="T15" fmla="*/ 50 h 86"/>
                <a:gd name="T16" fmla="*/ 54 w 74"/>
                <a:gd name="T17" fmla="*/ 0 h 86"/>
                <a:gd name="T18" fmla="*/ 74 w 74"/>
                <a:gd name="T19" fmla="*/ 0 h 86"/>
                <a:gd name="T20" fmla="*/ 74 w 74"/>
                <a:gd name="T21"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86">
                  <a:moveTo>
                    <a:pt x="74" y="51"/>
                  </a:moveTo>
                  <a:cubicBezTo>
                    <a:pt x="74" y="74"/>
                    <a:pt x="60" y="86"/>
                    <a:pt x="37" y="86"/>
                  </a:cubicBezTo>
                  <a:cubicBezTo>
                    <a:pt x="14" y="86"/>
                    <a:pt x="0" y="74"/>
                    <a:pt x="0" y="51"/>
                  </a:cubicBezTo>
                  <a:cubicBezTo>
                    <a:pt x="0" y="0"/>
                    <a:pt x="0" y="0"/>
                    <a:pt x="0" y="0"/>
                  </a:cubicBezTo>
                  <a:cubicBezTo>
                    <a:pt x="20" y="0"/>
                    <a:pt x="20" y="0"/>
                    <a:pt x="20" y="0"/>
                  </a:cubicBezTo>
                  <a:cubicBezTo>
                    <a:pt x="20" y="50"/>
                    <a:pt x="20" y="50"/>
                    <a:pt x="20" y="50"/>
                  </a:cubicBezTo>
                  <a:cubicBezTo>
                    <a:pt x="20" y="61"/>
                    <a:pt x="27" y="67"/>
                    <a:pt x="37" y="67"/>
                  </a:cubicBezTo>
                  <a:cubicBezTo>
                    <a:pt x="47" y="67"/>
                    <a:pt x="54" y="61"/>
                    <a:pt x="54" y="50"/>
                  </a:cubicBezTo>
                  <a:cubicBezTo>
                    <a:pt x="54" y="0"/>
                    <a:pt x="54" y="0"/>
                    <a:pt x="54" y="0"/>
                  </a:cubicBezTo>
                  <a:cubicBezTo>
                    <a:pt x="74" y="0"/>
                    <a:pt x="74" y="0"/>
                    <a:pt x="74" y="0"/>
                  </a:cubicBezTo>
                  <a:lnTo>
                    <a:pt x="74"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4" name="Freeform 13">
              <a:extLst>
                <a:ext uri="{FF2B5EF4-FFF2-40B4-BE49-F238E27FC236}">
                  <a16:creationId xmlns:a16="http://schemas.microsoft.com/office/drawing/2014/main" id="{85DD7F96-7E57-4933-9584-6389DAF9EF9A}"/>
                </a:ext>
              </a:extLst>
            </p:cNvPr>
            <p:cNvSpPr>
              <a:spLocks/>
            </p:cNvSpPr>
            <p:nvPr userDrawn="1"/>
          </p:nvSpPr>
          <p:spPr bwMode="auto">
            <a:xfrm>
              <a:off x="1470" y="386"/>
              <a:ext cx="105" cy="128"/>
            </a:xfrm>
            <a:custGeom>
              <a:avLst/>
              <a:gdLst>
                <a:gd name="T0" fmla="*/ 105 w 105"/>
                <a:gd name="T1" fmla="*/ 29 h 128"/>
                <a:gd name="T2" fmla="*/ 68 w 105"/>
                <a:gd name="T3" fmla="*/ 29 h 128"/>
                <a:gd name="T4" fmla="*/ 68 w 105"/>
                <a:gd name="T5" fmla="*/ 128 h 128"/>
                <a:gd name="T6" fmla="*/ 37 w 105"/>
                <a:gd name="T7" fmla="*/ 128 h 128"/>
                <a:gd name="T8" fmla="*/ 37 w 105"/>
                <a:gd name="T9" fmla="*/ 29 h 128"/>
                <a:gd name="T10" fmla="*/ 0 w 105"/>
                <a:gd name="T11" fmla="*/ 29 h 128"/>
                <a:gd name="T12" fmla="*/ 0 w 105"/>
                <a:gd name="T13" fmla="*/ 0 h 128"/>
                <a:gd name="T14" fmla="*/ 105 w 105"/>
                <a:gd name="T15" fmla="*/ 0 h 128"/>
                <a:gd name="T16" fmla="*/ 105 w 105"/>
                <a:gd name="T17" fmla="*/ 2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28">
                  <a:moveTo>
                    <a:pt x="105" y="29"/>
                  </a:moveTo>
                  <a:lnTo>
                    <a:pt x="68" y="29"/>
                  </a:lnTo>
                  <a:lnTo>
                    <a:pt x="68" y="128"/>
                  </a:lnTo>
                  <a:lnTo>
                    <a:pt x="37" y="128"/>
                  </a:lnTo>
                  <a:lnTo>
                    <a:pt x="37" y="29"/>
                  </a:lnTo>
                  <a:lnTo>
                    <a:pt x="0" y="29"/>
                  </a:lnTo>
                  <a:lnTo>
                    <a:pt x="0" y="0"/>
                  </a:lnTo>
                  <a:lnTo>
                    <a:pt x="105" y="0"/>
                  </a:lnTo>
                  <a:lnTo>
                    <a:pt x="105"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5" name="Freeform 14">
              <a:extLst>
                <a:ext uri="{FF2B5EF4-FFF2-40B4-BE49-F238E27FC236}">
                  <a16:creationId xmlns:a16="http://schemas.microsoft.com/office/drawing/2014/main" id="{04586690-B054-4657-82C9-2358624FFA3D}"/>
                </a:ext>
              </a:extLst>
            </p:cNvPr>
            <p:cNvSpPr>
              <a:spLocks/>
            </p:cNvSpPr>
            <p:nvPr userDrawn="1"/>
          </p:nvSpPr>
          <p:spPr bwMode="auto">
            <a:xfrm>
              <a:off x="1076" y="325"/>
              <a:ext cx="16" cy="21"/>
            </a:xfrm>
            <a:custGeom>
              <a:avLst/>
              <a:gdLst>
                <a:gd name="T0" fmla="*/ 0 w 16"/>
                <a:gd name="T1" fmla="*/ 0 h 21"/>
                <a:gd name="T2" fmla="*/ 16 w 16"/>
                <a:gd name="T3" fmla="*/ 0 h 21"/>
                <a:gd name="T4" fmla="*/ 16 w 16"/>
                <a:gd name="T5" fmla="*/ 3 h 21"/>
                <a:gd name="T6" fmla="*/ 10 w 16"/>
                <a:gd name="T7" fmla="*/ 3 h 21"/>
                <a:gd name="T8" fmla="*/ 10 w 16"/>
                <a:gd name="T9" fmla="*/ 21 h 21"/>
                <a:gd name="T10" fmla="*/ 5 w 16"/>
                <a:gd name="T11" fmla="*/ 21 h 21"/>
                <a:gd name="T12" fmla="*/ 5 w 16"/>
                <a:gd name="T13" fmla="*/ 3 h 21"/>
                <a:gd name="T14" fmla="*/ 0 w 16"/>
                <a:gd name="T15" fmla="*/ 3 h 21"/>
                <a:gd name="T16" fmla="*/ 0 w 16"/>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1">
                  <a:moveTo>
                    <a:pt x="0" y="0"/>
                  </a:moveTo>
                  <a:lnTo>
                    <a:pt x="16" y="0"/>
                  </a:lnTo>
                  <a:lnTo>
                    <a:pt x="16" y="3"/>
                  </a:lnTo>
                  <a:lnTo>
                    <a:pt x="10" y="3"/>
                  </a:lnTo>
                  <a:lnTo>
                    <a:pt x="10" y="21"/>
                  </a:lnTo>
                  <a:lnTo>
                    <a:pt x="5" y="21"/>
                  </a:lnTo>
                  <a:lnTo>
                    <a:pt x="5" y="3"/>
                  </a:lnTo>
                  <a:lnTo>
                    <a:pt x="0"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6" name="Freeform 15">
              <a:extLst>
                <a:ext uri="{FF2B5EF4-FFF2-40B4-BE49-F238E27FC236}">
                  <a16:creationId xmlns:a16="http://schemas.microsoft.com/office/drawing/2014/main" id="{AB1B084F-CB53-45AD-A088-4F303A3507BE}"/>
                </a:ext>
              </a:extLst>
            </p:cNvPr>
            <p:cNvSpPr>
              <a:spLocks/>
            </p:cNvSpPr>
            <p:nvPr userDrawn="1"/>
          </p:nvSpPr>
          <p:spPr bwMode="auto">
            <a:xfrm>
              <a:off x="1096" y="325"/>
              <a:ext cx="24" cy="21"/>
            </a:xfrm>
            <a:custGeom>
              <a:avLst/>
              <a:gdLst>
                <a:gd name="T0" fmla="*/ 0 w 24"/>
                <a:gd name="T1" fmla="*/ 0 h 21"/>
                <a:gd name="T2" fmla="*/ 5 w 24"/>
                <a:gd name="T3" fmla="*/ 0 h 21"/>
                <a:gd name="T4" fmla="*/ 12 w 24"/>
                <a:gd name="T5" fmla="*/ 13 h 21"/>
                <a:gd name="T6" fmla="*/ 20 w 24"/>
                <a:gd name="T7" fmla="*/ 0 h 21"/>
                <a:gd name="T8" fmla="*/ 24 w 24"/>
                <a:gd name="T9" fmla="*/ 0 h 21"/>
                <a:gd name="T10" fmla="*/ 24 w 24"/>
                <a:gd name="T11" fmla="*/ 21 h 21"/>
                <a:gd name="T12" fmla="*/ 21 w 24"/>
                <a:gd name="T13" fmla="*/ 21 h 21"/>
                <a:gd name="T14" fmla="*/ 21 w 24"/>
                <a:gd name="T15" fmla="*/ 6 h 21"/>
                <a:gd name="T16" fmla="*/ 14 w 24"/>
                <a:gd name="T17" fmla="*/ 19 h 21"/>
                <a:gd name="T18" fmla="*/ 11 w 24"/>
                <a:gd name="T19" fmla="*/ 19 h 21"/>
                <a:gd name="T20" fmla="*/ 5 w 24"/>
                <a:gd name="T21" fmla="*/ 6 h 21"/>
                <a:gd name="T22" fmla="*/ 5 w 24"/>
                <a:gd name="T23" fmla="*/ 21 h 21"/>
                <a:gd name="T24" fmla="*/ 0 w 24"/>
                <a:gd name="T25" fmla="*/ 21 h 21"/>
                <a:gd name="T26" fmla="*/ 0 w 24"/>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0" y="0"/>
                  </a:moveTo>
                  <a:lnTo>
                    <a:pt x="5" y="0"/>
                  </a:lnTo>
                  <a:lnTo>
                    <a:pt x="12" y="13"/>
                  </a:lnTo>
                  <a:lnTo>
                    <a:pt x="20" y="0"/>
                  </a:lnTo>
                  <a:lnTo>
                    <a:pt x="24" y="0"/>
                  </a:lnTo>
                  <a:lnTo>
                    <a:pt x="24" y="21"/>
                  </a:lnTo>
                  <a:lnTo>
                    <a:pt x="21" y="21"/>
                  </a:lnTo>
                  <a:lnTo>
                    <a:pt x="21" y="6"/>
                  </a:lnTo>
                  <a:lnTo>
                    <a:pt x="14" y="19"/>
                  </a:lnTo>
                  <a:lnTo>
                    <a:pt x="11" y="19"/>
                  </a:lnTo>
                  <a:lnTo>
                    <a:pt x="5" y="6"/>
                  </a:lnTo>
                  <a:lnTo>
                    <a:pt x="5" y="21"/>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grpSp>
      <p:sp>
        <p:nvSpPr>
          <p:cNvPr id="27" name="Rectangle 26">
            <a:extLst>
              <a:ext uri="{FF2B5EF4-FFF2-40B4-BE49-F238E27FC236}">
                <a16:creationId xmlns:a16="http://schemas.microsoft.com/office/drawing/2014/main" id="{D141192C-6F0D-4B0B-BEAE-7BE300B57A0C}"/>
              </a:ext>
            </a:extLst>
          </p:cNvPr>
          <p:cNvSpPr/>
          <p:nvPr userDrawn="1"/>
        </p:nvSpPr>
        <p:spPr>
          <a:xfrm>
            <a:off x="0" y="5763488"/>
            <a:ext cx="1964485" cy="66696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2807659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439973-28FE-4EEE-A0C3-639C388B9F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 y="229"/>
            <a:ext cx="12191188" cy="6857543"/>
          </a:xfrm>
          <a:prstGeom prst="rect">
            <a:avLst/>
          </a:prstGeom>
        </p:spPr>
      </p:pic>
      <p:sp>
        <p:nvSpPr>
          <p:cNvPr id="7" name="Text Placeholder 9">
            <a:extLst>
              <a:ext uri="{FF2B5EF4-FFF2-40B4-BE49-F238E27FC236}">
                <a16:creationId xmlns:a16="http://schemas.microsoft.com/office/drawing/2014/main" id="{1A696A36-65B3-48AB-B34A-D5D440EE655A}"/>
              </a:ext>
            </a:extLst>
          </p:cNvPr>
          <p:cNvSpPr>
            <a:spLocks noGrp="1"/>
          </p:cNvSpPr>
          <p:nvPr>
            <p:ph type="body" sz="quarter" idx="10" hasCustomPrompt="1"/>
          </p:nvPr>
        </p:nvSpPr>
        <p:spPr>
          <a:xfrm>
            <a:off x="6637020" y="740093"/>
            <a:ext cx="5125403" cy="474784"/>
          </a:xfrm>
        </p:spPr>
        <p:txBody>
          <a:bodyPr>
            <a:normAutofit/>
          </a:bodyPr>
          <a:lstStyle>
            <a:lvl1pPr marL="0" indent="0">
              <a:lnSpc>
                <a:spcPct val="100000"/>
              </a:lnSpc>
              <a:spcBef>
                <a:spcPts val="0"/>
              </a:spcBef>
              <a:buNone/>
              <a:defRPr sz="1080" b="1" spc="180">
                <a:solidFill>
                  <a:schemeClr val="bg1"/>
                </a:solidFill>
                <a:latin typeface="Corbel" panose="020B0503020204020204" pitchFamily="34" charset="0"/>
              </a:defRPr>
            </a:lvl1pPr>
            <a:lvl2pPr marL="457198" indent="0">
              <a:buNone/>
              <a:defRPr sz="1740">
                <a:solidFill>
                  <a:schemeClr val="bg1"/>
                </a:solidFill>
                <a:latin typeface="Corbel" panose="020B0503020204020204" pitchFamily="34" charset="0"/>
              </a:defRPr>
            </a:lvl2pPr>
            <a:lvl3pPr marL="914396" indent="0">
              <a:buNone/>
              <a:defRPr sz="1740">
                <a:solidFill>
                  <a:schemeClr val="bg1"/>
                </a:solidFill>
                <a:latin typeface="Corbel" panose="020B0503020204020204" pitchFamily="34" charset="0"/>
              </a:defRPr>
            </a:lvl3pPr>
            <a:lvl4pPr marL="1371592" indent="0">
              <a:buNone/>
              <a:defRPr sz="1740">
                <a:solidFill>
                  <a:schemeClr val="bg1"/>
                </a:solidFill>
                <a:latin typeface="Corbel" panose="020B0503020204020204" pitchFamily="34" charset="0"/>
              </a:defRPr>
            </a:lvl4pPr>
            <a:lvl5pPr marL="1828790" indent="0">
              <a:buNone/>
              <a:defRPr sz="1740">
                <a:solidFill>
                  <a:schemeClr val="bg1"/>
                </a:solidFill>
                <a:latin typeface="Corbel" panose="020B0503020204020204" pitchFamily="34" charset="0"/>
              </a:defRPr>
            </a:lvl5pPr>
          </a:lstStyle>
          <a:p>
            <a:pPr lvl="0"/>
            <a:r>
              <a:rPr lang="en-ZA" dirty="0"/>
              <a:t>PRESENTATION TITLE IN CORBEL BOLD TWENTY POINT TEXT</a:t>
            </a:r>
          </a:p>
        </p:txBody>
      </p:sp>
      <p:sp>
        <p:nvSpPr>
          <p:cNvPr id="9" name="Text Placeholder 11">
            <a:extLst>
              <a:ext uri="{FF2B5EF4-FFF2-40B4-BE49-F238E27FC236}">
                <a16:creationId xmlns:a16="http://schemas.microsoft.com/office/drawing/2014/main" id="{D9579DC0-1540-4850-B7E2-AD1F4EF877F4}"/>
              </a:ext>
            </a:extLst>
          </p:cNvPr>
          <p:cNvSpPr>
            <a:spLocks noGrp="1"/>
          </p:cNvSpPr>
          <p:nvPr>
            <p:ph type="body" sz="quarter" idx="11" hasCustomPrompt="1"/>
          </p:nvPr>
        </p:nvSpPr>
        <p:spPr>
          <a:xfrm>
            <a:off x="1337309" y="3499537"/>
            <a:ext cx="8538211" cy="580073"/>
          </a:xfrm>
        </p:spPr>
        <p:txBody>
          <a:bodyPr>
            <a:noAutofit/>
          </a:bodyPr>
          <a:lstStyle>
            <a:lvl1pPr marL="0" indent="0" algn="ctr">
              <a:buNone/>
              <a:defRPr sz="3240" b="1" spc="180">
                <a:solidFill>
                  <a:schemeClr val="bg1"/>
                </a:solidFill>
                <a:latin typeface="Corbel" panose="020B0503020204020204" pitchFamily="34" charset="0"/>
              </a:defRPr>
            </a:lvl1pPr>
            <a:lvl2pPr marL="457198" indent="0" algn="ctr">
              <a:buNone/>
              <a:defRPr sz="4800">
                <a:solidFill>
                  <a:schemeClr val="bg1"/>
                </a:solidFill>
                <a:latin typeface="Corbel" panose="020B0503020204020204" pitchFamily="34" charset="0"/>
              </a:defRPr>
            </a:lvl2pPr>
            <a:lvl3pPr marL="914396" indent="0" algn="ctr">
              <a:buNone/>
              <a:defRPr sz="4800">
                <a:solidFill>
                  <a:schemeClr val="bg1"/>
                </a:solidFill>
                <a:latin typeface="Corbel" panose="020B0503020204020204" pitchFamily="34" charset="0"/>
              </a:defRPr>
            </a:lvl3pPr>
            <a:lvl4pPr marL="1371592" indent="0" algn="ctr">
              <a:buNone/>
              <a:defRPr sz="4800">
                <a:solidFill>
                  <a:schemeClr val="bg1"/>
                </a:solidFill>
                <a:latin typeface="Corbel" panose="020B0503020204020204" pitchFamily="34" charset="0"/>
              </a:defRPr>
            </a:lvl4pPr>
            <a:lvl5pPr marL="1828790" indent="0" algn="ctr">
              <a:buNone/>
              <a:defRPr sz="4800">
                <a:solidFill>
                  <a:schemeClr val="bg1"/>
                </a:solidFill>
                <a:latin typeface="Corbel" panose="020B0503020204020204" pitchFamily="34" charset="0"/>
              </a:defRPr>
            </a:lvl5pPr>
          </a:lstStyle>
          <a:p>
            <a:pPr lvl="0"/>
            <a:r>
              <a:rPr lang="en-ZA" dirty="0"/>
              <a:t>DIVIDER TITLE IN THIS SPACE HERE</a:t>
            </a:r>
          </a:p>
        </p:txBody>
      </p:sp>
      <p:sp>
        <p:nvSpPr>
          <p:cNvPr id="10" name="Text Placeholder 13">
            <a:extLst>
              <a:ext uri="{FF2B5EF4-FFF2-40B4-BE49-F238E27FC236}">
                <a16:creationId xmlns:a16="http://schemas.microsoft.com/office/drawing/2014/main" id="{0723C02D-1DC7-448F-9EF2-42C62E96FB52}"/>
              </a:ext>
            </a:extLst>
          </p:cNvPr>
          <p:cNvSpPr>
            <a:spLocks noGrp="1"/>
          </p:cNvSpPr>
          <p:nvPr>
            <p:ph type="body" sz="quarter" idx="12" hasCustomPrompt="1"/>
          </p:nvPr>
        </p:nvSpPr>
        <p:spPr>
          <a:xfrm>
            <a:off x="3589021" y="4268288"/>
            <a:ext cx="4766311" cy="361883"/>
          </a:xfrm>
        </p:spPr>
        <p:txBody>
          <a:bodyPr>
            <a:noAutofit/>
          </a:bodyPr>
          <a:lstStyle>
            <a:lvl1pPr marL="0" indent="0" algn="ctr">
              <a:buNone/>
              <a:defRPr sz="2160" i="1" spc="180">
                <a:solidFill>
                  <a:schemeClr val="bg1"/>
                </a:solidFill>
                <a:latin typeface="Corbel" panose="020B0503020204020204" pitchFamily="34" charset="0"/>
              </a:defRPr>
            </a:lvl1pPr>
            <a:lvl2pPr>
              <a:defRPr sz="1680" i="1" spc="180">
                <a:solidFill>
                  <a:schemeClr val="bg1"/>
                </a:solidFill>
                <a:latin typeface="Corbel" panose="020B0503020204020204" pitchFamily="34" charset="0"/>
              </a:defRPr>
            </a:lvl2pPr>
            <a:lvl3pPr>
              <a:defRPr sz="1440" i="1" spc="180">
                <a:solidFill>
                  <a:schemeClr val="bg1"/>
                </a:solidFill>
                <a:latin typeface="Corbel" panose="020B0503020204020204" pitchFamily="34" charset="0"/>
              </a:defRPr>
            </a:lvl3pPr>
            <a:lvl4pPr>
              <a:defRPr sz="1200" i="1" spc="180">
                <a:solidFill>
                  <a:schemeClr val="bg1"/>
                </a:solidFill>
                <a:latin typeface="Corbel" panose="020B0503020204020204" pitchFamily="34" charset="0"/>
              </a:defRPr>
            </a:lvl4pPr>
            <a:lvl5pPr>
              <a:defRPr sz="1200" i="1" spc="180">
                <a:solidFill>
                  <a:schemeClr val="bg1"/>
                </a:solidFill>
                <a:latin typeface="Corbel" panose="020B0503020204020204" pitchFamily="34" charset="0"/>
              </a:defRPr>
            </a:lvl5pPr>
          </a:lstStyle>
          <a:p>
            <a:pPr lvl="0"/>
            <a:r>
              <a:rPr lang="en-ZA" dirty="0"/>
              <a:t>Sub title in this space if required</a:t>
            </a:r>
          </a:p>
        </p:txBody>
      </p:sp>
      <p:sp>
        <p:nvSpPr>
          <p:cNvPr id="8" name="Oval 7">
            <a:extLst>
              <a:ext uri="{FF2B5EF4-FFF2-40B4-BE49-F238E27FC236}">
                <a16:creationId xmlns:a16="http://schemas.microsoft.com/office/drawing/2014/main" id="{7755E61D-9140-48CA-AB7B-5283D98AB985}"/>
              </a:ext>
            </a:extLst>
          </p:cNvPr>
          <p:cNvSpPr/>
          <p:nvPr userDrawn="1"/>
        </p:nvSpPr>
        <p:spPr>
          <a:xfrm>
            <a:off x="11037572" y="6208141"/>
            <a:ext cx="394129" cy="39412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Slide Number Placeholder 5">
            <a:extLst>
              <a:ext uri="{FF2B5EF4-FFF2-40B4-BE49-F238E27FC236}">
                <a16:creationId xmlns:a16="http://schemas.microsoft.com/office/drawing/2014/main" id="{F8EF3933-D20A-433A-B588-74DDEFB8AE8A}"/>
              </a:ext>
            </a:extLst>
          </p:cNvPr>
          <p:cNvSpPr>
            <a:spLocks noGrp="1"/>
          </p:cNvSpPr>
          <p:nvPr>
            <p:ph type="sldNum" sz="quarter" idx="4"/>
          </p:nvPr>
        </p:nvSpPr>
        <p:spPr>
          <a:xfrm>
            <a:off x="11055565" y="6212046"/>
            <a:ext cx="358140" cy="365125"/>
          </a:xfrm>
          <a:prstGeom prst="rect">
            <a:avLst/>
          </a:prstGeom>
        </p:spPr>
        <p:txBody>
          <a:bodyPr vert="horz" wrap="none" lIns="91440" tIns="45720" rIns="91440" bIns="45720" rtlCol="0" anchor="ctr"/>
          <a:lstStyle>
            <a:lvl1pPr algn="ctr">
              <a:defRPr sz="1200" b="1">
                <a:solidFill>
                  <a:schemeClr val="bg1"/>
                </a:solidFill>
                <a:latin typeface="Corbel" panose="020B0503020204020204" pitchFamily="34" charset="0"/>
              </a:defRPr>
            </a:lvl1pPr>
          </a:lstStyle>
          <a:p>
            <a:fld id="{F8A8E145-EC7E-466A-9731-DF4E630296A6}" type="slidenum">
              <a:rPr lang="en-US" smtClean="0"/>
              <a:pPr/>
              <a:t>‹#›</a:t>
            </a:fld>
            <a:endParaRPr lang="en-US" dirty="0"/>
          </a:p>
        </p:txBody>
      </p:sp>
      <p:grpSp>
        <p:nvGrpSpPr>
          <p:cNvPr id="13" name="Group 4">
            <a:extLst>
              <a:ext uri="{FF2B5EF4-FFF2-40B4-BE49-F238E27FC236}">
                <a16:creationId xmlns:a16="http://schemas.microsoft.com/office/drawing/2014/main" id="{7F71F0DF-FE1D-44FD-9C22-D873D0260A5E}"/>
              </a:ext>
            </a:extLst>
          </p:cNvPr>
          <p:cNvGrpSpPr>
            <a:grpSpLocks noChangeAspect="1"/>
          </p:cNvGrpSpPr>
          <p:nvPr userDrawn="1"/>
        </p:nvGrpSpPr>
        <p:grpSpPr bwMode="auto">
          <a:xfrm>
            <a:off x="774383" y="849630"/>
            <a:ext cx="2006917" cy="298133"/>
            <a:chOff x="813" y="892"/>
            <a:chExt cx="2107" cy="313"/>
          </a:xfrm>
        </p:grpSpPr>
        <p:sp>
          <p:nvSpPr>
            <p:cNvPr id="14" name="Freeform 5">
              <a:extLst>
                <a:ext uri="{FF2B5EF4-FFF2-40B4-BE49-F238E27FC236}">
                  <a16:creationId xmlns:a16="http://schemas.microsoft.com/office/drawing/2014/main" id="{AF6AD9C0-EA2C-4472-ABDA-14C2F0BBC3BE}"/>
                </a:ext>
              </a:extLst>
            </p:cNvPr>
            <p:cNvSpPr>
              <a:spLocks noEditPoints="1"/>
            </p:cNvSpPr>
            <p:nvPr userDrawn="1"/>
          </p:nvSpPr>
          <p:spPr bwMode="auto">
            <a:xfrm>
              <a:off x="1279" y="1102"/>
              <a:ext cx="101" cy="103"/>
            </a:xfrm>
            <a:custGeom>
              <a:avLst/>
              <a:gdLst>
                <a:gd name="T0" fmla="*/ 57 w 57"/>
                <a:gd name="T1" fmla="*/ 28 h 57"/>
                <a:gd name="T2" fmla="*/ 29 w 57"/>
                <a:gd name="T3" fmla="*/ 57 h 57"/>
                <a:gd name="T4" fmla="*/ 0 w 57"/>
                <a:gd name="T5" fmla="*/ 28 h 57"/>
                <a:gd name="T6" fmla="*/ 29 w 57"/>
                <a:gd name="T7" fmla="*/ 0 h 57"/>
                <a:gd name="T8" fmla="*/ 57 w 57"/>
                <a:gd name="T9" fmla="*/ 28 h 57"/>
                <a:gd name="T10" fmla="*/ 7 w 57"/>
                <a:gd name="T11" fmla="*/ 28 h 57"/>
                <a:gd name="T12" fmla="*/ 29 w 57"/>
                <a:gd name="T13" fmla="*/ 50 h 57"/>
                <a:gd name="T14" fmla="*/ 50 w 57"/>
                <a:gd name="T15" fmla="*/ 28 h 57"/>
                <a:gd name="T16" fmla="*/ 29 w 57"/>
                <a:gd name="T17" fmla="*/ 6 h 57"/>
                <a:gd name="T18" fmla="*/ 7 w 57"/>
                <a:gd name="T1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57" y="28"/>
                  </a:moveTo>
                  <a:cubicBezTo>
                    <a:pt x="57" y="45"/>
                    <a:pt x="45" y="57"/>
                    <a:pt x="29" y="57"/>
                  </a:cubicBezTo>
                  <a:cubicBezTo>
                    <a:pt x="12" y="57"/>
                    <a:pt x="0" y="45"/>
                    <a:pt x="0" y="28"/>
                  </a:cubicBezTo>
                  <a:cubicBezTo>
                    <a:pt x="0" y="12"/>
                    <a:pt x="12" y="0"/>
                    <a:pt x="29" y="0"/>
                  </a:cubicBezTo>
                  <a:cubicBezTo>
                    <a:pt x="45" y="0"/>
                    <a:pt x="57" y="12"/>
                    <a:pt x="57" y="28"/>
                  </a:cubicBezTo>
                  <a:close/>
                  <a:moveTo>
                    <a:pt x="7" y="28"/>
                  </a:moveTo>
                  <a:cubicBezTo>
                    <a:pt x="7" y="41"/>
                    <a:pt x="17" y="50"/>
                    <a:pt x="29" y="50"/>
                  </a:cubicBezTo>
                  <a:cubicBezTo>
                    <a:pt x="41" y="50"/>
                    <a:pt x="50" y="41"/>
                    <a:pt x="50" y="28"/>
                  </a:cubicBezTo>
                  <a:cubicBezTo>
                    <a:pt x="50" y="15"/>
                    <a:pt x="41" y="6"/>
                    <a:pt x="29" y="6"/>
                  </a:cubicBezTo>
                  <a:cubicBezTo>
                    <a:pt x="17" y="6"/>
                    <a:pt x="7" y="15"/>
                    <a:pt x="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5" name="Freeform 6">
              <a:extLst>
                <a:ext uri="{FF2B5EF4-FFF2-40B4-BE49-F238E27FC236}">
                  <a16:creationId xmlns:a16="http://schemas.microsoft.com/office/drawing/2014/main" id="{665B619D-470A-4B91-AEEE-08A06A0C7C62}"/>
                </a:ext>
              </a:extLst>
            </p:cNvPr>
            <p:cNvSpPr>
              <a:spLocks/>
            </p:cNvSpPr>
            <p:nvPr userDrawn="1"/>
          </p:nvSpPr>
          <p:spPr bwMode="auto">
            <a:xfrm>
              <a:off x="1419" y="1104"/>
              <a:ext cx="69" cy="99"/>
            </a:xfrm>
            <a:custGeom>
              <a:avLst/>
              <a:gdLst>
                <a:gd name="T0" fmla="*/ 66 w 69"/>
                <a:gd name="T1" fmla="*/ 54 h 99"/>
                <a:gd name="T2" fmla="*/ 12 w 69"/>
                <a:gd name="T3" fmla="*/ 54 h 99"/>
                <a:gd name="T4" fmla="*/ 12 w 69"/>
                <a:gd name="T5" fmla="*/ 99 h 99"/>
                <a:gd name="T6" fmla="*/ 0 w 69"/>
                <a:gd name="T7" fmla="*/ 99 h 99"/>
                <a:gd name="T8" fmla="*/ 0 w 69"/>
                <a:gd name="T9" fmla="*/ 0 h 99"/>
                <a:gd name="T10" fmla="*/ 69 w 69"/>
                <a:gd name="T11" fmla="*/ 0 h 99"/>
                <a:gd name="T12" fmla="*/ 69 w 69"/>
                <a:gd name="T13" fmla="*/ 11 h 99"/>
                <a:gd name="T14" fmla="*/ 12 w 69"/>
                <a:gd name="T15" fmla="*/ 11 h 99"/>
                <a:gd name="T16" fmla="*/ 12 w 69"/>
                <a:gd name="T17" fmla="*/ 43 h 99"/>
                <a:gd name="T18" fmla="*/ 66 w 69"/>
                <a:gd name="T19" fmla="*/ 43 h 99"/>
                <a:gd name="T20" fmla="*/ 66 w 69"/>
                <a:gd name="T21"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99">
                  <a:moveTo>
                    <a:pt x="66" y="54"/>
                  </a:moveTo>
                  <a:lnTo>
                    <a:pt x="12" y="54"/>
                  </a:lnTo>
                  <a:lnTo>
                    <a:pt x="12" y="99"/>
                  </a:lnTo>
                  <a:lnTo>
                    <a:pt x="0" y="99"/>
                  </a:lnTo>
                  <a:lnTo>
                    <a:pt x="0" y="0"/>
                  </a:lnTo>
                  <a:lnTo>
                    <a:pt x="69" y="0"/>
                  </a:lnTo>
                  <a:lnTo>
                    <a:pt x="69" y="11"/>
                  </a:lnTo>
                  <a:lnTo>
                    <a:pt x="12" y="11"/>
                  </a:lnTo>
                  <a:lnTo>
                    <a:pt x="12" y="43"/>
                  </a:lnTo>
                  <a:lnTo>
                    <a:pt x="66" y="43"/>
                  </a:lnTo>
                  <a:lnTo>
                    <a:pt x="66"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6" name="Freeform 7">
              <a:extLst>
                <a:ext uri="{FF2B5EF4-FFF2-40B4-BE49-F238E27FC236}">
                  <a16:creationId xmlns:a16="http://schemas.microsoft.com/office/drawing/2014/main" id="{E76E4817-6B34-4E65-BAEC-6B6138B54CC2}"/>
                </a:ext>
              </a:extLst>
            </p:cNvPr>
            <p:cNvSpPr>
              <a:spLocks/>
            </p:cNvSpPr>
            <p:nvPr userDrawn="1"/>
          </p:nvSpPr>
          <p:spPr bwMode="auto">
            <a:xfrm>
              <a:off x="1578" y="1104"/>
              <a:ext cx="80" cy="99"/>
            </a:xfrm>
            <a:custGeom>
              <a:avLst/>
              <a:gdLst>
                <a:gd name="T0" fmla="*/ 80 w 80"/>
                <a:gd name="T1" fmla="*/ 11 h 99"/>
                <a:gd name="T2" fmla="*/ 47 w 80"/>
                <a:gd name="T3" fmla="*/ 11 h 99"/>
                <a:gd name="T4" fmla="*/ 47 w 80"/>
                <a:gd name="T5" fmla="*/ 99 h 99"/>
                <a:gd name="T6" fmla="*/ 34 w 80"/>
                <a:gd name="T7" fmla="*/ 99 h 99"/>
                <a:gd name="T8" fmla="*/ 34 w 80"/>
                <a:gd name="T9" fmla="*/ 11 h 99"/>
                <a:gd name="T10" fmla="*/ 0 w 80"/>
                <a:gd name="T11" fmla="*/ 11 h 99"/>
                <a:gd name="T12" fmla="*/ 0 w 80"/>
                <a:gd name="T13" fmla="*/ 0 h 99"/>
                <a:gd name="T14" fmla="*/ 80 w 80"/>
                <a:gd name="T15" fmla="*/ 0 h 99"/>
                <a:gd name="T16" fmla="*/ 80 w 80"/>
                <a:gd name="T17" fmla="*/ 1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99">
                  <a:moveTo>
                    <a:pt x="80" y="11"/>
                  </a:moveTo>
                  <a:lnTo>
                    <a:pt x="47" y="11"/>
                  </a:lnTo>
                  <a:lnTo>
                    <a:pt x="47" y="99"/>
                  </a:lnTo>
                  <a:lnTo>
                    <a:pt x="34" y="99"/>
                  </a:lnTo>
                  <a:lnTo>
                    <a:pt x="34" y="11"/>
                  </a:lnTo>
                  <a:lnTo>
                    <a:pt x="0" y="11"/>
                  </a:lnTo>
                  <a:lnTo>
                    <a:pt x="0" y="0"/>
                  </a:lnTo>
                  <a:lnTo>
                    <a:pt x="80" y="0"/>
                  </a:lnTo>
                  <a:lnTo>
                    <a:pt x="8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7" name="Freeform 8">
              <a:extLst>
                <a:ext uri="{FF2B5EF4-FFF2-40B4-BE49-F238E27FC236}">
                  <a16:creationId xmlns:a16="http://schemas.microsoft.com/office/drawing/2014/main" id="{50E184F7-8D71-48F9-8A24-12EAE40BCA48}"/>
                </a:ext>
              </a:extLst>
            </p:cNvPr>
            <p:cNvSpPr>
              <a:spLocks/>
            </p:cNvSpPr>
            <p:nvPr userDrawn="1"/>
          </p:nvSpPr>
          <p:spPr bwMode="auto">
            <a:xfrm>
              <a:off x="1697" y="1104"/>
              <a:ext cx="69" cy="99"/>
            </a:xfrm>
            <a:custGeom>
              <a:avLst/>
              <a:gdLst>
                <a:gd name="T0" fmla="*/ 69 w 69"/>
                <a:gd name="T1" fmla="*/ 99 h 99"/>
                <a:gd name="T2" fmla="*/ 0 w 69"/>
                <a:gd name="T3" fmla="*/ 99 h 99"/>
                <a:gd name="T4" fmla="*/ 0 w 69"/>
                <a:gd name="T5" fmla="*/ 0 h 99"/>
                <a:gd name="T6" fmla="*/ 69 w 69"/>
                <a:gd name="T7" fmla="*/ 0 h 99"/>
                <a:gd name="T8" fmla="*/ 69 w 69"/>
                <a:gd name="T9" fmla="*/ 11 h 99"/>
                <a:gd name="T10" fmla="*/ 13 w 69"/>
                <a:gd name="T11" fmla="*/ 11 h 99"/>
                <a:gd name="T12" fmla="*/ 13 w 69"/>
                <a:gd name="T13" fmla="*/ 43 h 99"/>
                <a:gd name="T14" fmla="*/ 68 w 69"/>
                <a:gd name="T15" fmla="*/ 43 h 99"/>
                <a:gd name="T16" fmla="*/ 68 w 69"/>
                <a:gd name="T17" fmla="*/ 54 h 99"/>
                <a:gd name="T18" fmla="*/ 13 w 69"/>
                <a:gd name="T19" fmla="*/ 54 h 99"/>
                <a:gd name="T20" fmla="*/ 13 w 69"/>
                <a:gd name="T21" fmla="*/ 86 h 99"/>
                <a:gd name="T22" fmla="*/ 69 w 69"/>
                <a:gd name="T23" fmla="*/ 86 h 99"/>
                <a:gd name="T24" fmla="*/ 69 w 69"/>
                <a:gd name="T2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9">
                  <a:moveTo>
                    <a:pt x="69" y="99"/>
                  </a:moveTo>
                  <a:lnTo>
                    <a:pt x="0" y="99"/>
                  </a:lnTo>
                  <a:lnTo>
                    <a:pt x="0" y="0"/>
                  </a:lnTo>
                  <a:lnTo>
                    <a:pt x="69" y="0"/>
                  </a:lnTo>
                  <a:lnTo>
                    <a:pt x="69" y="11"/>
                  </a:lnTo>
                  <a:lnTo>
                    <a:pt x="13" y="11"/>
                  </a:lnTo>
                  <a:lnTo>
                    <a:pt x="13" y="43"/>
                  </a:lnTo>
                  <a:lnTo>
                    <a:pt x="68" y="43"/>
                  </a:lnTo>
                  <a:lnTo>
                    <a:pt x="68" y="54"/>
                  </a:lnTo>
                  <a:lnTo>
                    <a:pt x="13" y="54"/>
                  </a:lnTo>
                  <a:lnTo>
                    <a:pt x="13" y="86"/>
                  </a:lnTo>
                  <a:lnTo>
                    <a:pt x="69" y="86"/>
                  </a:lnTo>
                  <a:lnTo>
                    <a:pt x="6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8" name="Freeform 9">
              <a:extLst>
                <a:ext uri="{FF2B5EF4-FFF2-40B4-BE49-F238E27FC236}">
                  <a16:creationId xmlns:a16="http://schemas.microsoft.com/office/drawing/2014/main" id="{6F58BAEA-C01A-4072-840E-4BA7DA30A9A3}"/>
                </a:ext>
              </a:extLst>
            </p:cNvPr>
            <p:cNvSpPr>
              <a:spLocks/>
            </p:cNvSpPr>
            <p:nvPr userDrawn="1"/>
          </p:nvSpPr>
          <p:spPr bwMode="auto">
            <a:xfrm>
              <a:off x="1811" y="1102"/>
              <a:ext cx="92" cy="103"/>
            </a:xfrm>
            <a:custGeom>
              <a:avLst/>
              <a:gdLst>
                <a:gd name="T0" fmla="*/ 52 w 52"/>
                <a:gd name="T1" fmla="*/ 11 h 57"/>
                <a:gd name="T2" fmla="*/ 46 w 52"/>
                <a:gd name="T3" fmla="*/ 15 h 57"/>
                <a:gd name="T4" fmla="*/ 29 w 52"/>
                <a:gd name="T5" fmla="*/ 6 h 57"/>
                <a:gd name="T6" fmla="*/ 8 w 52"/>
                <a:gd name="T7" fmla="*/ 28 h 57"/>
                <a:gd name="T8" fmla="*/ 29 w 52"/>
                <a:gd name="T9" fmla="*/ 50 h 57"/>
                <a:gd name="T10" fmla="*/ 46 w 52"/>
                <a:gd name="T11" fmla="*/ 41 h 57"/>
                <a:gd name="T12" fmla="*/ 51 w 52"/>
                <a:gd name="T13" fmla="*/ 46 h 57"/>
                <a:gd name="T14" fmla="*/ 29 w 52"/>
                <a:gd name="T15" fmla="*/ 57 h 57"/>
                <a:gd name="T16" fmla="*/ 0 w 52"/>
                <a:gd name="T17" fmla="*/ 28 h 57"/>
                <a:gd name="T18" fmla="*/ 29 w 52"/>
                <a:gd name="T19" fmla="*/ 0 h 57"/>
                <a:gd name="T20" fmla="*/ 52 w 52"/>
                <a:gd name="T21" fmla="*/ 1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57">
                  <a:moveTo>
                    <a:pt x="52" y="11"/>
                  </a:moveTo>
                  <a:cubicBezTo>
                    <a:pt x="46" y="15"/>
                    <a:pt x="46" y="15"/>
                    <a:pt x="46" y="15"/>
                  </a:cubicBezTo>
                  <a:cubicBezTo>
                    <a:pt x="42" y="10"/>
                    <a:pt x="36" y="6"/>
                    <a:pt x="29" y="6"/>
                  </a:cubicBezTo>
                  <a:cubicBezTo>
                    <a:pt x="17" y="6"/>
                    <a:pt x="8" y="15"/>
                    <a:pt x="8" y="28"/>
                  </a:cubicBezTo>
                  <a:cubicBezTo>
                    <a:pt x="8" y="41"/>
                    <a:pt x="17" y="50"/>
                    <a:pt x="29" y="50"/>
                  </a:cubicBezTo>
                  <a:cubicBezTo>
                    <a:pt x="36" y="50"/>
                    <a:pt x="42" y="47"/>
                    <a:pt x="46" y="41"/>
                  </a:cubicBezTo>
                  <a:cubicBezTo>
                    <a:pt x="51" y="46"/>
                    <a:pt x="51" y="46"/>
                    <a:pt x="51" y="46"/>
                  </a:cubicBezTo>
                  <a:cubicBezTo>
                    <a:pt x="47" y="52"/>
                    <a:pt x="38" y="57"/>
                    <a:pt x="29" y="57"/>
                  </a:cubicBezTo>
                  <a:cubicBezTo>
                    <a:pt x="12" y="57"/>
                    <a:pt x="0" y="45"/>
                    <a:pt x="0" y="28"/>
                  </a:cubicBezTo>
                  <a:cubicBezTo>
                    <a:pt x="0" y="12"/>
                    <a:pt x="12" y="0"/>
                    <a:pt x="29" y="0"/>
                  </a:cubicBezTo>
                  <a:cubicBezTo>
                    <a:pt x="39" y="0"/>
                    <a:pt x="47" y="4"/>
                    <a:pt x="5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9" name="Freeform 10">
              <a:extLst>
                <a:ext uri="{FF2B5EF4-FFF2-40B4-BE49-F238E27FC236}">
                  <a16:creationId xmlns:a16="http://schemas.microsoft.com/office/drawing/2014/main" id="{DDD1A9DE-96D1-4461-8311-5F7B94A3F2D1}"/>
                </a:ext>
              </a:extLst>
            </p:cNvPr>
            <p:cNvSpPr>
              <a:spLocks/>
            </p:cNvSpPr>
            <p:nvPr userDrawn="1"/>
          </p:nvSpPr>
          <p:spPr bwMode="auto">
            <a:xfrm>
              <a:off x="1949" y="1104"/>
              <a:ext cx="81" cy="99"/>
            </a:xfrm>
            <a:custGeom>
              <a:avLst/>
              <a:gdLst>
                <a:gd name="T0" fmla="*/ 12 w 81"/>
                <a:gd name="T1" fmla="*/ 43 h 99"/>
                <a:gd name="T2" fmla="*/ 71 w 81"/>
                <a:gd name="T3" fmla="*/ 43 h 99"/>
                <a:gd name="T4" fmla="*/ 71 w 81"/>
                <a:gd name="T5" fmla="*/ 0 h 99"/>
                <a:gd name="T6" fmla="*/ 81 w 81"/>
                <a:gd name="T7" fmla="*/ 0 h 99"/>
                <a:gd name="T8" fmla="*/ 81 w 81"/>
                <a:gd name="T9" fmla="*/ 99 h 99"/>
                <a:gd name="T10" fmla="*/ 71 w 81"/>
                <a:gd name="T11" fmla="*/ 99 h 99"/>
                <a:gd name="T12" fmla="*/ 71 w 81"/>
                <a:gd name="T13" fmla="*/ 54 h 99"/>
                <a:gd name="T14" fmla="*/ 12 w 81"/>
                <a:gd name="T15" fmla="*/ 54 h 99"/>
                <a:gd name="T16" fmla="*/ 12 w 81"/>
                <a:gd name="T17" fmla="*/ 99 h 99"/>
                <a:gd name="T18" fmla="*/ 0 w 81"/>
                <a:gd name="T19" fmla="*/ 99 h 99"/>
                <a:gd name="T20" fmla="*/ 0 w 81"/>
                <a:gd name="T21" fmla="*/ 0 h 99"/>
                <a:gd name="T22" fmla="*/ 12 w 81"/>
                <a:gd name="T23" fmla="*/ 0 h 99"/>
                <a:gd name="T24" fmla="*/ 12 w 81"/>
                <a:gd name="T25" fmla="*/ 4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12" y="43"/>
                  </a:moveTo>
                  <a:lnTo>
                    <a:pt x="71" y="43"/>
                  </a:lnTo>
                  <a:lnTo>
                    <a:pt x="71" y="0"/>
                  </a:lnTo>
                  <a:lnTo>
                    <a:pt x="81" y="0"/>
                  </a:lnTo>
                  <a:lnTo>
                    <a:pt x="81" y="99"/>
                  </a:lnTo>
                  <a:lnTo>
                    <a:pt x="71" y="99"/>
                  </a:lnTo>
                  <a:lnTo>
                    <a:pt x="71" y="54"/>
                  </a:lnTo>
                  <a:lnTo>
                    <a:pt x="12" y="54"/>
                  </a:lnTo>
                  <a:lnTo>
                    <a:pt x="12" y="99"/>
                  </a:lnTo>
                  <a:lnTo>
                    <a:pt x="0" y="99"/>
                  </a:lnTo>
                  <a:lnTo>
                    <a:pt x="0" y="0"/>
                  </a:lnTo>
                  <a:lnTo>
                    <a:pt x="12" y="0"/>
                  </a:lnTo>
                  <a:lnTo>
                    <a:pt x="1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0" name="Freeform 11">
              <a:extLst>
                <a:ext uri="{FF2B5EF4-FFF2-40B4-BE49-F238E27FC236}">
                  <a16:creationId xmlns:a16="http://schemas.microsoft.com/office/drawing/2014/main" id="{8D5A5486-D5BB-4992-854D-D340277C2D8D}"/>
                </a:ext>
              </a:extLst>
            </p:cNvPr>
            <p:cNvSpPr>
              <a:spLocks/>
            </p:cNvSpPr>
            <p:nvPr userDrawn="1"/>
          </p:nvSpPr>
          <p:spPr bwMode="auto">
            <a:xfrm>
              <a:off x="2092" y="1104"/>
              <a:ext cx="84" cy="99"/>
            </a:xfrm>
            <a:custGeom>
              <a:avLst/>
              <a:gdLst>
                <a:gd name="T0" fmla="*/ 84 w 84"/>
                <a:gd name="T1" fmla="*/ 99 h 99"/>
                <a:gd name="T2" fmla="*/ 73 w 84"/>
                <a:gd name="T3" fmla="*/ 99 h 99"/>
                <a:gd name="T4" fmla="*/ 13 w 84"/>
                <a:gd name="T5" fmla="*/ 20 h 99"/>
                <a:gd name="T6" fmla="*/ 13 w 84"/>
                <a:gd name="T7" fmla="*/ 99 h 99"/>
                <a:gd name="T8" fmla="*/ 0 w 84"/>
                <a:gd name="T9" fmla="*/ 99 h 99"/>
                <a:gd name="T10" fmla="*/ 0 w 84"/>
                <a:gd name="T11" fmla="*/ 0 h 99"/>
                <a:gd name="T12" fmla="*/ 11 w 84"/>
                <a:gd name="T13" fmla="*/ 0 h 99"/>
                <a:gd name="T14" fmla="*/ 71 w 84"/>
                <a:gd name="T15" fmla="*/ 77 h 99"/>
                <a:gd name="T16" fmla="*/ 71 w 84"/>
                <a:gd name="T17" fmla="*/ 0 h 99"/>
                <a:gd name="T18" fmla="*/ 84 w 84"/>
                <a:gd name="T19" fmla="*/ 0 h 99"/>
                <a:gd name="T20" fmla="*/ 84 w 84"/>
                <a:gd name="T2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99">
                  <a:moveTo>
                    <a:pt x="84" y="99"/>
                  </a:moveTo>
                  <a:lnTo>
                    <a:pt x="73" y="99"/>
                  </a:lnTo>
                  <a:lnTo>
                    <a:pt x="13" y="20"/>
                  </a:lnTo>
                  <a:lnTo>
                    <a:pt x="13" y="99"/>
                  </a:lnTo>
                  <a:lnTo>
                    <a:pt x="0" y="99"/>
                  </a:lnTo>
                  <a:lnTo>
                    <a:pt x="0" y="0"/>
                  </a:lnTo>
                  <a:lnTo>
                    <a:pt x="11" y="0"/>
                  </a:lnTo>
                  <a:lnTo>
                    <a:pt x="71" y="77"/>
                  </a:lnTo>
                  <a:lnTo>
                    <a:pt x="71" y="0"/>
                  </a:lnTo>
                  <a:lnTo>
                    <a:pt x="84" y="0"/>
                  </a:lnTo>
                  <a:lnTo>
                    <a:pt x="84"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1" name="Freeform 12">
              <a:extLst>
                <a:ext uri="{FF2B5EF4-FFF2-40B4-BE49-F238E27FC236}">
                  <a16:creationId xmlns:a16="http://schemas.microsoft.com/office/drawing/2014/main" id="{5D0A24BB-CEB5-48CD-B1FC-6F4784222C0D}"/>
                </a:ext>
              </a:extLst>
            </p:cNvPr>
            <p:cNvSpPr>
              <a:spLocks noEditPoints="1"/>
            </p:cNvSpPr>
            <p:nvPr userDrawn="1"/>
          </p:nvSpPr>
          <p:spPr bwMode="auto">
            <a:xfrm>
              <a:off x="2220" y="1102"/>
              <a:ext cx="101" cy="103"/>
            </a:xfrm>
            <a:custGeom>
              <a:avLst/>
              <a:gdLst>
                <a:gd name="T0" fmla="*/ 57 w 57"/>
                <a:gd name="T1" fmla="*/ 28 h 57"/>
                <a:gd name="T2" fmla="*/ 29 w 57"/>
                <a:gd name="T3" fmla="*/ 57 h 57"/>
                <a:gd name="T4" fmla="*/ 0 w 57"/>
                <a:gd name="T5" fmla="*/ 28 h 57"/>
                <a:gd name="T6" fmla="*/ 29 w 57"/>
                <a:gd name="T7" fmla="*/ 0 h 57"/>
                <a:gd name="T8" fmla="*/ 57 w 57"/>
                <a:gd name="T9" fmla="*/ 28 h 57"/>
                <a:gd name="T10" fmla="*/ 7 w 57"/>
                <a:gd name="T11" fmla="*/ 28 h 57"/>
                <a:gd name="T12" fmla="*/ 29 w 57"/>
                <a:gd name="T13" fmla="*/ 50 h 57"/>
                <a:gd name="T14" fmla="*/ 50 w 57"/>
                <a:gd name="T15" fmla="*/ 28 h 57"/>
                <a:gd name="T16" fmla="*/ 29 w 57"/>
                <a:gd name="T17" fmla="*/ 6 h 57"/>
                <a:gd name="T18" fmla="*/ 7 w 57"/>
                <a:gd name="T1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57" y="28"/>
                  </a:moveTo>
                  <a:cubicBezTo>
                    <a:pt x="57" y="45"/>
                    <a:pt x="45" y="57"/>
                    <a:pt x="29" y="57"/>
                  </a:cubicBezTo>
                  <a:cubicBezTo>
                    <a:pt x="12" y="57"/>
                    <a:pt x="0" y="45"/>
                    <a:pt x="0" y="28"/>
                  </a:cubicBezTo>
                  <a:cubicBezTo>
                    <a:pt x="0" y="12"/>
                    <a:pt x="12" y="0"/>
                    <a:pt x="29" y="0"/>
                  </a:cubicBezTo>
                  <a:cubicBezTo>
                    <a:pt x="45" y="0"/>
                    <a:pt x="57" y="12"/>
                    <a:pt x="57" y="28"/>
                  </a:cubicBezTo>
                  <a:close/>
                  <a:moveTo>
                    <a:pt x="7" y="28"/>
                  </a:moveTo>
                  <a:cubicBezTo>
                    <a:pt x="7" y="41"/>
                    <a:pt x="17" y="50"/>
                    <a:pt x="29" y="50"/>
                  </a:cubicBezTo>
                  <a:cubicBezTo>
                    <a:pt x="41" y="50"/>
                    <a:pt x="50" y="41"/>
                    <a:pt x="50" y="28"/>
                  </a:cubicBezTo>
                  <a:cubicBezTo>
                    <a:pt x="50" y="15"/>
                    <a:pt x="41" y="6"/>
                    <a:pt x="29" y="6"/>
                  </a:cubicBezTo>
                  <a:cubicBezTo>
                    <a:pt x="17" y="6"/>
                    <a:pt x="7" y="15"/>
                    <a:pt x="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2" name="Freeform 13">
              <a:extLst>
                <a:ext uri="{FF2B5EF4-FFF2-40B4-BE49-F238E27FC236}">
                  <a16:creationId xmlns:a16="http://schemas.microsoft.com/office/drawing/2014/main" id="{1474F1C5-6769-4516-8FC4-F25DEC9C7320}"/>
                </a:ext>
              </a:extLst>
            </p:cNvPr>
            <p:cNvSpPr>
              <a:spLocks/>
            </p:cNvSpPr>
            <p:nvPr userDrawn="1"/>
          </p:nvSpPr>
          <p:spPr bwMode="auto">
            <a:xfrm>
              <a:off x="2365" y="1104"/>
              <a:ext cx="69" cy="99"/>
            </a:xfrm>
            <a:custGeom>
              <a:avLst/>
              <a:gdLst>
                <a:gd name="T0" fmla="*/ 69 w 69"/>
                <a:gd name="T1" fmla="*/ 99 h 99"/>
                <a:gd name="T2" fmla="*/ 0 w 69"/>
                <a:gd name="T3" fmla="*/ 99 h 99"/>
                <a:gd name="T4" fmla="*/ 0 w 69"/>
                <a:gd name="T5" fmla="*/ 0 h 99"/>
                <a:gd name="T6" fmla="*/ 13 w 69"/>
                <a:gd name="T7" fmla="*/ 0 h 99"/>
                <a:gd name="T8" fmla="*/ 13 w 69"/>
                <a:gd name="T9" fmla="*/ 86 h 99"/>
                <a:gd name="T10" fmla="*/ 69 w 69"/>
                <a:gd name="T11" fmla="*/ 86 h 99"/>
                <a:gd name="T12" fmla="*/ 69 w 69"/>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69" h="99">
                  <a:moveTo>
                    <a:pt x="69" y="99"/>
                  </a:moveTo>
                  <a:lnTo>
                    <a:pt x="0" y="99"/>
                  </a:lnTo>
                  <a:lnTo>
                    <a:pt x="0" y="0"/>
                  </a:lnTo>
                  <a:lnTo>
                    <a:pt x="13" y="0"/>
                  </a:lnTo>
                  <a:lnTo>
                    <a:pt x="13" y="86"/>
                  </a:lnTo>
                  <a:lnTo>
                    <a:pt x="69" y="86"/>
                  </a:lnTo>
                  <a:lnTo>
                    <a:pt x="6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3" name="Freeform 14">
              <a:extLst>
                <a:ext uri="{FF2B5EF4-FFF2-40B4-BE49-F238E27FC236}">
                  <a16:creationId xmlns:a16="http://schemas.microsoft.com/office/drawing/2014/main" id="{3CFB0C66-43B2-4EBF-9202-6FEA8A3BC6B3}"/>
                </a:ext>
              </a:extLst>
            </p:cNvPr>
            <p:cNvSpPr>
              <a:spLocks noEditPoints="1"/>
            </p:cNvSpPr>
            <p:nvPr userDrawn="1"/>
          </p:nvSpPr>
          <p:spPr bwMode="auto">
            <a:xfrm>
              <a:off x="2461" y="1102"/>
              <a:ext cx="101" cy="103"/>
            </a:xfrm>
            <a:custGeom>
              <a:avLst/>
              <a:gdLst>
                <a:gd name="T0" fmla="*/ 57 w 57"/>
                <a:gd name="T1" fmla="*/ 28 h 57"/>
                <a:gd name="T2" fmla="*/ 28 w 57"/>
                <a:gd name="T3" fmla="*/ 57 h 57"/>
                <a:gd name="T4" fmla="*/ 0 w 57"/>
                <a:gd name="T5" fmla="*/ 28 h 57"/>
                <a:gd name="T6" fmla="*/ 28 w 57"/>
                <a:gd name="T7" fmla="*/ 0 h 57"/>
                <a:gd name="T8" fmla="*/ 57 w 57"/>
                <a:gd name="T9" fmla="*/ 28 h 57"/>
                <a:gd name="T10" fmla="*/ 7 w 57"/>
                <a:gd name="T11" fmla="*/ 28 h 57"/>
                <a:gd name="T12" fmla="*/ 28 w 57"/>
                <a:gd name="T13" fmla="*/ 50 h 57"/>
                <a:gd name="T14" fmla="*/ 50 w 57"/>
                <a:gd name="T15" fmla="*/ 28 h 57"/>
                <a:gd name="T16" fmla="*/ 28 w 57"/>
                <a:gd name="T17" fmla="*/ 6 h 57"/>
                <a:gd name="T18" fmla="*/ 7 w 57"/>
                <a:gd name="T1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57" y="28"/>
                  </a:moveTo>
                  <a:cubicBezTo>
                    <a:pt x="57" y="45"/>
                    <a:pt x="45" y="57"/>
                    <a:pt x="28" y="57"/>
                  </a:cubicBezTo>
                  <a:cubicBezTo>
                    <a:pt x="12" y="57"/>
                    <a:pt x="0" y="45"/>
                    <a:pt x="0" y="28"/>
                  </a:cubicBezTo>
                  <a:cubicBezTo>
                    <a:pt x="0" y="12"/>
                    <a:pt x="12" y="0"/>
                    <a:pt x="28" y="0"/>
                  </a:cubicBezTo>
                  <a:cubicBezTo>
                    <a:pt x="45" y="0"/>
                    <a:pt x="57" y="12"/>
                    <a:pt x="57" y="28"/>
                  </a:cubicBezTo>
                  <a:close/>
                  <a:moveTo>
                    <a:pt x="7" y="28"/>
                  </a:moveTo>
                  <a:cubicBezTo>
                    <a:pt x="7" y="41"/>
                    <a:pt x="16" y="50"/>
                    <a:pt x="28" y="50"/>
                  </a:cubicBezTo>
                  <a:cubicBezTo>
                    <a:pt x="41" y="50"/>
                    <a:pt x="50" y="41"/>
                    <a:pt x="50" y="28"/>
                  </a:cubicBezTo>
                  <a:cubicBezTo>
                    <a:pt x="50" y="15"/>
                    <a:pt x="41" y="6"/>
                    <a:pt x="28" y="6"/>
                  </a:cubicBezTo>
                  <a:cubicBezTo>
                    <a:pt x="16" y="6"/>
                    <a:pt x="7" y="15"/>
                    <a:pt x="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4" name="Freeform 15">
              <a:extLst>
                <a:ext uri="{FF2B5EF4-FFF2-40B4-BE49-F238E27FC236}">
                  <a16:creationId xmlns:a16="http://schemas.microsoft.com/office/drawing/2014/main" id="{3DE01F0D-5CCA-4404-B0EB-17FC84C0E021}"/>
                </a:ext>
              </a:extLst>
            </p:cNvPr>
            <p:cNvSpPr>
              <a:spLocks/>
            </p:cNvSpPr>
            <p:nvPr userDrawn="1"/>
          </p:nvSpPr>
          <p:spPr bwMode="auto">
            <a:xfrm>
              <a:off x="2596" y="1102"/>
              <a:ext cx="97" cy="103"/>
            </a:xfrm>
            <a:custGeom>
              <a:avLst/>
              <a:gdLst>
                <a:gd name="T0" fmla="*/ 50 w 55"/>
                <a:gd name="T1" fmla="*/ 9 h 57"/>
                <a:gd name="T2" fmla="*/ 45 w 55"/>
                <a:gd name="T3" fmla="*/ 14 h 57"/>
                <a:gd name="T4" fmla="*/ 29 w 55"/>
                <a:gd name="T5" fmla="*/ 6 h 57"/>
                <a:gd name="T6" fmla="*/ 7 w 55"/>
                <a:gd name="T7" fmla="*/ 28 h 57"/>
                <a:gd name="T8" fmla="*/ 28 w 55"/>
                <a:gd name="T9" fmla="*/ 50 h 57"/>
                <a:gd name="T10" fmla="*/ 48 w 55"/>
                <a:gd name="T11" fmla="*/ 33 h 57"/>
                <a:gd name="T12" fmla="*/ 31 w 55"/>
                <a:gd name="T13" fmla="*/ 33 h 57"/>
                <a:gd name="T14" fmla="*/ 31 w 55"/>
                <a:gd name="T15" fmla="*/ 26 h 57"/>
                <a:gd name="T16" fmla="*/ 55 w 55"/>
                <a:gd name="T17" fmla="*/ 26 h 57"/>
                <a:gd name="T18" fmla="*/ 55 w 55"/>
                <a:gd name="T19" fmla="*/ 28 h 57"/>
                <a:gd name="T20" fmla="*/ 28 w 55"/>
                <a:gd name="T21" fmla="*/ 57 h 57"/>
                <a:gd name="T22" fmla="*/ 0 w 55"/>
                <a:gd name="T23" fmla="*/ 28 h 57"/>
                <a:gd name="T24" fmla="*/ 29 w 55"/>
                <a:gd name="T25" fmla="*/ 0 h 57"/>
                <a:gd name="T26" fmla="*/ 50 w 55"/>
                <a:gd name="T27"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7">
                  <a:moveTo>
                    <a:pt x="50" y="9"/>
                  </a:moveTo>
                  <a:cubicBezTo>
                    <a:pt x="45" y="14"/>
                    <a:pt x="45" y="14"/>
                    <a:pt x="45" y="14"/>
                  </a:cubicBezTo>
                  <a:cubicBezTo>
                    <a:pt x="41" y="9"/>
                    <a:pt x="35" y="6"/>
                    <a:pt x="29" y="6"/>
                  </a:cubicBezTo>
                  <a:cubicBezTo>
                    <a:pt x="16" y="6"/>
                    <a:pt x="7" y="15"/>
                    <a:pt x="7" y="28"/>
                  </a:cubicBezTo>
                  <a:cubicBezTo>
                    <a:pt x="7" y="41"/>
                    <a:pt x="16" y="50"/>
                    <a:pt x="28" y="50"/>
                  </a:cubicBezTo>
                  <a:cubicBezTo>
                    <a:pt x="40" y="50"/>
                    <a:pt x="46" y="43"/>
                    <a:pt x="48" y="33"/>
                  </a:cubicBezTo>
                  <a:cubicBezTo>
                    <a:pt x="31" y="33"/>
                    <a:pt x="31" y="33"/>
                    <a:pt x="31" y="33"/>
                  </a:cubicBezTo>
                  <a:cubicBezTo>
                    <a:pt x="31" y="26"/>
                    <a:pt x="31" y="26"/>
                    <a:pt x="31" y="26"/>
                  </a:cubicBezTo>
                  <a:cubicBezTo>
                    <a:pt x="55" y="26"/>
                    <a:pt x="55" y="26"/>
                    <a:pt x="55" y="26"/>
                  </a:cubicBezTo>
                  <a:cubicBezTo>
                    <a:pt x="55" y="27"/>
                    <a:pt x="55" y="27"/>
                    <a:pt x="55" y="28"/>
                  </a:cubicBezTo>
                  <a:cubicBezTo>
                    <a:pt x="55" y="44"/>
                    <a:pt x="45" y="57"/>
                    <a:pt x="28" y="57"/>
                  </a:cubicBezTo>
                  <a:cubicBezTo>
                    <a:pt x="14" y="57"/>
                    <a:pt x="0" y="46"/>
                    <a:pt x="0" y="28"/>
                  </a:cubicBezTo>
                  <a:cubicBezTo>
                    <a:pt x="0" y="12"/>
                    <a:pt x="12" y="0"/>
                    <a:pt x="29" y="0"/>
                  </a:cubicBezTo>
                  <a:cubicBezTo>
                    <a:pt x="37" y="0"/>
                    <a:pt x="45" y="3"/>
                    <a:pt x="5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5" name="Freeform 16">
              <a:extLst>
                <a:ext uri="{FF2B5EF4-FFF2-40B4-BE49-F238E27FC236}">
                  <a16:creationId xmlns:a16="http://schemas.microsoft.com/office/drawing/2014/main" id="{186C9553-5006-4E5D-8B9A-BAFFC8E68E5F}"/>
                </a:ext>
              </a:extLst>
            </p:cNvPr>
            <p:cNvSpPr>
              <a:spLocks/>
            </p:cNvSpPr>
            <p:nvPr userDrawn="1"/>
          </p:nvSpPr>
          <p:spPr bwMode="auto">
            <a:xfrm>
              <a:off x="2716" y="1104"/>
              <a:ext cx="90" cy="99"/>
            </a:xfrm>
            <a:custGeom>
              <a:avLst/>
              <a:gdLst>
                <a:gd name="T0" fmla="*/ 51 w 90"/>
                <a:gd name="T1" fmla="*/ 58 h 99"/>
                <a:gd name="T2" fmla="*/ 51 w 90"/>
                <a:gd name="T3" fmla="*/ 99 h 99"/>
                <a:gd name="T4" fmla="*/ 39 w 90"/>
                <a:gd name="T5" fmla="*/ 99 h 99"/>
                <a:gd name="T6" fmla="*/ 39 w 90"/>
                <a:gd name="T7" fmla="*/ 58 h 99"/>
                <a:gd name="T8" fmla="*/ 0 w 90"/>
                <a:gd name="T9" fmla="*/ 0 h 99"/>
                <a:gd name="T10" fmla="*/ 16 w 90"/>
                <a:gd name="T11" fmla="*/ 0 h 99"/>
                <a:gd name="T12" fmla="*/ 46 w 90"/>
                <a:gd name="T13" fmla="*/ 45 h 99"/>
                <a:gd name="T14" fmla="*/ 74 w 90"/>
                <a:gd name="T15" fmla="*/ 0 h 99"/>
                <a:gd name="T16" fmla="*/ 90 w 90"/>
                <a:gd name="T17" fmla="*/ 0 h 99"/>
                <a:gd name="T18" fmla="*/ 51 w 90"/>
                <a:gd name="T19"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9">
                  <a:moveTo>
                    <a:pt x="51" y="58"/>
                  </a:moveTo>
                  <a:lnTo>
                    <a:pt x="51" y="99"/>
                  </a:lnTo>
                  <a:lnTo>
                    <a:pt x="39" y="99"/>
                  </a:lnTo>
                  <a:lnTo>
                    <a:pt x="39" y="58"/>
                  </a:lnTo>
                  <a:lnTo>
                    <a:pt x="0" y="0"/>
                  </a:lnTo>
                  <a:lnTo>
                    <a:pt x="16" y="0"/>
                  </a:lnTo>
                  <a:lnTo>
                    <a:pt x="46" y="45"/>
                  </a:lnTo>
                  <a:lnTo>
                    <a:pt x="74" y="0"/>
                  </a:lnTo>
                  <a:lnTo>
                    <a:pt x="90" y="0"/>
                  </a:lnTo>
                  <a:lnTo>
                    <a:pt x="51"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6" name="Freeform 17">
              <a:extLst>
                <a:ext uri="{FF2B5EF4-FFF2-40B4-BE49-F238E27FC236}">
                  <a16:creationId xmlns:a16="http://schemas.microsoft.com/office/drawing/2014/main" id="{10CE3C1A-E5BA-4358-9675-5CCB06EA2A21}"/>
                </a:ext>
              </a:extLst>
            </p:cNvPr>
            <p:cNvSpPr>
              <a:spLocks/>
            </p:cNvSpPr>
            <p:nvPr userDrawn="1"/>
          </p:nvSpPr>
          <p:spPr bwMode="auto">
            <a:xfrm>
              <a:off x="1279" y="894"/>
              <a:ext cx="106" cy="104"/>
            </a:xfrm>
            <a:custGeom>
              <a:avLst/>
              <a:gdLst>
                <a:gd name="T0" fmla="*/ 67 w 106"/>
                <a:gd name="T1" fmla="*/ 104 h 104"/>
                <a:gd name="T2" fmla="*/ 39 w 106"/>
                <a:gd name="T3" fmla="*/ 104 h 104"/>
                <a:gd name="T4" fmla="*/ 0 w 106"/>
                <a:gd name="T5" fmla="*/ 0 h 104"/>
                <a:gd name="T6" fmla="*/ 27 w 106"/>
                <a:gd name="T7" fmla="*/ 0 h 104"/>
                <a:gd name="T8" fmla="*/ 53 w 106"/>
                <a:gd name="T9" fmla="*/ 79 h 104"/>
                <a:gd name="T10" fmla="*/ 82 w 106"/>
                <a:gd name="T11" fmla="*/ 0 h 104"/>
                <a:gd name="T12" fmla="*/ 106 w 106"/>
                <a:gd name="T13" fmla="*/ 0 h 104"/>
                <a:gd name="T14" fmla="*/ 67 w 106"/>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4">
                  <a:moveTo>
                    <a:pt x="67" y="104"/>
                  </a:moveTo>
                  <a:lnTo>
                    <a:pt x="39" y="104"/>
                  </a:lnTo>
                  <a:lnTo>
                    <a:pt x="0" y="0"/>
                  </a:lnTo>
                  <a:lnTo>
                    <a:pt x="27" y="0"/>
                  </a:lnTo>
                  <a:lnTo>
                    <a:pt x="53" y="79"/>
                  </a:lnTo>
                  <a:lnTo>
                    <a:pt x="82" y="0"/>
                  </a:lnTo>
                  <a:lnTo>
                    <a:pt x="106" y="0"/>
                  </a:lnTo>
                  <a:lnTo>
                    <a:pt x="6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7" name="Freeform 18">
              <a:extLst>
                <a:ext uri="{FF2B5EF4-FFF2-40B4-BE49-F238E27FC236}">
                  <a16:creationId xmlns:a16="http://schemas.microsoft.com/office/drawing/2014/main" id="{4B4A3E0A-9084-4B31-A7C5-63AF8C253225}"/>
                </a:ext>
              </a:extLst>
            </p:cNvPr>
            <p:cNvSpPr>
              <a:spLocks noEditPoints="1"/>
            </p:cNvSpPr>
            <p:nvPr userDrawn="1"/>
          </p:nvSpPr>
          <p:spPr bwMode="auto">
            <a:xfrm>
              <a:off x="1394" y="894"/>
              <a:ext cx="110" cy="104"/>
            </a:xfrm>
            <a:custGeom>
              <a:avLst/>
              <a:gdLst>
                <a:gd name="T0" fmla="*/ 110 w 110"/>
                <a:gd name="T1" fmla="*/ 104 h 104"/>
                <a:gd name="T2" fmla="*/ 83 w 110"/>
                <a:gd name="T3" fmla="*/ 104 h 104"/>
                <a:gd name="T4" fmla="*/ 76 w 110"/>
                <a:gd name="T5" fmla="*/ 82 h 104"/>
                <a:gd name="T6" fmla="*/ 34 w 110"/>
                <a:gd name="T7" fmla="*/ 82 h 104"/>
                <a:gd name="T8" fmla="*/ 27 w 110"/>
                <a:gd name="T9" fmla="*/ 104 h 104"/>
                <a:gd name="T10" fmla="*/ 0 w 110"/>
                <a:gd name="T11" fmla="*/ 104 h 104"/>
                <a:gd name="T12" fmla="*/ 41 w 110"/>
                <a:gd name="T13" fmla="*/ 0 h 104"/>
                <a:gd name="T14" fmla="*/ 69 w 110"/>
                <a:gd name="T15" fmla="*/ 0 h 104"/>
                <a:gd name="T16" fmla="*/ 110 w 110"/>
                <a:gd name="T17" fmla="*/ 104 h 104"/>
                <a:gd name="T18" fmla="*/ 43 w 110"/>
                <a:gd name="T19" fmla="*/ 59 h 104"/>
                <a:gd name="T20" fmla="*/ 68 w 110"/>
                <a:gd name="T21" fmla="*/ 59 h 104"/>
                <a:gd name="T22" fmla="*/ 55 w 110"/>
                <a:gd name="T23" fmla="*/ 25 h 104"/>
                <a:gd name="T24" fmla="*/ 43 w 110"/>
                <a:gd name="T2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04">
                  <a:moveTo>
                    <a:pt x="110" y="104"/>
                  </a:moveTo>
                  <a:lnTo>
                    <a:pt x="83" y="104"/>
                  </a:lnTo>
                  <a:lnTo>
                    <a:pt x="76" y="82"/>
                  </a:lnTo>
                  <a:lnTo>
                    <a:pt x="34" y="82"/>
                  </a:lnTo>
                  <a:lnTo>
                    <a:pt x="27" y="104"/>
                  </a:lnTo>
                  <a:lnTo>
                    <a:pt x="0" y="104"/>
                  </a:lnTo>
                  <a:lnTo>
                    <a:pt x="41" y="0"/>
                  </a:lnTo>
                  <a:lnTo>
                    <a:pt x="69" y="0"/>
                  </a:lnTo>
                  <a:lnTo>
                    <a:pt x="110" y="104"/>
                  </a:lnTo>
                  <a:close/>
                  <a:moveTo>
                    <a:pt x="43" y="59"/>
                  </a:moveTo>
                  <a:lnTo>
                    <a:pt x="68" y="59"/>
                  </a:lnTo>
                  <a:lnTo>
                    <a:pt x="55" y="25"/>
                  </a:lnTo>
                  <a:lnTo>
                    <a:pt x="4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8" name="Freeform 19">
              <a:extLst>
                <a:ext uri="{FF2B5EF4-FFF2-40B4-BE49-F238E27FC236}">
                  <a16:creationId xmlns:a16="http://schemas.microsoft.com/office/drawing/2014/main" id="{437BD280-4BD0-44E7-895D-D274A06BBCD4}"/>
                </a:ext>
              </a:extLst>
            </p:cNvPr>
            <p:cNvSpPr>
              <a:spLocks noEditPoints="1"/>
            </p:cNvSpPr>
            <p:nvPr userDrawn="1"/>
          </p:nvSpPr>
          <p:spPr bwMode="auto">
            <a:xfrm>
              <a:off x="1524" y="894"/>
              <a:ext cx="109" cy="104"/>
            </a:xfrm>
            <a:custGeom>
              <a:avLst/>
              <a:gdLst>
                <a:gd name="T0" fmla="*/ 109 w 109"/>
                <a:gd name="T1" fmla="*/ 104 h 104"/>
                <a:gd name="T2" fmla="*/ 83 w 109"/>
                <a:gd name="T3" fmla="*/ 104 h 104"/>
                <a:gd name="T4" fmla="*/ 74 w 109"/>
                <a:gd name="T5" fmla="*/ 82 h 104"/>
                <a:gd name="T6" fmla="*/ 33 w 109"/>
                <a:gd name="T7" fmla="*/ 82 h 104"/>
                <a:gd name="T8" fmla="*/ 26 w 109"/>
                <a:gd name="T9" fmla="*/ 104 h 104"/>
                <a:gd name="T10" fmla="*/ 0 w 109"/>
                <a:gd name="T11" fmla="*/ 104 h 104"/>
                <a:gd name="T12" fmla="*/ 40 w 109"/>
                <a:gd name="T13" fmla="*/ 0 h 104"/>
                <a:gd name="T14" fmla="*/ 69 w 109"/>
                <a:gd name="T15" fmla="*/ 0 h 104"/>
                <a:gd name="T16" fmla="*/ 109 w 109"/>
                <a:gd name="T17" fmla="*/ 104 h 104"/>
                <a:gd name="T18" fmla="*/ 42 w 109"/>
                <a:gd name="T19" fmla="*/ 59 h 104"/>
                <a:gd name="T20" fmla="*/ 67 w 109"/>
                <a:gd name="T21" fmla="*/ 59 h 104"/>
                <a:gd name="T22" fmla="*/ 54 w 109"/>
                <a:gd name="T23" fmla="*/ 25 h 104"/>
                <a:gd name="T24" fmla="*/ 42 w 109"/>
                <a:gd name="T2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4">
                  <a:moveTo>
                    <a:pt x="109" y="104"/>
                  </a:moveTo>
                  <a:lnTo>
                    <a:pt x="83" y="104"/>
                  </a:lnTo>
                  <a:lnTo>
                    <a:pt x="74" y="82"/>
                  </a:lnTo>
                  <a:lnTo>
                    <a:pt x="33" y="82"/>
                  </a:lnTo>
                  <a:lnTo>
                    <a:pt x="26" y="104"/>
                  </a:lnTo>
                  <a:lnTo>
                    <a:pt x="0" y="104"/>
                  </a:lnTo>
                  <a:lnTo>
                    <a:pt x="40" y="0"/>
                  </a:lnTo>
                  <a:lnTo>
                    <a:pt x="69" y="0"/>
                  </a:lnTo>
                  <a:lnTo>
                    <a:pt x="109" y="104"/>
                  </a:lnTo>
                  <a:close/>
                  <a:moveTo>
                    <a:pt x="42" y="59"/>
                  </a:moveTo>
                  <a:lnTo>
                    <a:pt x="67" y="59"/>
                  </a:lnTo>
                  <a:lnTo>
                    <a:pt x="54" y="25"/>
                  </a:lnTo>
                  <a:lnTo>
                    <a:pt x="4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9" name="Freeform 20">
              <a:extLst>
                <a:ext uri="{FF2B5EF4-FFF2-40B4-BE49-F238E27FC236}">
                  <a16:creationId xmlns:a16="http://schemas.microsoft.com/office/drawing/2014/main" id="{83E0A81D-4405-4575-ADC9-0136F847C907}"/>
                </a:ext>
              </a:extLst>
            </p:cNvPr>
            <p:cNvSpPr>
              <a:spLocks/>
            </p:cNvSpPr>
            <p:nvPr userDrawn="1"/>
          </p:nvSpPr>
          <p:spPr bwMode="auto">
            <a:xfrm>
              <a:off x="1662" y="894"/>
              <a:ext cx="76" cy="104"/>
            </a:xfrm>
            <a:custGeom>
              <a:avLst/>
              <a:gdLst>
                <a:gd name="T0" fmla="*/ 76 w 76"/>
                <a:gd name="T1" fmla="*/ 104 h 104"/>
                <a:gd name="T2" fmla="*/ 0 w 76"/>
                <a:gd name="T3" fmla="*/ 104 h 104"/>
                <a:gd name="T4" fmla="*/ 0 w 76"/>
                <a:gd name="T5" fmla="*/ 0 h 104"/>
                <a:gd name="T6" fmla="*/ 25 w 76"/>
                <a:gd name="T7" fmla="*/ 0 h 104"/>
                <a:gd name="T8" fmla="*/ 25 w 76"/>
                <a:gd name="T9" fmla="*/ 81 h 104"/>
                <a:gd name="T10" fmla="*/ 76 w 76"/>
                <a:gd name="T11" fmla="*/ 81 h 104"/>
                <a:gd name="T12" fmla="*/ 76 w 76"/>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76" h="104">
                  <a:moveTo>
                    <a:pt x="76" y="104"/>
                  </a:moveTo>
                  <a:lnTo>
                    <a:pt x="0" y="104"/>
                  </a:lnTo>
                  <a:lnTo>
                    <a:pt x="0" y="0"/>
                  </a:lnTo>
                  <a:lnTo>
                    <a:pt x="25" y="0"/>
                  </a:lnTo>
                  <a:lnTo>
                    <a:pt x="25" y="81"/>
                  </a:lnTo>
                  <a:lnTo>
                    <a:pt x="76" y="81"/>
                  </a:lnTo>
                  <a:lnTo>
                    <a:pt x="7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0" name="Freeform 21">
              <a:extLst>
                <a:ext uri="{FF2B5EF4-FFF2-40B4-BE49-F238E27FC236}">
                  <a16:creationId xmlns:a16="http://schemas.microsoft.com/office/drawing/2014/main" id="{E3E4FB52-941C-48A4-BF21-A6F7BD8F08F3}"/>
                </a:ext>
              </a:extLst>
            </p:cNvPr>
            <p:cNvSpPr>
              <a:spLocks/>
            </p:cNvSpPr>
            <p:nvPr userDrawn="1"/>
          </p:nvSpPr>
          <p:spPr bwMode="auto">
            <a:xfrm>
              <a:off x="1809" y="894"/>
              <a:ext cx="90" cy="106"/>
            </a:xfrm>
            <a:custGeom>
              <a:avLst/>
              <a:gdLst>
                <a:gd name="T0" fmla="*/ 51 w 51"/>
                <a:gd name="T1" fmla="*/ 35 h 59"/>
                <a:gd name="T2" fmla="*/ 26 w 51"/>
                <a:gd name="T3" fmla="*/ 59 h 59"/>
                <a:gd name="T4" fmla="*/ 0 w 51"/>
                <a:gd name="T5" fmla="*/ 35 h 59"/>
                <a:gd name="T6" fmla="*/ 0 w 51"/>
                <a:gd name="T7" fmla="*/ 0 h 59"/>
                <a:gd name="T8" fmla="*/ 14 w 51"/>
                <a:gd name="T9" fmla="*/ 0 h 59"/>
                <a:gd name="T10" fmla="*/ 14 w 51"/>
                <a:gd name="T11" fmla="*/ 34 h 59"/>
                <a:gd name="T12" fmla="*/ 26 w 51"/>
                <a:gd name="T13" fmla="*/ 46 h 59"/>
                <a:gd name="T14" fmla="*/ 37 w 51"/>
                <a:gd name="T15" fmla="*/ 34 h 59"/>
                <a:gd name="T16" fmla="*/ 37 w 51"/>
                <a:gd name="T17" fmla="*/ 0 h 59"/>
                <a:gd name="T18" fmla="*/ 51 w 51"/>
                <a:gd name="T19" fmla="*/ 0 h 59"/>
                <a:gd name="T20" fmla="*/ 51 w 51"/>
                <a:gd name="T21" fmla="*/ 3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9">
                  <a:moveTo>
                    <a:pt x="51" y="35"/>
                  </a:moveTo>
                  <a:cubicBezTo>
                    <a:pt x="51" y="51"/>
                    <a:pt x="42" y="59"/>
                    <a:pt x="26" y="59"/>
                  </a:cubicBezTo>
                  <a:cubicBezTo>
                    <a:pt x="10" y="59"/>
                    <a:pt x="0" y="51"/>
                    <a:pt x="0" y="35"/>
                  </a:cubicBezTo>
                  <a:cubicBezTo>
                    <a:pt x="0" y="0"/>
                    <a:pt x="0" y="0"/>
                    <a:pt x="0" y="0"/>
                  </a:cubicBezTo>
                  <a:cubicBezTo>
                    <a:pt x="14" y="0"/>
                    <a:pt x="14" y="0"/>
                    <a:pt x="14" y="0"/>
                  </a:cubicBezTo>
                  <a:cubicBezTo>
                    <a:pt x="14" y="34"/>
                    <a:pt x="14" y="34"/>
                    <a:pt x="14" y="34"/>
                  </a:cubicBezTo>
                  <a:cubicBezTo>
                    <a:pt x="14" y="42"/>
                    <a:pt x="19" y="46"/>
                    <a:pt x="26" y="46"/>
                  </a:cubicBezTo>
                  <a:cubicBezTo>
                    <a:pt x="33" y="46"/>
                    <a:pt x="37" y="42"/>
                    <a:pt x="37" y="34"/>
                  </a:cubicBezTo>
                  <a:cubicBezTo>
                    <a:pt x="37" y="0"/>
                    <a:pt x="37" y="0"/>
                    <a:pt x="37" y="0"/>
                  </a:cubicBezTo>
                  <a:cubicBezTo>
                    <a:pt x="51" y="0"/>
                    <a:pt x="51" y="0"/>
                    <a:pt x="51" y="0"/>
                  </a:cubicBezTo>
                  <a:lnTo>
                    <a:pt x="51"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1" name="Freeform 22">
              <a:extLst>
                <a:ext uri="{FF2B5EF4-FFF2-40B4-BE49-F238E27FC236}">
                  <a16:creationId xmlns:a16="http://schemas.microsoft.com/office/drawing/2014/main" id="{D1B3FF52-6C47-414E-B13B-9ECF8C72AB5B}"/>
                </a:ext>
              </a:extLst>
            </p:cNvPr>
            <p:cNvSpPr>
              <a:spLocks/>
            </p:cNvSpPr>
            <p:nvPr userDrawn="1"/>
          </p:nvSpPr>
          <p:spPr bwMode="auto">
            <a:xfrm>
              <a:off x="1938" y="894"/>
              <a:ext cx="96" cy="104"/>
            </a:xfrm>
            <a:custGeom>
              <a:avLst/>
              <a:gdLst>
                <a:gd name="T0" fmla="*/ 96 w 96"/>
                <a:gd name="T1" fmla="*/ 104 h 104"/>
                <a:gd name="T2" fmla="*/ 73 w 96"/>
                <a:gd name="T3" fmla="*/ 104 h 104"/>
                <a:gd name="T4" fmla="*/ 25 w 96"/>
                <a:gd name="T5" fmla="*/ 41 h 104"/>
                <a:gd name="T6" fmla="*/ 25 w 96"/>
                <a:gd name="T7" fmla="*/ 104 h 104"/>
                <a:gd name="T8" fmla="*/ 0 w 96"/>
                <a:gd name="T9" fmla="*/ 104 h 104"/>
                <a:gd name="T10" fmla="*/ 0 w 96"/>
                <a:gd name="T11" fmla="*/ 0 h 104"/>
                <a:gd name="T12" fmla="*/ 25 w 96"/>
                <a:gd name="T13" fmla="*/ 0 h 104"/>
                <a:gd name="T14" fmla="*/ 71 w 96"/>
                <a:gd name="T15" fmla="*/ 64 h 104"/>
                <a:gd name="T16" fmla="*/ 71 w 96"/>
                <a:gd name="T17" fmla="*/ 0 h 104"/>
                <a:gd name="T18" fmla="*/ 96 w 96"/>
                <a:gd name="T19" fmla="*/ 0 h 104"/>
                <a:gd name="T20" fmla="*/ 96 w 9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104">
                  <a:moveTo>
                    <a:pt x="96" y="104"/>
                  </a:moveTo>
                  <a:lnTo>
                    <a:pt x="73" y="104"/>
                  </a:lnTo>
                  <a:lnTo>
                    <a:pt x="25" y="41"/>
                  </a:lnTo>
                  <a:lnTo>
                    <a:pt x="25" y="104"/>
                  </a:lnTo>
                  <a:lnTo>
                    <a:pt x="0" y="104"/>
                  </a:lnTo>
                  <a:lnTo>
                    <a:pt x="0" y="0"/>
                  </a:lnTo>
                  <a:lnTo>
                    <a:pt x="25" y="0"/>
                  </a:lnTo>
                  <a:lnTo>
                    <a:pt x="71" y="64"/>
                  </a:lnTo>
                  <a:lnTo>
                    <a:pt x="71" y="0"/>
                  </a:lnTo>
                  <a:lnTo>
                    <a:pt x="96" y="0"/>
                  </a:lnTo>
                  <a:lnTo>
                    <a:pt x="9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2" name="Rectangle 23">
              <a:extLst>
                <a:ext uri="{FF2B5EF4-FFF2-40B4-BE49-F238E27FC236}">
                  <a16:creationId xmlns:a16="http://schemas.microsoft.com/office/drawing/2014/main" id="{BD6E4D60-5ABC-4BA4-8B82-7728D228FB72}"/>
                </a:ext>
              </a:extLst>
            </p:cNvPr>
            <p:cNvSpPr>
              <a:spLocks noChangeArrowheads="1"/>
            </p:cNvSpPr>
            <p:nvPr userDrawn="1"/>
          </p:nvSpPr>
          <p:spPr bwMode="auto">
            <a:xfrm>
              <a:off x="2080" y="894"/>
              <a:ext cx="25"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3" name="Freeform 24">
              <a:extLst>
                <a:ext uri="{FF2B5EF4-FFF2-40B4-BE49-F238E27FC236}">
                  <a16:creationId xmlns:a16="http://schemas.microsoft.com/office/drawing/2014/main" id="{C0846527-4DDC-4165-8922-53EF43951130}"/>
                </a:ext>
              </a:extLst>
            </p:cNvPr>
            <p:cNvSpPr>
              <a:spLocks/>
            </p:cNvSpPr>
            <p:nvPr userDrawn="1"/>
          </p:nvSpPr>
          <p:spPr bwMode="auto">
            <a:xfrm>
              <a:off x="2137" y="894"/>
              <a:ext cx="106" cy="104"/>
            </a:xfrm>
            <a:custGeom>
              <a:avLst/>
              <a:gdLst>
                <a:gd name="T0" fmla="*/ 67 w 106"/>
                <a:gd name="T1" fmla="*/ 104 h 104"/>
                <a:gd name="T2" fmla="*/ 39 w 106"/>
                <a:gd name="T3" fmla="*/ 104 h 104"/>
                <a:gd name="T4" fmla="*/ 0 w 106"/>
                <a:gd name="T5" fmla="*/ 0 h 104"/>
                <a:gd name="T6" fmla="*/ 26 w 106"/>
                <a:gd name="T7" fmla="*/ 0 h 104"/>
                <a:gd name="T8" fmla="*/ 53 w 106"/>
                <a:gd name="T9" fmla="*/ 79 h 104"/>
                <a:gd name="T10" fmla="*/ 79 w 106"/>
                <a:gd name="T11" fmla="*/ 0 h 104"/>
                <a:gd name="T12" fmla="*/ 106 w 106"/>
                <a:gd name="T13" fmla="*/ 0 h 104"/>
                <a:gd name="T14" fmla="*/ 67 w 106"/>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4">
                  <a:moveTo>
                    <a:pt x="67" y="104"/>
                  </a:moveTo>
                  <a:lnTo>
                    <a:pt x="39" y="104"/>
                  </a:lnTo>
                  <a:lnTo>
                    <a:pt x="0" y="0"/>
                  </a:lnTo>
                  <a:lnTo>
                    <a:pt x="26" y="0"/>
                  </a:lnTo>
                  <a:lnTo>
                    <a:pt x="53" y="79"/>
                  </a:lnTo>
                  <a:lnTo>
                    <a:pt x="79" y="0"/>
                  </a:lnTo>
                  <a:lnTo>
                    <a:pt x="106" y="0"/>
                  </a:lnTo>
                  <a:lnTo>
                    <a:pt x="6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4" name="Freeform 25">
              <a:extLst>
                <a:ext uri="{FF2B5EF4-FFF2-40B4-BE49-F238E27FC236}">
                  <a16:creationId xmlns:a16="http://schemas.microsoft.com/office/drawing/2014/main" id="{5FC141C5-D544-4469-87DC-3A92B701243E}"/>
                </a:ext>
              </a:extLst>
            </p:cNvPr>
            <p:cNvSpPr>
              <a:spLocks/>
            </p:cNvSpPr>
            <p:nvPr userDrawn="1"/>
          </p:nvSpPr>
          <p:spPr bwMode="auto">
            <a:xfrm>
              <a:off x="2277" y="894"/>
              <a:ext cx="79" cy="104"/>
            </a:xfrm>
            <a:custGeom>
              <a:avLst/>
              <a:gdLst>
                <a:gd name="T0" fmla="*/ 79 w 79"/>
                <a:gd name="T1" fmla="*/ 104 h 104"/>
                <a:gd name="T2" fmla="*/ 0 w 79"/>
                <a:gd name="T3" fmla="*/ 104 h 104"/>
                <a:gd name="T4" fmla="*/ 0 w 79"/>
                <a:gd name="T5" fmla="*/ 0 h 104"/>
                <a:gd name="T6" fmla="*/ 79 w 79"/>
                <a:gd name="T7" fmla="*/ 0 h 104"/>
                <a:gd name="T8" fmla="*/ 79 w 79"/>
                <a:gd name="T9" fmla="*/ 23 h 104"/>
                <a:gd name="T10" fmla="*/ 24 w 79"/>
                <a:gd name="T11" fmla="*/ 23 h 104"/>
                <a:gd name="T12" fmla="*/ 24 w 79"/>
                <a:gd name="T13" fmla="*/ 41 h 104"/>
                <a:gd name="T14" fmla="*/ 76 w 79"/>
                <a:gd name="T15" fmla="*/ 41 h 104"/>
                <a:gd name="T16" fmla="*/ 76 w 79"/>
                <a:gd name="T17" fmla="*/ 63 h 104"/>
                <a:gd name="T18" fmla="*/ 24 w 79"/>
                <a:gd name="T19" fmla="*/ 63 h 104"/>
                <a:gd name="T20" fmla="*/ 24 w 79"/>
                <a:gd name="T21" fmla="*/ 82 h 104"/>
                <a:gd name="T22" fmla="*/ 79 w 79"/>
                <a:gd name="T23" fmla="*/ 82 h 104"/>
                <a:gd name="T24" fmla="*/ 79 w 79"/>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4">
                  <a:moveTo>
                    <a:pt x="79" y="104"/>
                  </a:moveTo>
                  <a:lnTo>
                    <a:pt x="0" y="104"/>
                  </a:lnTo>
                  <a:lnTo>
                    <a:pt x="0" y="0"/>
                  </a:lnTo>
                  <a:lnTo>
                    <a:pt x="79" y="0"/>
                  </a:lnTo>
                  <a:lnTo>
                    <a:pt x="79" y="23"/>
                  </a:lnTo>
                  <a:lnTo>
                    <a:pt x="24" y="23"/>
                  </a:lnTo>
                  <a:lnTo>
                    <a:pt x="24" y="41"/>
                  </a:lnTo>
                  <a:lnTo>
                    <a:pt x="76" y="41"/>
                  </a:lnTo>
                  <a:lnTo>
                    <a:pt x="76" y="63"/>
                  </a:lnTo>
                  <a:lnTo>
                    <a:pt x="24" y="63"/>
                  </a:lnTo>
                  <a:lnTo>
                    <a:pt x="24" y="82"/>
                  </a:lnTo>
                  <a:lnTo>
                    <a:pt x="79" y="82"/>
                  </a:lnTo>
                  <a:lnTo>
                    <a:pt x="79"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5" name="Freeform 26">
              <a:extLst>
                <a:ext uri="{FF2B5EF4-FFF2-40B4-BE49-F238E27FC236}">
                  <a16:creationId xmlns:a16="http://schemas.microsoft.com/office/drawing/2014/main" id="{44836EC7-A117-4096-8A3C-4061AE0AE68B}"/>
                </a:ext>
              </a:extLst>
            </p:cNvPr>
            <p:cNvSpPr>
              <a:spLocks/>
            </p:cNvSpPr>
            <p:nvPr userDrawn="1"/>
          </p:nvSpPr>
          <p:spPr bwMode="auto">
            <a:xfrm>
              <a:off x="2518" y="892"/>
              <a:ext cx="88" cy="108"/>
            </a:xfrm>
            <a:custGeom>
              <a:avLst/>
              <a:gdLst>
                <a:gd name="T0" fmla="*/ 43 w 50"/>
                <a:gd name="T1" fmla="*/ 18 h 60"/>
                <a:gd name="T2" fmla="*/ 27 w 50"/>
                <a:gd name="T3" fmla="*/ 13 h 60"/>
                <a:gd name="T4" fmla="*/ 17 w 50"/>
                <a:gd name="T5" fmla="*/ 18 h 60"/>
                <a:gd name="T6" fmla="*/ 29 w 50"/>
                <a:gd name="T7" fmla="*/ 24 h 60"/>
                <a:gd name="T8" fmla="*/ 32 w 50"/>
                <a:gd name="T9" fmla="*/ 24 h 60"/>
                <a:gd name="T10" fmla="*/ 50 w 50"/>
                <a:gd name="T11" fmla="*/ 41 h 60"/>
                <a:gd name="T12" fmla="*/ 26 w 50"/>
                <a:gd name="T13" fmla="*/ 60 h 60"/>
                <a:gd name="T14" fmla="*/ 0 w 50"/>
                <a:gd name="T15" fmla="*/ 53 h 60"/>
                <a:gd name="T16" fmla="*/ 7 w 50"/>
                <a:gd name="T17" fmla="*/ 42 h 60"/>
                <a:gd name="T18" fmla="*/ 26 w 50"/>
                <a:gd name="T19" fmla="*/ 48 h 60"/>
                <a:gd name="T20" fmla="*/ 35 w 50"/>
                <a:gd name="T21" fmla="*/ 42 h 60"/>
                <a:gd name="T22" fmla="*/ 24 w 50"/>
                <a:gd name="T23" fmla="*/ 37 h 60"/>
                <a:gd name="T24" fmla="*/ 21 w 50"/>
                <a:gd name="T25" fmla="*/ 36 h 60"/>
                <a:gd name="T26" fmla="*/ 2 w 50"/>
                <a:gd name="T27" fmla="*/ 19 h 60"/>
                <a:gd name="T28" fmla="*/ 26 w 50"/>
                <a:gd name="T29" fmla="*/ 0 h 60"/>
                <a:gd name="T30" fmla="*/ 50 w 50"/>
                <a:gd name="T31" fmla="*/ 6 h 60"/>
                <a:gd name="T32" fmla="*/ 43 w 50"/>
                <a:gd name="T3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0">
                  <a:moveTo>
                    <a:pt x="43" y="18"/>
                  </a:moveTo>
                  <a:cubicBezTo>
                    <a:pt x="39" y="15"/>
                    <a:pt x="33" y="13"/>
                    <a:pt x="27" y="13"/>
                  </a:cubicBezTo>
                  <a:cubicBezTo>
                    <a:pt x="21" y="13"/>
                    <a:pt x="17" y="15"/>
                    <a:pt x="17" y="18"/>
                  </a:cubicBezTo>
                  <a:cubicBezTo>
                    <a:pt x="17" y="22"/>
                    <a:pt x="23" y="22"/>
                    <a:pt x="29" y="24"/>
                  </a:cubicBezTo>
                  <a:cubicBezTo>
                    <a:pt x="32" y="24"/>
                    <a:pt x="32" y="24"/>
                    <a:pt x="32" y="24"/>
                  </a:cubicBezTo>
                  <a:cubicBezTo>
                    <a:pt x="43" y="26"/>
                    <a:pt x="50" y="31"/>
                    <a:pt x="50" y="41"/>
                  </a:cubicBezTo>
                  <a:cubicBezTo>
                    <a:pt x="50" y="54"/>
                    <a:pt x="38" y="60"/>
                    <a:pt x="26" y="60"/>
                  </a:cubicBezTo>
                  <a:cubicBezTo>
                    <a:pt x="16" y="60"/>
                    <a:pt x="6" y="58"/>
                    <a:pt x="0" y="53"/>
                  </a:cubicBezTo>
                  <a:cubicBezTo>
                    <a:pt x="7" y="42"/>
                    <a:pt x="7" y="42"/>
                    <a:pt x="7" y="42"/>
                  </a:cubicBezTo>
                  <a:cubicBezTo>
                    <a:pt x="11" y="45"/>
                    <a:pt x="18" y="48"/>
                    <a:pt x="26" y="48"/>
                  </a:cubicBezTo>
                  <a:cubicBezTo>
                    <a:pt x="31" y="48"/>
                    <a:pt x="35" y="46"/>
                    <a:pt x="35" y="42"/>
                  </a:cubicBezTo>
                  <a:cubicBezTo>
                    <a:pt x="35" y="39"/>
                    <a:pt x="31" y="38"/>
                    <a:pt x="24" y="37"/>
                  </a:cubicBezTo>
                  <a:cubicBezTo>
                    <a:pt x="21" y="36"/>
                    <a:pt x="21" y="36"/>
                    <a:pt x="21" y="36"/>
                  </a:cubicBezTo>
                  <a:cubicBezTo>
                    <a:pt x="9" y="34"/>
                    <a:pt x="2" y="29"/>
                    <a:pt x="2" y="19"/>
                  </a:cubicBezTo>
                  <a:cubicBezTo>
                    <a:pt x="2" y="7"/>
                    <a:pt x="12" y="0"/>
                    <a:pt x="26" y="0"/>
                  </a:cubicBezTo>
                  <a:cubicBezTo>
                    <a:pt x="34" y="0"/>
                    <a:pt x="41" y="1"/>
                    <a:pt x="50" y="6"/>
                  </a:cubicBezTo>
                  <a:lnTo>
                    <a:pt x="4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6" name="Rectangle 27">
              <a:extLst>
                <a:ext uri="{FF2B5EF4-FFF2-40B4-BE49-F238E27FC236}">
                  <a16:creationId xmlns:a16="http://schemas.microsoft.com/office/drawing/2014/main" id="{7E2F8EF0-C976-4403-AAB8-99F5DCC5BBDC}"/>
                </a:ext>
              </a:extLst>
            </p:cNvPr>
            <p:cNvSpPr>
              <a:spLocks noChangeArrowheads="1"/>
            </p:cNvSpPr>
            <p:nvPr userDrawn="1"/>
          </p:nvSpPr>
          <p:spPr bwMode="auto">
            <a:xfrm>
              <a:off x="2649" y="894"/>
              <a:ext cx="25"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7" name="Freeform 28">
              <a:extLst>
                <a:ext uri="{FF2B5EF4-FFF2-40B4-BE49-F238E27FC236}">
                  <a16:creationId xmlns:a16="http://schemas.microsoft.com/office/drawing/2014/main" id="{EDF58B2C-7F16-4A02-B1D1-E7C23E06BDAF}"/>
                </a:ext>
              </a:extLst>
            </p:cNvPr>
            <p:cNvSpPr>
              <a:spLocks/>
            </p:cNvSpPr>
            <p:nvPr userDrawn="1"/>
          </p:nvSpPr>
          <p:spPr bwMode="auto">
            <a:xfrm>
              <a:off x="2705" y="894"/>
              <a:ext cx="87" cy="104"/>
            </a:xfrm>
            <a:custGeom>
              <a:avLst/>
              <a:gdLst>
                <a:gd name="T0" fmla="*/ 87 w 87"/>
                <a:gd name="T1" fmla="*/ 23 h 104"/>
                <a:gd name="T2" fmla="*/ 57 w 87"/>
                <a:gd name="T3" fmla="*/ 23 h 104"/>
                <a:gd name="T4" fmla="*/ 57 w 87"/>
                <a:gd name="T5" fmla="*/ 104 h 104"/>
                <a:gd name="T6" fmla="*/ 32 w 87"/>
                <a:gd name="T7" fmla="*/ 104 h 104"/>
                <a:gd name="T8" fmla="*/ 32 w 87"/>
                <a:gd name="T9" fmla="*/ 23 h 104"/>
                <a:gd name="T10" fmla="*/ 0 w 87"/>
                <a:gd name="T11" fmla="*/ 23 h 104"/>
                <a:gd name="T12" fmla="*/ 0 w 87"/>
                <a:gd name="T13" fmla="*/ 0 h 104"/>
                <a:gd name="T14" fmla="*/ 87 w 87"/>
                <a:gd name="T15" fmla="*/ 0 h 104"/>
                <a:gd name="T16" fmla="*/ 87 w 87"/>
                <a:gd name="T17"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04">
                  <a:moveTo>
                    <a:pt x="87" y="23"/>
                  </a:moveTo>
                  <a:lnTo>
                    <a:pt x="57" y="23"/>
                  </a:lnTo>
                  <a:lnTo>
                    <a:pt x="57" y="104"/>
                  </a:lnTo>
                  <a:lnTo>
                    <a:pt x="32" y="104"/>
                  </a:lnTo>
                  <a:lnTo>
                    <a:pt x="32" y="23"/>
                  </a:lnTo>
                  <a:lnTo>
                    <a:pt x="0" y="23"/>
                  </a:lnTo>
                  <a:lnTo>
                    <a:pt x="0" y="0"/>
                  </a:lnTo>
                  <a:lnTo>
                    <a:pt x="87" y="0"/>
                  </a:lnTo>
                  <a:lnTo>
                    <a:pt x="8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8" name="Freeform 29">
              <a:extLst>
                <a:ext uri="{FF2B5EF4-FFF2-40B4-BE49-F238E27FC236}">
                  <a16:creationId xmlns:a16="http://schemas.microsoft.com/office/drawing/2014/main" id="{5C36606C-B98B-425D-A09E-6AFF2014FCEE}"/>
                </a:ext>
              </a:extLst>
            </p:cNvPr>
            <p:cNvSpPr>
              <a:spLocks/>
            </p:cNvSpPr>
            <p:nvPr userDrawn="1"/>
          </p:nvSpPr>
          <p:spPr bwMode="auto">
            <a:xfrm>
              <a:off x="2817" y="894"/>
              <a:ext cx="103" cy="104"/>
            </a:xfrm>
            <a:custGeom>
              <a:avLst/>
              <a:gdLst>
                <a:gd name="T0" fmla="*/ 64 w 103"/>
                <a:gd name="T1" fmla="*/ 64 h 104"/>
                <a:gd name="T2" fmla="*/ 64 w 103"/>
                <a:gd name="T3" fmla="*/ 104 h 104"/>
                <a:gd name="T4" fmla="*/ 39 w 103"/>
                <a:gd name="T5" fmla="*/ 104 h 104"/>
                <a:gd name="T6" fmla="*/ 39 w 103"/>
                <a:gd name="T7" fmla="*/ 64 h 104"/>
                <a:gd name="T8" fmla="*/ 0 w 103"/>
                <a:gd name="T9" fmla="*/ 0 h 104"/>
                <a:gd name="T10" fmla="*/ 28 w 103"/>
                <a:gd name="T11" fmla="*/ 0 h 104"/>
                <a:gd name="T12" fmla="*/ 51 w 103"/>
                <a:gd name="T13" fmla="*/ 41 h 104"/>
                <a:gd name="T14" fmla="*/ 74 w 103"/>
                <a:gd name="T15" fmla="*/ 0 h 104"/>
                <a:gd name="T16" fmla="*/ 103 w 103"/>
                <a:gd name="T17" fmla="*/ 0 h 104"/>
                <a:gd name="T18" fmla="*/ 64 w 103"/>
                <a:gd name="T19"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64" y="64"/>
                  </a:moveTo>
                  <a:lnTo>
                    <a:pt x="64" y="104"/>
                  </a:lnTo>
                  <a:lnTo>
                    <a:pt x="39" y="104"/>
                  </a:lnTo>
                  <a:lnTo>
                    <a:pt x="39" y="64"/>
                  </a:lnTo>
                  <a:lnTo>
                    <a:pt x="0" y="0"/>
                  </a:lnTo>
                  <a:lnTo>
                    <a:pt x="28" y="0"/>
                  </a:lnTo>
                  <a:lnTo>
                    <a:pt x="51" y="41"/>
                  </a:lnTo>
                  <a:lnTo>
                    <a:pt x="74" y="0"/>
                  </a:lnTo>
                  <a:lnTo>
                    <a:pt x="103" y="0"/>
                  </a:lnTo>
                  <a:lnTo>
                    <a:pt x="6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9" name="Freeform 30">
              <a:extLst>
                <a:ext uri="{FF2B5EF4-FFF2-40B4-BE49-F238E27FC236}">
                  <a16:creationId xmlns:a16="http://schemas.microsoft.com/office/drawing/2014/main" id="{EFA9C686-CAC2-400B-A660-97E5DB3A561F}"/>
                </a:ext>
              </a:extLst>
            </p:cNvPr>
            <p:cNvSpPr>
              <a:spLocks noEditPoints="1"/>
            </p:cNvSpPr>
            <p:nvPr userDrawn="1"/>
          </p:nvSpPr>
          <p:spPr bwMode="auto">
            <a:xfrm>
              <a:off x="2401" y="894"/>
              <a:ext cx="95" cy="104"/>
            </a:xfrm>
            <a:custGeom>
              <a:avLst/>
              <a:gdLst>
                <a:gd name="T0" fmla="*/ 36 w 54"/>
                <a:gd name="T1" fmla="*/ 35 h 58"/>
                <a:gd name="T2" fmla="*/ 48 w 54"/>
                <a:gd name="T3" fmla="*/ 19 h 58"/>
                <a:gd name="T4" fmla="*/ 25 w 54"/>
                <a:gd name="T5" fmla="*/ 0 h 58"/>
                <a:gd name="T6" fmla="*/ 0 w 54"/>
                <a:gd name="T7" fmla="*/ 0 h 58"/>
                <a:gd name="T8" fmla="*/ 0 w 54"/>
                <a:gd name="T9" fmla="*/ 58 h 58"/>
                <a:gd name="T10" fmla="*/ 14 w 54"/>
                <a:gd name="T11" fmla="*/ 58 h 58"/>
                <a:gd name="T12" fmla="*/ 14 w 54"/>
                <a:gd name="T13" fmla="*/ 36 h 58"/>
                <a:gd name="T14" fmla="*/ 15 w 54"/>
                <a:gd name="T15" fmla="*/ 36 h 58"/>
                <a:gd name="T16" fmla="*/ 16 w 54"/>
                <a:gd name="T17" fmla="*/ 36 h 58"/>
                <a:gd name="T18" fmla="*/ 22 w 54"/>
                <a:gd name="T19" fmla="*/ 36 h 58"/>
                <a:gd name="T20" fmla="*/ 37 w 54"/>
                <a:gd name="T21" fmla="*/ 58 h 58"/>
                <a:gd name="T22" fmla="*/ 54 w 54"/>
                <a:gd name="T23" fmla="*/ 58 h 58"/>
                <a:gd name="T24" fmla="*/ 36 w 54"/>
                <a:gd name="T25" fmla="*/ 35 h 58"/>
                <a:gd name="T26" fmla="*/ 14 w 54"/>
                <a:gd name="T27" fmla="*/ 25 h 58"/>
                <a:gd name="T28" fmla="*/ 14 w 54"/>
                <a:gd name="T29" fmla="*/ 13 h 58"/>
                <a:gd name="T30" fmla="*/ 25 w 54"/>
                <a:gd name="T31" fmla="*/ 13 h 58"/>
                <a:gd name="T32" fmla="*/ 33 w 54"/>
                <a:gd name="T33" fmla="*/ 19 h 58"/>
                <a:gd name="T34" fmla="*/ 25 w 54"/>
                <a:gd name="T35" fmla="*/ 25 h 58"/>
                <a:gd name="T36" fmla="*/ 14 w 54"/>
                <a:gd name="T37" fmla="*/ 2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58">
                  <a:moveTo>
                    <a:pt x="36" y="35"/>
                  </a:moveTo>
                  <a:cubicBezTo>
                    <a:pt x="43" y="32"/>
                    <a:pt x="48" y="26"/>
                    <a:pt x="48" y="19"/>
                  </a:cubicBezTo>
                  <a:cubicBezTo>
                    <a:pt x="48" y="7"/>
                    <a:pt x="40" y="0"/>
                    <a:pt x="25" y="0"/>
                  </a:cubicBezTo>
                  <a:cubicBezTo>
                    <a:pt x="0" y="0"/>
                    <a:pt x="0" y="0"/>
                    <a:pt x="0" y="0"/>
                  </a:cubicBezTo>
                  <a:cubicBezTo>
                    <a:pt x="0" y="58"/>
                    <a:pt x="0" y="58"/>
                    <a:pt x="0" y="58"/>
                  </a:cubicBezTo>
                  <a:cubicBezTo>
                    <a:pt x="14" y="58"/>
                    <a:pt x="14" y="58"/>
                    <a:pt x="14" y="58"/>
                  </a:cubicBezTo>
                  <a:cubicBezTo>
                    <a:pt x="14" y="36"/>
                    <a:pt x="14" y="36"/>
                    <a:pt x="14" y="36"/>
                  </a:cubicBezTo>
                  <a:cubicBezTo>
                    <a:pt x="15" y="36"/>
                    <a:pt x="15" y="36"/>
                    <a:pt x="15" y="36"/>
                  </a:cubicBezTo>
                  <a:cubicBezTo>
                    <a:pt x="16" y="36"/>
                    <a:pt x="16" y="36"/>
                    <a:pt x="16" y="36"/>
                  </a:cubicBezTo>
                  <a:cubicBezTo>
                    <a:pt x="22" y="36"/>
                    <a:pt x="22" y="36"/>
                    <a:pt x="22" y="36"/>
                  </a:cubicBezTo>
                  <a:cubicBezTo>
                    <a:pt x="37" y="58"/>
                    <a:pt x="37" y="58"/>
                    <a:pt x="37" y="58"/>
                  </a:cubicBezTo>
                  <a:cubicBezTo>
                    <a:pt x="54" y="58"/>
                    <a:pt x="54" y="58"/>
                    <a:pt x="54" y="58"/>
                  </a:cubicBezTo>
                  <a:lnTo>
                    <a:pt x="36" y="35"/>
                  </a:lnTo>
                  <a:close/>
                  <a:moveTo>
                    <a:pt x="14" y="25"/>
                  </a:moveTo>
                  <a:cubicBezTo>
                    <a:pt x="14" y="13"/>
                    <a:pt x="14" y="13"/>
                    <a:pt x="14" y="13"/>
                  </a:cubicBezTo>
                  <a:cubicBezTo>
                    <a:pt x="25" y="13"/>
                    <a:pt x="25" y="13"/>
                    <a:pt x="25" y="13"/>
                  </a:cubicBezTo>
                  <a:cubicBezTo>
                    <a:pt x="30" y="13"/>
                    <a:pt x="33" y="15"/>
                    <a:pt x="33" y="19"/>
                  </a:cubicBezTo>
                  <a:cubicBezTo>
                    <a:pt x="33" y="23"/>
                    <a:pt x="30" y="25"/>
                    <a:pt x="25" y="25"/>
                  </a:cubicBezTo>
                  <a:lnTo>
                    <a:pt x="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0" name="Freeform 31">
              <a:extLst>
                <a:ext uri="{FF2B5EF4-FFF2-40B4-BE49-F238E27FC236}">
                  <a16:creationId xmlns:a16="http://schemas.microsoft.com/office/drawing/2014/main" id="{0A490088-CA03-4F4D-B1FF-C61DC68931C3}"/>
                </a:ext>
              </a:extLst>
            </p:cNvPr>
            <p:cNvSpPr>
              <a:spLocks noEditPoints="1"/>
            </p:cNvSpPr>
            <p:nvPr userDrawn="1"/>
          </p:nvSpPr>
          <p:spPr bwMode="auto">
            <a:xfrm>
              <a:off x="813" y="910"/>
              <a:ext cx="307" cy="291"/>
            </a:xfrm>
            <a:custGeom>
              <a:avLst/>
              <a:gdLst>
                <a:gd name="T0" fmla="*/ 87 w 173"/>
                <a:gd name="T1" fmla="*/ 123 h 162"/>
                <a:gd name="T2" fmla="*/ 134 w 173"/>
                <a:gd name="T3" fmla="*/ 76 h 162"/>
                <a:gd name="T4" fmla="*/ 134 w 173"/>
                <a:gd name="T5" fmla="*/ 39 h 162"/>
                <a:gd name="T6" fmla="*/ 147 w 173"/>
                <a:gd name="T7" fmla="*/ 26 h 162"/>
                <a:gd name="T8" fmla="*/ 147 w 173"/>
                <a:gd name="T9" fmla="*/ 76 h 162"/>
                <a:gd name="T10" fmla="*/ 87 w 173"/>
                <a:gd name="T11" fmla="*/ 136 h 162"/>
                <a:gd name="T12" fmla="*/ 26 w 173"/>
                <a:gd name="T13" fmla="*/ 76 h 162"/>
                <a:gd name="T14" fmla="*/ 26 w 173"/>
                <a:gd name="T15" fmla="*/ 26 h 162"/>
                <a:gd name="T16" fmla="*/ 39 w 173"/>
                <a:gd name="T17" fmla="*/ 39 h 162"/>
                <a:gd name="T18" fmla="*/ 39 w 173"/>
                <a:gd name="T19" fmla="*/ 76 h 162"/>
                <a:gd name="T20" fmla="*/ 87 w 173"/>
                <a:gd name="T21" fmla="*/ 123 h 162"/>
                <a:gd name="T22" fmla="*/ 160 w 173"/>
                <a:gd name="T23" fmla="*/ 13 h 162"/>
                <a:gd name="T24" fmla="*/ 160 w 173"/>
                <a:gd name="T25" fmla="*/ 76 h 162"/>
                <a:gd name="T26" fmla="*/ 87 w 173"/>
                <a:gd name="T27" fmla="*/ 149 h 162"/>
                <a:gd name="T28" fmla="*/ 13 w 173"/>
                <a:gd name="T29" fmla="*/ 76 h 162"/>
                <a:gd name="T30" fmla="*/ 13 w 173"/>
                <a:gd name="T31" fmla="*/ 13 h 162"/>
                <a:gd name="T32" fmla="*/ 0 w 173"/>
                <a:gd name="T33" fmla="*/ 0 h 162"/>
                <a:gd name="T34" fmla="*/ 0 w 173"/>
                <a:gd name="T35" fmla="*/ 76 h 162"/>
                <a:gd name="T36" fmla="*/ 87 w 173"/>
                <a:gd name="T37" fmla="*/ 162 h 162"/>
                <a:gd name="T38" fmla="*/ 87 w 173"/>
                <a:gd name="T39" fmla="*/ 162 h 162"/>
                <a:gd name="T40" fmla="*/ 173 w 173"/>
                <a:gd name="T41" fmla="*/ 76 h 162"/>
                <a:gd name="T42" fmla="*/ 173 w 173"/>
                <a:gd name="T43" fmla="*/ 0 h 162"/>
                <a:gd name="T44" fmla="*/ 160 w 173"/>
                <a:gd name="T45" fmla="*/ 13 h 162"/>
                <a:gd name="T46" fmla="*/ 52 w 173"/>
                <a:gd name="T47" fmla="*/ 71 h 162"/>
                <a:gd name="T48" fmla="*/ 60 w 173"/>
                <a:gd name="T49" fmla="*/ 79 h 162"/>
                <a:gd name="T50" fmla="*/ 71 w 173"/>
                <a:gd name="T51" fmla="*/ 71 h 162"/>
                <a:gd name="T52" fmla="*/ 52 w 173"/>
                <a:gd name="T53" fmla="*/ 52 h 162"/>
                <a:gd name="T54" fmla="*/ 52 w 173"/>
                <a:gd name="T55" fmla="*/ 71 h 162"/>
                <a:gd name="T56" fmla="*/ 111 w 173"/>
                <a:gd name="T57" fmla="*/ 80 h 162"/>
                <a:gd name="T58" fmla="*/ 104 w 173"/>
                <a:gd name="T59" fmla="*/ 92 h 162"/>
                <a:gd name="T60" fmla="*/ 92 w 173"/>
                <a:gd name="T61" fmla="*/ 99 h 162"/>
                <a:gd name="T62" fmla="*/ 81 w 173"/>
                <a:gd name="T63" fmla="*/ 105 h 162"/>
                <a:gd name="T64" fmla="*/ 78 w 173"/>
                <a:gd name="T65" fmla="*/ 109 h 162"/>
                <a:gd name="T66" fmla="*/ 87 w 173"/>
                <a:gd name="T67" fmla="*/ 110 h 162"/>
                <a:gd name="T68" fmla="*/ 121 w 173"/>
                <a:gd name="T69" fmla="*/ 76 h 162"/>
                <a:gd name="T70" fmla="*/ 121 w 173"/>
                <a:gd name="T71" fmla="*/ 67 h 162"/>
                <a:gd name="T72" fmla="*/ 117 w 173"/>
                <a:gd name="T73" fmla="*/ 70 h 162"/>
                <a:gd name="T74" fmla="*/ 111 w 173"/>
                <a:gd name="T75" fmla="*/ 80 h 162"/>
                <a:gd name="T76" fmla="*/ 68 w 173"/>
                <a:gd name="T77" fmla="*/ 105 h 162"/>
                <a:gd name="T78" fmla="*/ 74 w 173"/>
                <a:gd name="T79" fmla="*/ 96 h 162"/>
                <a:gd name="T80" fmla="*/ 84 w 173"/>
                <a:gd name="T81" fmla="*/ 90 h 162"/>
                <a:gd name="T82" fmla="*/ 96 w 173"/>
                <a:gd name="T83" fmla="*/ 83 h 162"/>
                <a:gd name="T84" fmla="*/ 104 w 173"/>
                <a:gd name="T85" fmla="*/ 71 h 162"/>
                <a:gd name="T86" fmla="*/ 110 w 173"/>
                <a:gd name="T87" fmla="*/ 61 h 162"/>
                <a:gd name="T88" fmla="*/ 120 w 173"/>
                <a:gd name="T89" fmla="*/ 55 h 162"/>
                <a:gd name="T90" fmla="*/ 121 w 173"/>
                <a:gd name="T91" fmla="*/ 54 h 162"/>
                <a:gd name="T92" fmla="*/ 121 w 173"/>
                <a:gd name="T93" fmla="*/ 41 h 162"/>
                <a:gd name="T94" fmla="*/ 113 w 173"/>
                <a:gd name="T95" fmla="*/ 46 h 162"/>
                <a:gd name="T96" fmla="*/ 102 w 173"/>
                <a:gd name="T97" fmla="*/ 52 h 162"/>
                <a:gd name="T98" fmla="*/ 96 w 173"/>
                <a:gd name="T99" fmla="*/ 62 h 162"/>
                <a:gd name="T100" fmla="*/ 89 w 173"/>
                <a:gd name="T101" fmla="*/ 74 h 162"/>
                <a:gd name="T102" fmla="*/ 76 w 173"/>
                <a:gd name="T103" fmla="*/ 82 h 162"/>
                <a:gd name="T104" fmla="*/ 66 w 173"/>
                <a:gd name="T105" fmla="*/ 88 h 162"/>
                <a:gd name="T106" fmla="*/ 60 w 173"/>
                <a:gd name="T107" fmla="*/ 97 h 162"/>
                <a:gd name="T108" fmla="*/ 68 w 173"/>
                <a:gd name="T109" fmla="*/ 10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 h="162">
                  <a:moveTo>
                    <a:pt x="87" y="123"/>
                  </a:moveTo>
                  <a:cubicBezTo>
                    <a:pt x="113" y="123"/>
                    <a:pt x="134" y="102"/>
                    <a:pt x="134" y="76"/>
                  </a:cubicBezTo>
                  <a:cubicBezTo>
                    <a:pt x="134" y="39"/>
                    <a:pt x="134" y="39"/>
                    <a:pt x="134" y="39"/>
                  </a:cubicBezTo>
                  <a:cubicBezTo>
                    <a:pt x="147" y="26"/>
                    <a:pt x="147" y="26"/>
                    <a:pt x="147" y="26"/>
                  </a:cubicBezTo>
                  <a:cubicBezTo>
                    <a:pt x="147" y="76"/>
                    <a:pt x="147" y="76"/>
                    <a:pt x="147" y="76"/>
                  </a:cubicBezTo>
                  <a:cubicBezTo>
                    <a:pt x="147" y="109"/>
                    <a:pt x="120" y="136"/>
                    <a:pt x="87" y="136"/>
                  </a:cubicBezTo>
                  <a:cubicBezTo>
                    <a:pt x="53" y="136"/>
                    <a:pt x="26" y="109"/>
                    <a:pt x="26" y="76"/>
                  </a:cubicBezTo>
                  <a:cubicBezTo>
                    <a:pt x="26" y="26"/>
                    <a:pt x="26" y="26"/>
                    <a:pt x="26" y="26"/>
                  </a:cubicBezTo>
                  <a:cubicBezTo>
                    <a:pt x="39" y="39"/>
                    <a:pt x="39" y="39"/>
                    <a:pt x="39" y="39"/>
                  </a:cubicBezTo>
                  <a:cubicBezTo>
                    <a:pt x="39" y="76"/>
                    <a:pt x="39" y="76"/>
                    <a:pt x="39" y="76"/>
                  </a:cubicBezTo>
                  <a:cubicBezTo>
                    <a:pt x="39" y="102"/>
                    <a:pt x="61" y="123"/>
                    <a:pt x="87" y="123"/>
                  </a:cubicBezTo>
                  <a:close/>
                  <a:moveTo>
                    <a:pt x="160" y="13"/>
                  </a:moveTo>
                  <a:cubicBezTo>
                    <a:pt x="160" y="76"/>
                    <a:pt x="160" y="76"/>
                    <a:pt x="160" y="76"/>
                  </a:cubicBezTo>
                  <a:cubicBezTo>
                    <a:pt x="160" y="116"/>
                    <a:pt x="127" y="149"/>
                    <a:pt x="87" y="149"/>
                  </a:cubicBezTo>
                  <a:cubicBezTo>
                    <a:pt x="46" y="149"/>
                    <a:pt x="13" y="116"/>
                    <a:pt x="13" y="76"/>
                  </a:cubicBezTo>
                  <a:cubicBezTo>
                    <a:pt x="13" y="13"/>
                    <a:pt x="13" y="13"/>
                    <a:pt x="13" y="13"/>
                  </a:cubicBezTo>
                  <a:cubicBezTo>
                    <a:pt x="0" y="0"/>
                    <a:pt x="0" y="0"/>
                    <a:pt x="0" y="0"/>
                  </a:cubicBezTo>
                  <a:cubicBezTo>
                    <a:pt x="0" y="76"/>
                    <a:pt x="0" y="76"/>
                    <a:pt x="0" y="76"/>
                  </a:cubicBezTo>
                  <a:cubicBezTo>
                    <a:pt x="0" y="123"/>
                    <a:pt x="39" y="162"/>
                    <a:pt x="87" y="162"/>
                  </a:cubicBezTo>
                  <a:cubicBezTo>
                    <a:pt x="87" y="162"/>
                    <a:pt x="87" y="162"/>
                    <a:pt x="87" y="162"/>
                  </a:cubicBezTo>
                  <a:cubicBezTo>
                    <a:pt x="134" y="162"/>
                    <a:pt x="173" y="123"/>
                    <a:pt x="173" y="76"/>
                  </a:cubicBezTo>
                  <a:cubicBezTo>
                    <a:pt x="173" y="0"/>
                    <a:pt x="173" y="0"/>
                    <a:pt x="173" y="0"/>
                  </a:cubicBezTo>
                  <a:lnTo>
                    <a:pt x="160" y="13"/>
                  </a:lnTo>
                  <a:close/>
                  <a:moveTo>
                    <a:pt x="52" y="71"/>
                  </a:moveTo>
                  <a:cubicBezTo>
                    <a:pt x="60" y="79"/>
                    <a:pt x="60" y="79"/>
                    <a:pt x="60" y="79"/>
                  </a:cubicBezTo>
                  <a:cubicBezTo>
                    <a:pt x="64" y="75"/>
                    <a:pt x="68" y="73"/>
                    <a:pt x="71" y="71"/>
                  </a:cubicBezTo>
                  <a:cubicBezTo>
                    <a:pt x="52" y="52"/>
                    <a:pt x="52" y="52"/>
                    <a:pt x="52" y="52"/>
                  </a:cubicBezTo>
                  <a:lnTo>
                    <a:pt x="52" y="71"/>
                  </a:lnTo>
                  <a:close/>
                  <a:moveTo>
                    <a:pt x="111" y="80"/>
                  </a:moveTo>
                  <a:cubicBezTo>
                    <a:pt x="110" y="84"/>
                    <a:pt x="108" y="88"/>
                    <a:pt x="104" y="92"/>
                  </a:cubicBezTo>
                  <a:cubicBezTo>
                    <a:pt x="100" y="96"/>
                    <a:pt x="95" y="98"/>
                    <a:pt x="92" y="99"/>
                  </a:cubicBezTo>
                  <a:cubicBezTo>
                    <a:pt x="88" y="101"/>
                    <a:pt x="85" y="102"/>
                    <a:pt x="81" y="105"/>
                  </a:cubicBezTo>
                  <a:cubicBezTo>
                    <a:pt x="80" y="106"/>
                    <a:pt x="79" y="108"/>
                    <a:pt x="78" y="109"/>
                  </a:cubicBezTo>
                  <a:cubicBezTo>
                    <a:pt x="81" y="110"/>
                    <a:pt x="84" y="110"/>
                    <a:pt x="87" y="110"/>
                  </a:cubicBezTo>
                  <a:cubicBezTo>
                    <a:pt x="106" y="110"/>
                    <a:pt x="121" y="95"/>
                    <a:pt x="121" y="76"/>
                  </a:cubicBezTo>
                  <a:cubicBezTo>
                    <a:pt x="121" y="67"/>
                    <a:pt x="121" y="67"/>
                    <a:pt x="121" y="67"/>
                  </a:cubicBezTo>
                  <a:cubicBezTo>
                    <a:pt x="120" y="68"/>
                    <a:pt x="119" y="69"/>
                    <a:pt x="117" y="70"/>
                  </a:cubicBezTo>
                  <a:cubicBezTo>
                    <a:pt x="114" y="73"/>
                    <a:pt x="113" y="77"/>
                    <a:pt x="111" y="80"/>
                  </a:cubicBezTo>
                  <a:close/>
                  <a:moveTo>
                    <a:pt x="68" y="105"/>
                  </a:moveTo>
                  <a:cubicBezTo>
                    <a:pt x="69" y="102"/>
                    <a:pt x="71" y="99"/>
                    <a:pt x="74" y="96"/>
                  </a:cubicBezTo>
                  <a:cubicBezTo>
                    <a:pt x="77" y="93"/>
                    <a:pt x="80" y="92"/>
                    <a:pt x="84" y="90"/>
                  </a:cubicBezTo>
                  <a:cubicBezTo>
                    <a:pt x="88" y="89"/>
                    <a:pt x="92" y="87"/>
                    <a:pt x="96" y="83"/>
                  </a:cubicBezTo>
                  <a:cubicBezTo>
                    <a:pt x="100" y="79"/>
                    <a:pt x="102" y="75"/>
                    <a:pt x="104" y="71"/>
                  </a:cubicBezTo>
                  <a:cubicBezTo>
                    <a:pt x="105" y="68"/>
                    <a:pt x="106" y="64"/>
                    <a:pt x="110" y="61"/>
                  </a:cubicBezTo>
                  <a:cubicBezTo>
                    <a:pt x="113" y="58"/>
                    <a:pt x="117" y="56"/>
                    <a:pt x="120" y="55"/>
                  </a:cubicBezTo>
                  <a:cubicBezTo>
                    <a:pt x="120" y="55"/>
                    <a:pt x="121" y="54"/>
                    <a:pt x="121" y="54"/>
                  </a:cubicBezTo>
                  <a:cubicBezTo>
                    <a:pt x="121" y="41"/>
                    <a:pt x="121" y="41"/>
                    <a:pt x="121" y="41"/>
                  </a:cubicBezTo>
                  <a:cubicBezTo>
                    <a:pt x="118" y="43"/>
                    <a:pt x="116" y="44"/>
                    <a:pt x="113" y="46"/>
                  </a:cubicBezTo>
                  <a:cubicBezTo>
                    <a:pt x="109" y="47"/>
                    <a:pt x="106" y="49"/>
                    <a:pt x="102" y="52"/>
                  </a:cubicBezTo>
                  <a:cubicBezTo>
                    <a:pt x="99" y="55"/>
                    <a:pt x="98" y="59"/>
                    <a:pt x="96" y="62"/>
                  </a:cubicBezTo>
                  <a:cubicBezTo>
                    <a:pt x="95" y="66"/>
                    <a:pt x="93" y="70"/>
                    <a:pt x="89" y="74"/>
                  </a:cubicBezTo>
                  <a:cubicBezTo>
                    <a:pt x="84" y="78"/>
                    <a:pt x="80" y="80"/>
                    <a:pt x="76" y="82"/>
                  </a:cubicBezTo>
                  <a:cubicBezTo>
                    <a:pt x="73" y="83"/>
                    <a:pt x="69" y="84"/>
                    <a:pt x="66" y="88"/>
                  </a:cubicBezTo>
                  <a:cubicBezTo>
                    <a:pt x="62" y="91"/>
                    <a:pt x="61" y="94"/>
                    <a:pt x="60" y="97"/>
                  </a:cubicBezTo>
                  <a:cubicBezTo>
                    <a:pt x="62" y="100"/>
                    <a:pt x="65" y="103"/>
                    <a:pt x="68" y="1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1" name="Freeform 32">
              <a:extLst>
                <a:ext uri="{FF2B5EF4-FFF2-40B4-BE49-F238E27FC236}">
                  <a16:creationId xmlns:a16="http://schemas.microsoft.com/office/drawing/2014/main" id="{0147060B-137C-4F5B-B567-BA892403B69F}"/>
                </a:ext>
              </a:extLst>
            </p:cNvPr>
            <p:cNvSpPr>
              <a:spLocks noEditPoints="1"/>
            </p:cNvSpPr>
            <p:nvPr userDrawn="1"/>
          </p:nvSpPr>
          <p:spPr bwMode="auto">
            <a:xfrm>
              <a:off x="829" y="895"/>
              <a:ext cx="275" cy="130"/>
            </a:xfrm>
            <a:custGeom>
              <a:avLst/>
              <a:gdLst>
                <a:gd name="T0" fmla="*/ 88 w 155"/>
                <a:gd name="T1" fmla="*/ 50 h 72"/>
                <a:gd name="T2" fmla="*/ 37 w 155"/>
                <a:gd name="T3" fmla="*/ 0 h 72"/>
                <a:gd name="T4" fmla="*/ 55 w 155"/>
                <a:gd name="T5" fmla="*/ 0 h 72"/>
                <a:gd name="T6" fmla="*/ 100 w 155"/>
                <a:gd name="T7" fmla="*/ 44 h 72"/>
                <a:gd name="T8" fmla="*/ 97 w 155"/>
                <a:gd name="T9" fmla="*/ 45 h 72"/>
                <a:gd name="T10" fmla="*/ 88 w 155"/>
                <a:gd name="T11" fmla="*/ 50 h 72"/>
                <a:gd name="T12" fmla="*/ 76 w 155"/>
                <a:gd name="T13" fmla="*/ 67 h 72"/>
                <a:gd name="T14" fmla="*/ 79 w 155"/>
                <a:gd name="T15" fmla="*/ 60 h 72"/>
                <a:gd name="T16" fmla="*/ 19 w 155"/>
                <a:gd name="T17" fmla="*/ 0 h 72"/>
                <a:gd name="T18" fmla="*/ 0 w 155"/>
                <a:gd name="T19" fmla="*/ 0 h 72"/>
                <a:gd name="T20" fmla="*/ 73 w 155"/>
                <a:gd name="T21" fmla="*/ 72 h 72"/>
                <a:gd name="T22" fmla="*/ 76 w 155"/>
                <a:gd name="T23" fmla="*/ 67 h 72"/>
                <a:gd name="T24" fmla="*/ 114 w 155"/>
                <a:gd name="T25" fmla="*/ 40 h 72"/>
                <a:gd name="T26" fmla="*/ 155 w 155"/>
                <a:gd name="T27" fmla="*/ 0 h 72"/>
                <a:gd name="T28" fmla="*/ 136 w 155"/>
                <a:gd name="T29" fmla="*/ 0 h 72"/>
                <a:gd name="T30" fmla="*/ 105 w 155"/>
                <a:gd name="T31" fmla="*/ 31 h 72"/>
                <a:gd name="T32" fmla="*/ 114 w 155"/>
                <a:gd name="T33" fmla="*/ 40 h 72"/>
                <a:gd name="T34" fmla="*/ 96 w 155"/>
                <a:gd name="T35" fmla="*/ 22 h 72"/>
                <a:gd name="T36" fmla="*/ 118 w 155"/>
                <a:gd name="T37" fmla="*/ 0 h 72"/>
                <a:gd name="T38" fmla="*/ 100 w 155"/>
                <a:gd name="T39" fmla="*/ 0 h 72"/>
                <a:gd name="T40" fmla="*/ 87 w 155"/>
                <a:gd name="T41" fmla="*/ 13 h 72"/>
                <a:gd name="T42" fmla="*/ 96 w 155"/>
                <a:gd name="T4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72">
                  <a:moveTo>
                    <a:pt x="88" y="50"/>
                  </a:moveTo>
                  <a:cubicBezTo>
                    <a:pt x="37" y="0"/>
                    <a:pt x="37" y="0"/>
                    <a:pt x="37" y="0"/>
                  </a:cubicBezTo>
                  <a:cubicBezTo>
                    <a:pt x="55" y="0"/>
                    <a:pt x="55" y="0"/>
                    <a:pt x="55" y="0"/>
                  </a:cubicBezTo>
                  <a:cubicBezTo>
                    <a:pt x="100" y="44"/>
                    <a:pt x="100" y="44"/>
                    <a:pt x="100" y="44"/>
                  </a:cubicBezTo>
                  <a:cubicBezTo>
                    <a:pt x="99" y="44"/>
                    <a:pt x="98" y="45"/>
                    <a:pt x="97" y="45"/>
                  </a:cubicBezTo>
                  <a:cubicBezTo>
                    <a:pt x="94" y="47"/>
                    <a:pt x="91" y="48"/>
                    <a:pt x="88" y="50"/>
                  </a:cubicBezTo>
                  <a:close/>
                  <a:moveTo>
                    <a:pt x="76" y="67"/>
                  </a:moveTo>
                  <a:cubicBezTo>
                    <a:pt x="76" y="65"/>
                    <a:pt x="77" y="63"/>
                    <a:pt x="79" y="60"/>
                  </a:cubicBezTo>
                  <a:cubicBezTo>
                    <a:pt x="19" y="0"/>
                    <a:pt x="19" y="0"/>
                    <a:pt x="19" y="0"/>
                  </a:cubicBezTo>
                  <a:cubicBezTo>
                    <a:pt x="0" y="0"/>
                    <a:pt x="0" y="0"/>
                    <a:pt x="0" y="0"/>
                  </a:cubicBezTo>
                  <a:cubicBezTo>
                    <a:pt x="73" y="72"/>
                    <a:pt x="73" y="72"/>
                    <a:pt x="73" y="72"/>
                  </a:cubicBezTo>
                  <a:cubicBezTo>
                    <a:pt x="74" y="71"/>
                    <a:pt x="75" y="69"/>
                    <a:pt x="76" y="67"/>
                  </a:cubicBezTo>
                  <a:close/>
                  <a:moveTo>
                    <a:pt x="114" y="40"/>
                  </a:moveTo>
                  <a:cubicBezTo>
                    <a:pt x="155" y="0"/>
                    <a:pt x="155" y="0"/>
                    <a:pt x="155" y="0"/>
                  </a:cubicBezTo>
                  <a:cubicBezTo>
                    <a:pt x="136" y="0"/>
                    <a:pt x="136" y="0"/>
                    <a:pt x="136" y="0"/>
                  </a:cubicBezTo>
                  <a:cubicBezTo>
                    <a:pt x="105" y="31"/>
                    <a:pt x="105" y="31"/>
                    <a:pt x="105" y="31"/>
                  </a:cubicBezTo>
                  <a:lnTo>
                    <a:pt x="114" y="40"/>
                  </a:lnTo>
                  <a:close/>
                  <a:moveTo>
                    <a:pt x="96" y="22"/>
                  </a:moveTo>
                  <a:cubicBezTo>
                    <a:pt x="118" y="0"/>
                    <a:pt x="118" y="0"/>
                    <a:pt x="118" y="0"/>
                  </a:cubicBezTo>
                  <a:cubicBezTo>
                    <a:pt x="100" y="0"/>
                    <a:pt x="100" y="0"/>
                    <a:pt x="100" y="0"/>
                  </a:cubicBezTo>
                  <a:cubicBezTo>
                    <a:pt x="87" y="13"/>
                    <a:pt x="87" y="13"/>
                    <a:pt x="87" y="13"/>
                  </a:cubicBezTo>
                  <a:lnTo>
                    <a:pt x="96"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2" name="Freeform 33">
              <a:extLst>
                <a:ext uri="{FF2B5EF4-FFF2-40B4-BE49-F238E27FC236}">
                  <a16:creationId xmlns:a16="http://schemas.microsoft.com/office/drawing/2014/main" id="{4DA98A33-F1A5-44B6-8217-DE2031A1DBDF}"/>
                </a:ext>
              </a:extLst>
            </p:cNvPr>
            <p:cNvSpPr>
              <a:spLocks/>
            </p:cNvSpPr>
            <p:nvPr userDrawn="1"/>
          </p:nvSpPr>
          <p:spPr bwMode="auto">
            <a:xfrm>
              <a:off x="1128" y="895"/>
              <a:ext cx="22" cy="26"/>
            </a:xfrm>
            <a:custGeom>
              <a:avLst/>
              <a:gdLst>
                <a:gd name="T0" fmla="*/ 0 w 22"/>
                <a:gd name="T1" fmla="*/ 0 h 26"/>
                <a:gd name="T2" fmla="*/ 22 w 22"/>
                <a:gd name="T3" fmla="*/ 0 h 26"/>
                <a:gd name="T4" fmla="*/ 22 w 22"/>
                <a:gd name="T5" fmla="*/ 4 h 26"/>
                <a:gd name="T6" fmla="*/ 13 w 22"/>
                <a:gd name="T7" fmla="*/ 4 h 26"/>
                <a:gd name="T8" fmla="*/ 13 w 22"/>
                <a:gd name="T9" fmla="*/ 26 h 26"/>
                <a:gd name="T10" fmla="*/ 8 w 22"/>
                <a:gd name="T11" fmla="*/ 26 h 26"/>
                <a:gd name="T12" fmla="*/ 8 w 22"/>
                <a:gd name="T13" fmla="*/ 4 h 26"/>
                <a:gd name="T14" fmla="*/ 0 w 22"/>
                <a:gd name="T15" fmla="*/ 4 h 26"/>
                <a:gd name="T16" fmla="*/ 0 w 2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6">
                  <a:moveTo>
                    <a:pt x="0" y="0"/>
                  </a:moveTo>
                  <a:lnTo>
                    <a:pt x="22" y="0"/>
                  </a:lnTo>
                  <a:lnTo>
                    <a:pt x="22" y="4"/>
                  </a:lnTo>
                  <a:lnTo>
                    <a:pt x="13" y="4"/>
                  </a:lnTo>
                  <a:lnTo>
                    <a:pt x="13" y="26"/>
                  </a:lnTo>
                  <a:lnTo>
                    <a:pt x="8" y="26"/>
                  </a:lnTo>
                  <a:lnTo>
                    <a:pt x="8" y="4"/>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3" name="Freeform 34">
              <a:extLst>
                <a:ext uri="{FF2B5EF4-FFF2-40B4-BE49-F238E27FC236}">
                  <a16:creationId xmlns:a16="http://schemas.microsoft.com/office/drawing/2014/main" id="{700E518D-6D0C-4130-A9BB-72778686B577}"/>
                </a:ext>
              </a:extLst>
            </p:cNvPr>
            <p:cNvSpPr>
              <a:spLocks/>
            </p:cNvSpPr>
            <p:nvPr userDrawn="1"/>
          </p:nvSpPr>
          <p:spPr bwMode="auto">
            <a:xfrm>
              <a:off x="1155" y="895"/>
              <a:ext cx="27" cy="26"/>
            </a:xfrm>
            <a:custGeom>
              <a:avLst/>
              <a:gdLst>
                <a:gd name="T0" fmla="*/ 0 w 27"/>
                <a:gd name="T1" fmla="*/ 0 h 26"/>
                <a:gd name="T2" fmla="*/ 5 w 27"/>
                <a:gd name="T3" fmla="*/ 0 h 26"/>
                <a:gd name="T4" fmla="*/ 14 w 27"/>
                <a:gd name="T5" fmla="*/ 17 h 26"/>
                <a:gd name="T6" fmla="*/ 21 w 27"/>
                <a:gd name="T7" fmla="*/ 0 h 26"/>
                <a:gd name="T8" fmla="*/ 27 w 27"/>
                <a:gd name="T9" fmla="*/ 0 h 26"/>
                <a:gd name="T10" fmla="*/ 27 w 27"/>
                <a:gd name="T11" fmla="*/ 26 h 26"/>
                <a:gd name="T12" fmla="*/ 23 w 27"/>
                <a:gd name="T13" fmla="*/ 26 h 26"/>
                <a:gd name="T14" fmla="*/ 23 w 27"/>
                <a:gd name="T15" fmla="*/ 8 h 26"/>
                <a:gd name="T16" fmla="*/ 14 w 27"/>
                <a:gd name="T17" fmla="*/ 24 h 26"/>
                <a:gd name="T18" fmla="*/ 12 w 27"/>
                <a:gd name="T19" fmla="*/ 24 h 26"/>
                <a:gd name="T20" fmla="*/ 4 w 27"/>
                <a:gd name="T21" fmla="*/ 8 h 26"/>
                <a:gd name="T22" fmla="*/ 4 w 27"/>
                <a:gd name="T23" fmla="*/ 26 h 26"/>
                <a:gd name="T24" fmla="*/ 0 w 27"/>
                <a:gd name="T25" fmla="*/ 26 h 26"/>
                <a:gd name="T26" fmla="*/ 0 w 27"/>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6">
                  <a:moveTo>
                    <a:pt x="0" y="0"/>
                  </a:moveTo>
                  <a:lnTo>
                    <a:pt x="5" y="0"/>
                  </a:lnTo>
                  <a:lnTo>
                    <a:pt x="14" y="17"/>
                  </a:lnTo>
                  <a:lnTo>
                    <a:pt x="21" y="0"/>
                  </a:lnTo>
                  <a:lnTo>
                    <a:pt x="27" y="0"/>
                  </a:lnTo>
                  <a:lnTo>
                    <a:pt x="27" y="26"/>
                  </a:lnTo>
                  <a:lnTo>
                    <a:pt x="23" y="26"/>
                  </a:lnTo>
                  <a:lnTo>
                    <a:pt x="23" y="8"/>
                  </a:lnTo>
                  <a:lnTo>
                    <a:pt x="14" y="24"/>
                  </a:lnTo>
                  <a:lnTo>
                    <a:pt x="12" y="24"/>
                  </a:lnTo>
                  <a:lnTo>
                    <a:pt x="4" y="8"/>
                  </a:lnTo>
                  <a:lnTo>
                    <a:pt x="4" y="26"/>
                  </a:lnTo>
                  <a:lnTo>
                    <a:pt x="0" y="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grpSp>
      <p:sp>
        <p:nvSpPr>
          <p:cNvPr id="44" name="Rectangle 43">
            <a:extLst>
              <a:ext uri="{FF2B5EF4-FFF2-40B4-BE49-F238E27FC236}">
                <a16:creationId xmlns:a16="http://schemas.microsoft.com/office/drawing/2014/main" id="{5D881D1C-B5B7-4989-B5EB-598D7C66F98D}"/>
              </a:ext>
            </a:extLst>
          </p:cNvPr>
          <p:cNvSpPr/>
          <p:nvPr userDrawn="1"/>
        </p:nvSpPr>
        <p:spPr>
          <a:xfrm>
            <a:off x="0" y="5763488"/>
            <a:ext cx="1964485" cy="66696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667824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A6C04E-66A0-4104-A238-B706D2B685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 y="230"/>
            <a:ext cx="12191187" cy="6857541"/>
          </a:xfrm>
          <a:prstGeom prst="rect">
            <a:avLst/>
          </a:prstGeom>
        </p:spPr>
      </p:pic>
      <p:sp>
        <p:nvSpPr>
          <p:cNvPr id="7" name="Text Placeholder 9">
            <a:extLst>
              <a:ext uri="{FF2B5EF4-FFF2-40B4-BE49-F238E27FC236}">
                <a16:creationId xmlns:a16="http://schemas.microsoft.com/office/drawing/2014/main" id="{ECC9CD1D-3E94-4838-8A0D-AAF71DB8368D}"/>
              </a:ext>
            </a:extLst>
          </p:cNvPr>
          <p:cNvSpPr>
            <a:spLocks noGrp="1"/>
          </p:cNvSpPr>
          <p:nvPr>
            <p:ph type="body" sz="quarter" idx="10" hasCustomPrompt="1"/>
          </p:nvPr>
        </p:nvSpPr>
        <p:spPr>
          <a:xfrm>
            <a:off x="6637020" y="740093"/>
            <a:ext cx="5125403" cy="474784"/>
          </a:xfrm>
        </p:spPr>
        <p:txBody>
          <a:bodyPr>
            <a:normAutofit/>
          </a:bodyPr>
          <a:lstStyle>
            <a:lvl1pPr marL="0" indent="0">
              <a:lnSpc>
                <a:spcPct val="100000"/>
              </a:lnSpc>
              <a:spcBef>
                <a:spcPts val="0"/>
              </a:spcBef>
              <a:buNone/>
              <a:defRPr sz="1080" b="1" spc="180">
                <a:solidFill>
                  <a:schemeClr val="bg1"/>
                </a:solidFill>
                <a:latin typeface="Corbel" panose="020B0503020204020204" pitchFamily="34" charset="0"/>
              </a:defRPr>
            </a:lvl1pPr>
            <a:lvl2pPr marL="457198" indent="0">
              <a:buNone/>
              <a:defRPr sz="1740">
                <a:solidFill>
                  <a:schemeClr val="bg1"/>
                </a:solidFill>
                <a:latin typeface="Corbel" panose="020B0503020204020204" pitchFamily="34" charset="0"/>
              </a:defRPr>
            </a:lvl2pPr>
            <a:lvl3pPr marL="914396" indent="0">
              <a:buNone/>
              <a:defRPr sz="1740">
                <a:solidFill>
                  <a:schemeClr val="bg1"/>
                </a:solidFill>
                <a:latin typeface="Corbel" panose="020B0503020204020204" pitchFamily="34" charset="0"/>
              </a:defRPr>
            </a:lvl3pPr>
            <a:lvl4pPr marL="1371592" indent="0">
              <a:buNone/>
              <a:defRPr sz="1740">
                <a:solidFill>
                  <a:schemeClr val="bg1"/>
                </a:solidFill>
                <a:latin typeface="Corbel" panose="020B0503020204020204" pitchFamily="34" charset="0"/>
              </a:defRPr>
            </a:lvl4pPr>
            <a:lvl5pPr marL="1828790" indent="0">
              <a:buNone/>
              <a:defRPr sz="1740">
                <a:solidFill>
                  <a:schemeClr val="bg1"/>
                </a:solidFill>
                <a:latin typeface="Corbel" panose="020B0503020204020204" pitchFamily="34" charset="0"/>
              </a:defRPr>
            </a:lvl5pPr>
          </a:lstStyle>
          <a:p>
            <a:pPr lvl="0"/>
            <a:r>
              <a:rPr lang="en-ZA" dirty="0"/>
              <a:t>PRESENTATION TITLE IN CORBEL BOLD TWENTY POINT TEXT</a:t>
            </a:r>
          </a:p>
        </p:txBody>
      </p:sp>
      <p:sp>
        <p:nvSpPr>
          <p:cNvPr id="9" name="Text Placeholder 11">
            <a:extLst>
              <a:ext uri="{FF2B5EF4-FFF2-40B4-BE49-F238E27FC236}">
                <a16:creationId xmlns:a16="http://schemas.microsoft.com/office/drawing/2014/main" id="{E11A89FD-166B-4275-B16E-B1023A1B6EE6}"/>
              </a:ext>
            </a:extLst>
          </p:cNvPr>
          <p:cNvSpPr>
            <a:spLocks noGrp="1"/>
          </p:cNvSpPr>
          <p:nvPr>
            <p:ph type="body" sz="quarter" idx="11" hasCustomPrompt="1"/>
          </p:nvPr>
        </p:nvSpPr>
        <p:spPr>
          <a:xfrm>
            <a:off x="1337309" y="3499537"/>
            <a:ext cx="8538211" cy="580073"/>
          </a:xfrm>
        </p:spPr>
        <p:txBody>
          <a:bodyPr>
            <a:noAutofit/>
          </a:bodyPr>
          <a:lstStyle>
            <a:lvl1pPr marL="0" indent="0" algn="ctr">
              <a:buNone/>
              <a:defRPr sz="3240" b="1" spc="180">
                <a:solidFill>
                  <a:schemeClr val="bg1"/>
                </a:solidFill>
                <a:latin typeface="Corbel" panose="020B0503020204020204" pitchFamily="34" charset="0"/>
              </a:defRPr>
            </a:lvl1pPr>
            <a:lvl2pPr marL="457198" indent="0" algn="ctr">
              <a:buNone/>
              <a:defRPr sz="4800">
                <a:solidFill>
                  <a:schemeClr val="bg1"/>
                </a:solidFill>
                <a:latin typeface="Corbel" panose="020B0503020204020204" pitchFamily="34" charset="0"/>
              </a:defRPr>
            </a:lvl2pPr>
            <a:lvl3pPr marL="914396" indent="0" algn="ctr">
              <a:buNone/>
              <a:defRPr sz="4800">
                <a:solidFill>
                  <a:schemeClr val="bg1"/>
                </a:solidFill>
                <a:latin typeface="Corbel" panose="020B0503020204020204" pitchFamily="34" charset="0"/>
              </a:defRPr>
            </a:lvl3pPr>
            <a:lvl4pPr marL="1371592" indent="0" algn="ctr">
              <a:buNone/>
              <a:defRPr sz="4800">
                <a:solidFill>
                  <a:schemeClr val="bg1"/>
                </a:solidFill>
                <a:latin typeface="Corbel" panose="020B0503020204020204" pitchFamily="34" charset="0"/>
              </a:defRPr>
            </a:lvl4pPr>
            <a:lvl5pPr marL="1828790" indent="0" algn="ctr">
              <a:buNone/>
              <a:defRPr sz="4800">
                <a:solidFill>
                  <a:schemeClr val="bg1"/>
                </a:solidFill>
                <a:latin typeface="Corbel" panose="020B0503020204020204" pitchFamily="34" charset="0"/>
              </a:defRPr>
            </a:lvl5pPr>
          </a:lstStyle>
          <a:p>
            <a:pPr lvl="0"/>
            <a:r>
              <a:rPr lang="en-ZA" dirty="0"/>
              <a:t>DIVIDER TITLE IN THIS SPACE HERE</a:t>
            </a:r>
          </a:p>
        </p:txBody>
      </p:sp>
      <p:sp>
        <p:nvSpPr>
          <p:cNvPr id="10" name="Text Placeholder 13">
            <a:extLst>
              <a:ext uri="{FF2B5EF4-FFF2-40B4-BE49-F238E27FC236}">
                <a16:creationId xmlns:a16="http://schemas.microsoft.com/office/drawing/2014/main" id="{067BC7F0-36BB-4EA7-9034-DCF0E5A3EAFF}"/>
              </a:ext>
            </a:extLst>
          </p:cNvPr>
          <p:cNvSpPr>
            <a:spLocks noGrp="1"/>
          </p:cNvSpPr>
          <p:nvPr>
            <p:ph type="body" sz="quarter" idx="12" hasCustomPrompt="1"/>
          </p:nvPr>
        </p:nvSpPr>
        <p:spPr>
          <a:xfrm>
            <a:off x="3589021" y="4268288"/>
            <a:ext cx="4766311" cy="361883"/>
          </a:xfrm>
        </p:spPr>
        <p:txBody>
          <a:bodyPr>
            <a:noAutofit/>
          </a:bodyPr>
          <a:lstStyle>
            <a:lvl1pPr marL="0" indent="0" algn="ctr">
              <a:buNone/>
              <a:defRPr sz="2160" i="1" spc="180">
                <a:solidFill>
                  <a:schemeClr val="bg1"/>
                </a:solidFill>
                <a:latin typeface="Corbel" panose="020B0503020204020204" pitchFamily="34" charset="0"/>
              </a:defRPr>
            </a:lvl1pPr>
            <a:lvl2pPr>
              <a:defRPr sz="1680" i="1" spc="180">
                <a:solidFill>
                  <a:schemeClr val="bg1"/>
                </a:solidFill>
                <a:latin typeface="Corbel" panose="020B0503020204020204" pitchFamily="34" charset="0"/>
              </a:defRPr>
            </a:lvl2pPr>
            <a:lvl3pPr>
              <a:defRPr sz="1440" i="1" spc="180">
                <a:solidFill>
                  <a:schemeClr val="bg1"/>
                </a:solidFill>
                <a:latin typeface="Corbel" panose="020B0503020204020204" pitchFamily="34" charset="0"/>
              </a:defRPr>
            </a:lvl3pPr>
            <a:lvl4pPr>
              <a:defRPr sz="1200" i="1" spc="180">
                <a:solidFill>
                  <a:schemeClr val="bg1"/>
                </a:solidFill>
                <a:latin typeface="Corbel" panose="020B0503020204020204" pitchFamily="34" charset="0"/>
              </a:defRPr>
            </a:lvl4pPr>
            <a:lvl5pPr>
              <a:defRPr sz="1200" i="1" spc="180">
                <a:solidFill>
                  <a:schemeClr val="bg1"/>
                </a:solidFill>
                <a:latin typeface="Corbel" panose="020B0503020204020204" pitchFamily="34" charset="0"/>
              </a:defRPr>
            </a:lvl5pPr>
          </a:lstStyle>
          <a:p>
            <a:pPr lvl="0"/>
            <a:r>
              <a:rPr lang="en-ZA" dirty="0"/>
              <a:t>Sub title in this space if required</a:t>
            </a:r>
          </a:p>
        </p:txBody>
      </p:sp>
      <p:sp>
        <p:nvSpPr>
          <p:cNvPr id="8" name="Oval 7">
            <a:extLst>
              <a:ext uri="{FF2B5EF4-FFF2-40B4-BE49-F238E27FC236}">
                <a16:creationId xmlns:a16="http://schemas.microsoft.com/office/drawing/2014/main" id="{96958C35-7366-484F-A969-F1766130A013}"/>
              </a:ext>
            </a:extLst>
          </p:cNvPr>
          <p:cNvSpPr/>
          <p:nvPr userDrawn="1"/>
        </p:nvSpPr>
        <p:spPr>
          <a:xfrm>
            <a:off x="11037572" y="6208141"/>
            <a:ext cx="394129" cy="39412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Slide Number Placeholder 5">
            <a:extLst>
              <a:ext uri="{FF2B5EF4-FFF2-40B4-BE49-F238E27FC236}">
                <a16:creationId xmlns:a16="http://schemas.microsoft.com/office/drawing/2014/main" id="{834E9328-22DC-4D5E-B2DE-987B54083860}"/>
              </a:ext>
            </a:extLst>
          </p:cNvPr>
          <p:cNvSpPr>
            <a:spLocks noGrp="1"/>
          </p:cNvSpPr>
          <p:nvPr>
            <p:ph type="sldNum" sz="quarter" idx="4"/>
          </p:nvPr>
        </p:nvSpPr>
        <p:spPr>
          <a:xfrm>
            <a:off x="11055565" y="6212046"/>
            <a:ext cx="358140" cy="365125"/>
          </a:xfrm>
          <a:prstGeom prst="rect">
            <a:avLst/>
          </a:prstGeom>
        </p:spPr>
        <p:txBody>
          <a:bodyPr vert="horz" wrap="none" lIns="91440" tIns="45720" rIns="91440" bIns="45720" rtlCol="0" anchor="ctr"/>
          <a:lstStyle>
            <a:lvl1pPr algn="ctr">
              <a:defRPr sz="1200" b="1">
                <a:solidFill>
                  <a:schemeClr val="bg1"/>
                </a:solidFill>
                <a:latin typeface="Corbel" panose="020B0503020204020204" pitchFamily="34" charset="0"/>
              </a:defRPr>
            </a:lvl1pPr>
          </a:lstStyle>
          <a:p>
            <a:fld id="{F8A8E145-EC7E-466A-9731-DF4E630296A6}" type="slidenum">
              <a:rPr lang="en-US" smtClean="0"/>
              <a:pPr/>
              <a:t>‹#›</a:t>
            </a:fld>
            <a:endParaRPr lang="en-US" dirty="0"/>
          </a:p>
        </p:txBody>
      </p:sp>
      <p:grpSp>
        <p:nvGrpSpPr>
          <p:cNvPr id="13" name="Group 4">
            <a:extLst>
              <a:ext uri="{FF2B5EF4-FFF2-40B4-BE49-F238E27FC236}">
                <a16:creationId xmlns:a16="http://schemas.microsoft.com/office/drawing/2014/main" id="{F372A6BD-BFB9-4EA1-9E00-AC9F84619E09}"/>
              </a:ext>
            </a:extLst>
          </p:cNvPr>
          <p:cNvGrpSpPr>
            <a:grpSpLocks noChangeAspect="1"/>
          </p:cNvGrpSpPr>
          <p:nvPr userDrawn="1"/>
        </p:nvGrpSpPr>
        <p:grpSpPr bwMode="auto">
          <a:xfrm>
            <a:off x="774383" y="849630"/>
            <a:ext cx="2006917" cy="298133"/>
            <a:chOff x="813" y="892"/>
            <a:chExt cx="2107" cy="313"/>
          </a:xfrm>
        </p:grpSpPr>
        <p:sp>
          <p:nvSpPr>
            <p:cNvPr id="14" name="Freeform 5">
              <a:extLst>
                <a:ext uri="{FF2B5EF4-FFF2-40B4-BE49-F238E27FC236}">
                  <a16:creationId xmlns:a16="http://schemas.microsoft.com/office/drawing/2014/main" id="{62F4D9C4-7A7F-4C46-881E-825EAC3B2148}"/>
                </a:ext>
              </a:extLst>
            </p:cNvPr>
            <p:cNvSpPr>
              <a:spLocks noEditPoints="1"/>
            </p:cNvSpPr>
            <p:nvPr userDrawn="1"/>
          </p:nvSpPr>
          <p:spPr bwMode="auto">
            <a:xfrm>
              <a:off x="1279" y="1102"/>
              <a:ext cx="101" cy="103"/>
            </a:xfrm>
            <a:custGeom>
              <a:avLst/>
              <a:gdLst>
                <a:gd name="T0" fmla="*/ 57 w 57"/>
                <a:gd name="T1" fmla="*/ 28 h 57"/>
                <a:gd name="T2" fmla="*/ 29 w 57"/>
                <a:gd name="T3" fmla="*/ 57 h 57"/>
                <a:gd name="T4" fmla="*/ 0 w 57"/>
                <a:gd name="T5" fmla="*/ 28 h 57"/>
                <a:gd name="T6" fmla="*/ 29 w 57"/>
                <a:gd name="T7" fmla="*/ 0 h 57"/>
                <a:gd name="T8" fmla="*/ 57 w 57"/>
                <a:gd name="T9" fmla="*/ 28 h 57"/>
                <a:gd name="T10" fmla="*/ 7 w 57"/>
                <a:gd name="T11" fmla="*/ 28 h 57"/>
                <a:gd name="T12" fmla="*/ 29 w 57"/>
                <a:gd name="T13" fmla="*/ 50 h 57"/>
                <a:gd name="T14" fmla="*/ 50 w 57"/>
                <a:gd name="T15" fmla="*/ 28 h 57"/>
                <a:gd name="T16" fmla="*/ 29 w 57"/>
                <a:gd name="T17" fmla="*/ 6 h 57"/>
                <a:gd name="T18" fmla="*/ 7 w 57"/>
                <a:gd name="T1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57" y="28"/>
                  </a:moveTo>
                  <a:cubicBezTo>
                    <a:pt x="57" y="45"/>
                    <a:pt x="45" y="57"/>
                    <a:pt x="29" y="57"/>
                  </a:cubicBezTo>
                  <a:cubicBezTo>
                    <a:pt x="12" y="57"/>
                    <a:pt x="0" y="45"/>
                    <a:pt x="0" y="28"/>
                  </a:cubicBezTo>
                  <a:cubicBezTo>
                    <a:pt x="0" y="12"/>
                    <a:pt x="12" y="0"/>
                    <a:pt x="29" y="0"/>
                  </a:cubicBezTo>
                  <a:cubicBezTo>
                    <a:pt x="45" y="0"/>
                    <a:pt x="57" y="12"/>
                    <a:pt x="57" y="28"/>
                  </a:cubicBezTo>
                  <a:close/>
                  <a:moveTo>
                    <a:pt x="7" y="28"/>
                  </a:moveTo>
                  <a:cubicBezTo>
                    <a:pt x="7" y="41"/>
                    <a:pt x="17" y="50"/>
                    <a:pt x="29" y="50"/>
                  </a:cubicBezTo>
                  <a:cubicBezTo>
                    <a:pt x="41" y="50"/>
                    <a:pt x="50" y="41"/>
                    <a:pt x="50" y="28"/>
                  </a:cubicBezTo>
                  <a:cubicBezTo>
                    <a:pt x="50" y="15"/>
                    <a:pt x="41" y="6"/>
                    <a:pt x="29" y="6"/>
                  </a:cubicBezTo>
                  <a:cubicBezTo>
                    <a:pt x="17" y="6"/>
                    <a:pt x="7" y="15"/>
                    <a:pt x="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5" name="Freeform 6">
              <a:extLst>
                <a:ext uri="{FF2B5EF4-FFF2-40B4-BE49-F238E27FC236}">
                  <a16:creationId xmlns:a16="http://schemas.microsoft.com/office/drawing/2014/main" id="{99C89DA5-93A1-4F9A-8F83-C78047979632}"/>
                </a:ext>
              </a:extLst>
            </p:cNvPr>
            <p:cNvSpPr>
              <a:spLocks/>
            </p:cNvSpPr>
            <p:nvPr userDrawn="1"/>
          </p:nvSpPr>
          <p:spPr bwMode="auto">
            <a:xfrm>
              <a:off x="1419" y="1104"/>
              <a:ext cx="69" cy="99"/>
            </a:xfrm>
            <a:custGeom>
              <a:avLst/>
              <a:gdLst>
                <a:gd name="T0" fmla="*/ 66 w 69"/>
                <a:gd name="T1" fmla="*/ 54 h 99"/>
                <a:gd name="T2" fmla="*/ 12 w 69"/>
                <a:gd name="T3" fmla="*/ 54 h 99"/>
                <a:gd name="T4" fmla="*/ 12 w 69"/>
                <a:gd name="T5" fmla="*/ 99 h 99"/>
                <a:gd name="T6" fmla="*/ 0 w 69"/>
                <a:gd name="T7" fmla="*/ 99 h 99"/>
                <a:gd name="T8" fmla="*/ 0 w 69"/>
                <a:gd name="T9" fmla="*/ 0 h 99"/>
                <a:gd name="T10" fmla="*/ 69 w 69"/>
                <a:gd name="T11" fmla="*/ 0 h 99"/>
                <a:gd name="T12" fmla="*/ 69 w 69"/>
                <a:gd name="T13" fmla="*/ 11 h 99"/>
                <a:gd name="T14" fmla="*/ 12 w 69"/>
                <a:gd name="T15" fmla="*/ 11 h 99"/>
                <a:gd name="T16" fmla="*/ 12 w 69"/>
                <a:gd name="T17" fmla="*/ 43 h 99"/>
                <a:gd name="T18" fmla="*/ 66 w 69"/>
                <a:gd name="T19" fmla="*/ 43 h 99"/>
                <a:gd name="T20" fmla="*/ 66 w 69"/>
                <a:gd name="T21"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99">
                  <a:moveTo>
                    <a:pt x="66" y="54"/>
                  </a:moveTo>
                  <a:lnTo>
                    <a:pt x="12" y="54"/>
                  </a:lnTo>
                  <a:lnTo>
                    <a:pt x="12" y="99"/>
                  </a:lnTo>
                  <a:lnTo>
                    <a:pt x="0" y="99"/>
                  </a:lnTo>
                  <a:lnTo>
                    <a:pt x="0" y="0"/>
                  </a:lnTo>
                  <a:lnTo>
                    <a:pt x="69" y="0"/>
                  </a:lnTo>
                  <a:lnTo>
                    <a:pt x="69" y="11"/>
                  </a:lnTo>
                  <a:lnTo>
                    <a:pt x="12" y="11"/>
                  </a:lnTo>
                  <a:lnTo>
                    <a:pt x="12" y="43"/>
                  </a:lnTo>
                  <a:lnTo>
                    <a:pt x="66" y="43"/>
                  </a:lnTo>
                  <a:lnTo>
                    <a:pt x="66"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6" name="Freeform 7">
              <a:extLst>
                <a:ext uri="{FF2B5EF4-FFF2-40B4-BE49-F238E27FC236}">
                  <a16:creationId xmlns:a16="http://schemas.microsoft.com/office/drawing/2014/main" id="{4968BF36-F042-4834-AC38-21F778ABDFE2}"/>
                </a:ext>
              </a:extLst>
            </p:cNvPr>
            <p:cNvSpPr>
              <a:spLocks/>
            </p:cNvSpPr>
            <p:nvPr userDrawn="1"/>
          </p:nvSpPr>
          <p:spPr bwMode="auto">
            <a:xfrm>
              <a:off x="1578" y="1104"/>
              <a:ext cx="80" cy="99"/>
            </a:xfrm>
            <a:custGeom>
              <a:avLst/>
              <a:gdLst>
                <a:gd name="T0" fmla="*/ 80 w 80"/>
                <a:gd name="T1" fmla="*/ 11 h 99"/>
                <a:gd name="T2" fmla="*/ 47 w 80"/>
                <a:gd name="T3" fmla="*/ 11 h 99"/>
                <a:gd name="T4" fmla="*/ 47 w 80"/>
                <a:gd name="T5" fmla="*/ 99 h 99"/>
                <a:gd name="T6" fmla="*/ 34 w 80"/>
                <a:gd name="T7" fmla="*/ 99 h 99"/>
                <a:gd name="T8" fmla="*/ 34 w 80"/>
                <a:gd name="T9" fmla="*/ 11 h 99"/>
                <a:gd name="T10" fmla="*/ 0 w 80"/>
                <a:gd name="T11" fmla="*/ 11 h 99"/>
                <a:gd name="T12" fmla="*/ 0 w 80"/>
                <a:gd name="T13" fmla="*/ 0 h 99"/>
                <a:gd name="T14" fmla="*/ 80 w 80"/>
                <a:gd name="T15" fmla="*/ 0 h 99"/>
                <a:gd name="T16" fmla="*/ 80 w 80"/>
                <a:gd name="T17" fmla="*/ 1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99">
                  <a:moveTo>
                    <a:pt x="80" y="11"/>
                  </a:moveTo>
                  <a:lnTo>
                    <a:pt x="47" y="11"/>
                  </a:lnTo>
                  <a:lnTo>
                    <a:pt x="47" y="99"/>
                  </a:lnTo>
                  <a:lnTo>
                    <a:pt x="34" y="99"/>
                  </a:lnTo>
                  <a:lnTo>
                    <a:pt x="34" y="11"/>
                  </a:lnTo>
                  <a:lnTo>
                    <a:pt x="0" y="11"/>
                  </a:lnTo>
                  <a:lnTo>
                    <a:pt x="0" y="0"/>
                  </a:lnTo>
                  <a:lnTo>
                    <a:pt x="80" y="0"/>
                  </a:lnTo>
                  <a:lnTo>
                    <a:pt x="8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7" name="Freeform 8">
              <a:extLst>
                <a:ext uri="{FF2B5EF4-FFF2-40B4-BE49-F238E27FC236}">
                  <a16:creationId xmlns:a16="http://schemas.microsoft.com/office/drawing/2014/main" id="{8860F417-A9E3-4761-90E5-996922E47380}"/>
                </a:ext>
              </a:extLst>
            </p:cNvPr>
            <p:cNvSpPr>
              <a:spLocks/>
            </p:cNvSpPr>
            <p:nvPr userDrawn="1"/>
          </p:nvSpPr>
          <p:spPr bwMode="auto">
            <a:xfrm>
              <a:off x="1697" y="1104"/>
              <a:ext cx="69" cy="99"/>
            </a:xfrm>
            <a:custGeom>
              <a:avLst/>
              <a:gdLst>
                <a:gd name="T0" fmla="*/ 69 w 69"/>
                <a:gd name="T1" fmla="*/ 99 h 99"/>
                <a:gd name="T2" fmla="*/ 0 w 69"/>
                <a:gd name="T3" fmla="*/ 99 h 99"/>
                <a:gd name="T4" fmla="*/ 0 w 69"/>
                <a:gd name="T5" fmla="*/ 0 h 99"/>
                <a:gd name="T6" fmla="*/ 69 w 69"/>
                <a:gd name="T7" fmla="*/ 0 h 99"/>
                <a:gd name="T8" fmla="*/ 69 w 69"/>
                <a:gd name="T9" fmla="*/ 11 h 99"/>
                <a:gd name="T10" fmla="*/ 13 w 69"/>
                <a:gd name="T11" fmla="*/ 11 h 99"/>
                <a:gd name="T12" fmla="*/ 13 w 69"/>
                <a:gd name="T13" fmla="*/ 43 h 99"/>
                <a:gd name="T14" fmla="*/ 68 w 69"/>
                <a:gd name="T15" fmla="*/ 43 h 99"/>
                <a:gd name="T16" fmla="*/ 68 w 69"/>
                <a:gd name="T17" fmla="*/ 54 h 99"/>
                <a:gd name="T18" fmla="*/ 13 w 69"/>
                <a:gd name="T19" fmla="*/ 54 h 99"/>
                <a:gd name="T20" fmla="*/ 13 w 69"/>
                <a:gd name="T21" fmla="*/ 86 h 99"/>
                <a:gd name="T22" fmla="*/ 69 w 69"/>
                <a:gd name="T23" fmla="*/ 86 h 99"/>
                <a:gd name="T24" fmla="*/ 69 w 69"/>
                <a:gd name="T2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9">
                  <a:moveTo>
                    <a:pt x="69" y="99"/>
                  </a:moveTo>
                  <a:lnTo>
                    <a:pt x="0" y="99"/>
                  </a:lnTo>
                  <a:lnTo>
                    <a:pt x="0" y="0"/>
                  </a:lnTo>
                  <a:lnTo>
                    <a:pt x="69" y="0"/>
                  </a:lnTo>
                  <a:lnTo>
                    <a:pt x="69" y="11"/>
                  </a:lnTo>
                  <a:lnTo>
                    <a:pt x="13" y="11"/>
                  </a:lnTo>
                  <a:lnTo>
                    <a:pt x="13" y="43"/>
                  </a:lnTo>
                  <a:lnTo>
                    <a:pt x="68" y="43"/>
                  </a:lnTo>
                  <a:lnTo>
                    <a:pt x="68" y="54"/>
                  </a:lnTo>
                  <a:lnTo>
                    <a:pt x="13" y="54"/>
                  </a:lnTo>
                  <a:lnTo>
                    <a:pt x="13" y="86"/>
                  </a:lnTo>
                  <a:lnTo>
                    <a:pt x="69" y="86"/>
                  </a:lnTo>
                  <a:lnTo>
                    <a:pt x="6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8" name="Freeform 9">
              <a:extLst>
                <a:ext uri="{FF2B5EF4-FFF2-40B4-BE49-F238E27FC236}">
                  <a16:creationId xmlns:a16="http://schemas.microsoft.com/office/drawing/2014/main" id="{003927E2-0FE8-43B6-BF8E-39ECC2B22BD6}"/>
                </a:ext>
              </a:extLst>
            </p:cNvPr>
            <p:cNvSpPr>
              <a:spLocks/>
            </p:cNvSpPr>
            <p:nvPr userDrawn="1"/>
          </p:nvSpPr>
          <p:spPr bwMode="auto">
            <a:xfrm>
              <a:off x="1811" y="1102"/>
              <a:ext cx="92" cy="103"/>
            </a:xfrm>
            <a:custGeom>
              <a:avLst/>
              <a:gdLst>
                <a:gd name="T0" fmla="*/ 52 w 52"/>
                <a:gd name="T1" fmla="*/ 11 h 57"/>
                <a:gd name="T2" fmla="*/ 46 w 52"/>
                <a:gd name="T3" fmla="*/ 15 h 57"/>
                <a:gd name="T4" fmla="*/ 29 w 52"/>
                <a:gd name="T5" fmla="*/ 6 h 57"/>
                <a:gd name="T6" fmla="*/ 8 w 52"/>
                <a:gd name="T7" fmla="*/ 28 h 57"/>
                <a:gd name="T8" fmla="*/ 29 w 52"/>
                <a:gd name="T9" fmla="*/ 50 h 57"/>
                <a:gd name="T10" fmla="*/ 46 w 52"/>
                <a:gd name="T11" fmla="*/ 41 h 57"/>
                <a:gd name="T12" fmla="*/ 51 w 52"/>
                <a:gd name="T13" fmla="*/ 46 h 57"/>
                <a:gd name="T14" fmla="*/ 29 w 52"/>
                <a:gd name="T15" fmla="*/ 57 h 57"/>
                <a:gd name="T16" fmla="*/ 0 w 52"/>
                <a:gd name="T17" fmla="*/ 28 h 57"/>
                <a:gd name="T18" fmla="*/ 29 w 52"/>
                <a:gd name="T19" fmla="*/ 0 h 57"/>
                <a:gd name="T20" fmla="*/ 52 w 52"/>
                <a:gd name="T21" fmla="*/ 1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57">
                  <a:moveTo>
                    <a:pt x="52" y="11"/>
                  </a:moveTo>
                  <a:cubicBezTo>
                    <a:pt x="46" y="15"/>
                    <a:pt x="46" y="15"/>
                    <a:pt x="46" y="15"/>
                  </a:cubicBezTo>
                  <a:cubicBezTo>
                    <a:pt x="42" y="10"/>
                    <a:pt x="36" y="6"/>
                    <a:pt x="29" y="6"/>
                  </a:cubicBezTo>
                  <a:cubicBezTo>
                    <a:pt x="17" y="6"/>
                    <a:pt x="8" y="15"/>
                    <a:pt x="8" y="28"/>
                  </a:cubicBezTo>
                  <a:cubicBezTo>
                    <a:pt x="8" y="41"/>
                    <a:pt x="17" y="50"/>
                    <a:pt x="29" y="50"/>
                  </a:cubicBezTo>
                  <a:cubicBezTo>
                    <a:pt x="36" y="50"/>
                    <a:pt x="42" y="47"/>
                    <a:pt x="46" y="41"/>
                  </a:cubicBezTo>
                  <a:cubicBezTo>
                    <a:pt x="51" y="46"/>
                    <a:pt x="51" y="46"/>
                    <a:pt x="51" y="46"/>
                  </a:cubicBezTo>
                  <a:cubicBezTo>
                    <a:pt x="47" y="52"/>
                    <a:pt x="38" y="57"/>
                    <a:pt x="29" y="57"/>
                  </a:cubicBezTo>
                  <a:cubicBezTo>
                    <a:pt x="12" y="57"/>
                    <a:pt x="0" y="45"/>
                    <a:pt x="0" y="28"/>
                  </a:cubicBezTo>
                  <a:cubicBezTo>
                    <a:pt x="0" y="12"/>
                    <a:pt x="12" y="0"/>
                    <a:pt x="29" y="0"/>
                  </a:cubicBezTo>
                  <a:cubicBezTo>
                    <a:pt x="39" y="0"/>
                    <a:pt x="47" y="4"/>
                    <a:pt x="5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9" name="Freeform 10">
              <a:extLst>
                <a:ext uri="{FF2B5EF4-FFF2-40B4-BE49-F238E27FC236}">
                  <a16:creationId xmlns:a16="http://schemas.microsoft.com/office/drawing/2014/main" id="{B76A50E7-F920-4D1B-80E8-920FB8D04BD2}"/>
                </a:ext>
              </a:extLst>
            </p:cNvPr>
            <p:cNvSpPr>
              <a:spLocks/>
            </p:cNvSpPr>
            <p:nvPr userDrawn="1"/>
          </p:nvSpPr>
          <p:spPr bwMode="auto">
            <a:xfrm>
              <a:off x="1949" y="1104"/>
              <a:ext cx="81" cy="99"/>
            </a:xfrm>
            <a:custGeom>
              <a:avLst/>
              <a:gdLst>
                <a:gd name="T0" fmla="*/ 12 w 81"/>
                <a:gd name="T1" fmla="*/ 43 h 99"/>
                <a:gd name="T2" fmla="*/ 71 w 81"/>
                <a:gd name="T3" fmla="*/ 43 h 99"/>
                <a:gd name="T4" fmla="*/ 71 w 81"/>
                <a:gd name="T5" fmla="*/ 0 h 99"/>
                <a:gd name="T6" fmla="*/ 81 w 81"/>
                <a:gd name="T7" fmla="*/ 0 h 99"/>
                <a:gd name="T8" fmla="*/ 81 w 81"/>
                <a:gd name="T9" fmla="*/ 99 h 99"/>
                <a:gd name="T10" fmla="*/ 71 w 81"/>
                <a:gd name="T11" fmla="*/ 99 h 99"/>
                <a:gd name="T12" fmla="*/ 71 w 81"/>
                <a:gd name="T13" fmla="*/ 54 h 99"/>
                <a:gd name="T14" fmla="*/ 12 w 81"/>
                <a:gd name="T15" fmla="*/ 54 h 99"/>
                <a:gd name="T16" fmla="*/ 12 w 81"/>
                <a:gd name="T17" fmla="*/ 99 h 99"/>
                <a:gd name="T18" fmla="*/ 0 w 81"/>
                <a:gd name="T19" fmla="*/ 99 h 99"/>
                <a:gd name="T20" fmla="*/ 0 w 81"/>
                <a:gd name="T21" fmla="*/ 0 h 99"/>
                <a:gd name="T22" fmla="*/ 12 w 81"/>
                <a:gd name="T23" fmla="*/ 0 h 99"/>
                <a:gd name="T24" fmla="*/ 12 w 81"/>
                <a:gd name="T25" fmla="*/ 4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12" y="43"/>
                  </a:moveTo>
                  <a:lnTo>
                    <a:pt x="71" y="43"/>
                  </a:lnTo>
                  <a:lnTo>
                    <a:pt x="71" y="0"/>
                  </a:lnTo>
                  <a:lnTo>
                    <a:pt x="81" y="0"/>
                  </a:lnTo>
                  <a:lnTo>
                    <a:pt x="81" y="99"/>
                  </a:lnTo>
                  <a:lnTo>
                    <a:pt x="71" y="99"/>
                  </a:lnTo>
                  <a:lnTo>
                    <a:pt x="71" y="54"/>
                  </a:lnTo>
                  <a:lnTo>
                    <a:pt x="12" y="54"/>
                  </a:lnTo>
                  <a:lnTo>
                    <a:pt x="12" y="99"/>
                  </a:lnTo>
                  <a:lnTo>
                    <a:pt x="0" y="99"/>
                  </a:lnTo>
                  <a:lnTo>
                    <a:pt x="0" y="0"/>
                  </a:lnTo>
                  <a:lnTo>
                    <a:pt x="12" y="0"/>
                  </a:lnTo>
                  <a:lnTo>
                    <a:pt x="1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0" name="Freeform 11">
              <a:extLst>
                <a:ext uri="{FF2B5EF4-FFF2-40B4-BE49-F238E27FC236}">
                  <a16:creationId xmlns:a16="http://schemas.microsoft.com/office/drawing/2014/main" id="{5FB6CE81-ACEB-4E2E-8C43-91251343E421}"/>
                </a:ext>
              </a:extLst>
            </p:cNvPr>
            <p:cNvSpPr>
              <a:spLocks/>
            </p:cNvSpPr>
            <p:nvPr userDrawn="1"/>
          </p:nvSpPr>
          <p:spPr bwMode="auto">
            <a:xfrm>
              <a:off x="2092" y="1104"/>
              <a:ext cx="84" cy="99"/>
            </a:xfrm>
            <a:custGeom>
              <a:avLst/>
              <a:gdLst>
                <a:gd name="T0" fmla="*/ 84 w 84"/>
                <a:gd name="T1" fmla="*/ 99 h 99"/>
                <a:gd name="T2" fmla="*/ 73 w 84"/>
                <a:gd name="T3" fmla="*/ 99 h 99"/>
                <a:gd name="T4" fmla="*/ 13 w 84"/>
                <a:gd name="T5" fmla="*/ 20 h 99"/>
                <a:gd name="T6" fmla="*/ 13 w 84"/>
                <a:gd name="T7" fmla="*/ 99 h 99"/>
                <a:gd name="T8" fmla="*/ 0 w 84"/>
                <a:gd name="T9" fmla="*/ 99 h 99"/>
                <a:gd name="T10" fmla="*/ 0 w 84"/>
                <a:gd name="T11" fmla="*/ 0 h 99"/>
                <a:gd name="T12" fmla="*/ 11 w 84"/>
                <a:gd name="T13" fmla="*/ 0 h 99"/>
                <a:gd name="T14" fmla="*/ 71 w 84"/>
                <a:gd name="T15" fmla="*/ 77 h 99"/>
                <a:gd name="T16" fmla="*/ 71 w 84"/>
                <a:gd name="T17" fmla="*/ 0 h 99"/>
                <a:gd name="T18" fmla="*/ 84 w 84"/>
                <a:gd name="T19" fmla="*/ 0 h 99"/>
                <a:gd name="T20" fmla="*/ 84 w 84"/>
                <a:gd name="T2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99">
                  <a:moveTo>
                    <a:pt x="84" y="99"/>
                  </a:moveTo>
                  <a:lnTo>
                    <a:pt x="73" y="99"/>
                  </a:lnTo>
                  <a:lnTo>
                    <a:pt x="13" y="20"/>
                  </a:lnTo>
                  <a:lnTo>
                    <a:pt x="13" y="99"/>
                  </a:lnTo>
                  <a:lnTo>
                    <a:pt x="0" y="99"/>
                  </a:lnTo>
                  <a:lnTo>
                    <a:pt x="0" y="0"/>
                  </a:lnTo>
                  <a:lnTo>
                    <a:pt x="11" y="0"/>
                  </a:lnTo>
                  <a:lnTo>
                    <a:pt x="71" y="77"/>
                  </a:lnTo>
                  <a:lnTo>
                    <a:pt x="71" y="0"/>
                  </a:lnTo>
                  <a:lnTo>
                    <a:pt x="84" y="0"/>
                  </a:lnTo>
                  <a:lnTo>
                    <a:pt x="84"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1" name="Freeform 12">
              <a:extLst>
                <a:ext uri="{FF2B5EF4-FFF2-40B4-BE49-F238E27FC236}">
                  <a16:creationId xmlns:a16="http://schemas.microsoft.com/office/drawing/2014/main" id="{64218E3C-FBEB-42FC-A4AF-11A10708BA36}"/>
                </a:ext>
              </a:extLst>
            </p:cNvPr>
            <p:cNvSpPr>
              <a:spLocks noEditPoints="1"/>
            </p:cNvSpPr>
            <p:nvPr userDrawn="1"/>
          </p:nvSpPr>
          <p:spPr bwMode="auto">
            <a:xfrm>
              <a:off x="2220" y="1102"/>
              <a:ext cx="101" cy="103"/>
            </a:xfrm>
            <a:custGeom>
              <a:avLst/>
              <a:gdLst>
                <a:gd name="T0" fmla="*/ 57 w 57"/>
                <a:gd name="T1" fmla="*/ 28 h 57"/>
                <a:gd name="T2" fmla="*/ 29 w 57"/>
                <a:gd name="T3" fmla="*/ 57 h 57"/>
                <a:gd name="T4" fmla="*/ 0 w 57"/>
                <a:gd name="T5" fmla="*/ 28 h 57"/>
                <a:gd name="T6" fmla="*/ 29 w 57"/>
                <a:gd name="T7" fmla="*/ 0 h 57"/>
                <a:gd name="T8" fmla="*/ 57 w 57"/>
                <a:gd name="T9" fmla="*/ 28 h 57"/>
                <a:gd name="T10" fmla="*/ 7 w 57"/>
                <a:gd name="T11" fmla="*/ 28 h 57"/>
                <a:gd name="T12" fmla="*/ 29 w 57"/>
                <a:gd name="T13" fmla="*/ 50 h 57"/>
                <a:gd name="T14" fmla="*/ 50 w 57"/>
                <a:gd name="T15" fmla="*/ 28 h 57"/>
                <a:gd name="T16" fmla="*/ 29 w 57"/>
                <a:gd name="T17" fmla="*/ 6 h 57"/>
                <a:gd name="T18" fmla="*/ 7 w 57"/>
                <a:gd name="T1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57" y="28"/>
                  </a:moveTo>
                  <a:cubicBezTo>
                    <a:pt x="57" y="45"/>
                    <a:pt x="45" y="57"/>
                    <a:pt x="29" y="57"/>
                  </a:cubicBezTo>
                  <a:cubicBezTo>
                    <a:pt x="12" y="57"/>
                    <a:pt x="0" y="45"/>
                    <a:pt x="0" y="28"/>
                  </a:cubicBezTo>
                  <a:cubicBezTo>
                    <a:pt x="0" y="12"/>
                    <a:pt x="12" y="0"/>
                    <a:pt x="29" y="0"/>
                  </a:cubicBezTo>
                  <a:cubicBezTo>
                    <a:pt x="45" y="0"/>
                    <a:pt x="57" y="12"/>
                    <a:pt x="57" y="28"/>
                  </a:cubicBezTo>
                  <a:close/>
                  <a:moveTo>
                    <a:pt x="7" y="28"/>
                  </a:moveTo>
                  <a:cubicBezTo>
                    <a:pt x="7" y="41"/>
                    <a:pt x="17" y="50"/>
                    <a:pt x="29" y="50"/>
                  </a:cubicBezTo>
                  <a:cubicBezTo>
                    <a:pt x="41" y="50"/>
                    <a:pt x="50" y="41"/>
                    <a:pt x="50" y="28"/>
                  </a:cubicBezTo>
                  <a:cubicBezTo>
                    <a:pt x="50" y="15"/>
                    <a:pt x="41" y="6"/>
                    <a:pt x="29" y="6"/>
                  </a:cubicBezTo>
                  <a:cubicBezTo>
                    <a:pt x="17" y="6"/>
                    <a:pt x="7" y="15"/>
                    <a:pt x="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2" name="Freeform 13">
              <a:extLst>
                <a:ext uri="{FF2B5EF4-FFF2-40B4-BE49-F238E27FC236}">
                  <a16:creationId xmlns:a16="http://schemas.microsoft.com/office/drawing/2014/main" id="{8A7D4049-C1F8-406D-8836-2B01D41A1956}"/>
                </a:ext>
              </a:extLst>
            </p:cNvPr>
            <p:cNvSpPr>
              <a:spLocks/>
            </p:cNvSpPr>
            <p:nvPr userDrawn="1"/>
          </p:nvSpPr>
          <p:spPr bwMode="auto">
            <a:xfrm>
              <a:off x="2365" y="1104"/>
              <a:ext cx="69" cy="99"/>
            </a:xfrm>
            <a:custGeom>
              <a:avLst/>
              <a:gdLst>
                <a:gd name="T0" fmla="*/ 69 w 69"/>
                <a:gd name="T1" fmla="*/ 99 h 99"/>
                <a:gd name="T2" fmla="*/ 0 w 69"/>
                <a:gd name="T3" fmla="*/ 99 h 99"/>
                <a:gd name="T4" fmla="*/ 0 w 69"/>
                <a:gd name="T5" fmla="*/ 0 h 99"/>
                <a:gd name="T6" fmla="*/ 13 w 69"/>
                <a:gd name="T7" fmla="*/ 0 h 99"/>
                <a:gd name="T8" fmla="*/ 13 w 69"/>
                <a:gd name="T9" fmla="*/ 86 h 99"/>
                <a:gd name="T10" fmla="*/ 69 w 69"/>
                <a:gd name="T11" fmla="*/ 86 h 99"/>
                <a:gd name="T12" fmla="*/ 69 w 69"/>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69" h="99">
                  <a:moveTo>
                    <a:pt x="69" y="99"/>
                  </a:moveTo>
                  <a:lnTo>
                    <a:pt x="0" y="99"/>
                  </a:lnTo>
                  <a:lnTo>
                    <a:pt x="0" y="0"/>
                  </a:lnTo>
                  <a:lnTo>
                    <a:pt x="13" y="0"/>
                  </a:lnTo>
                  <a:lnTo>
                    <a:pt x="13" y="86"/>
                  </a:lnTo>
                  <a:lnTo>
                    <a:pt x="69" y="86"/>
                  </a:lnTo>
                  <a:lnTo>
                    <a:pt x="6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3" name="Freeform 14">
              <a:extLst>
                <a:ext uri="{FF2B5EF4-FFF2-40B4-BE49-F238E27FC236}">
                  <a16:creationId xmlns:a16="http://schemas.microsoft.com/office/drawing/2014/main" id="{7728297A-7864-4AC8-8332-E585C3B465DA}"/>
                </a:ext>
              </a:extLst>
            </p:cNvPr>
            <p:cNvSpPr>
              <a:spLocks noEditPoints="1"/>
            </p:cNvSpPr>
            <p:nvPr userDrawn="1"/>
          </p:nvSpPr>
          <p:spPr bwMode="auto">
            <a:xfrm>
              <a:off x="2461" y="1102"/>
              <a:ext cx="101" cy="103"/>
            </a:xfrm>
            <a:custGeom>
              <a:avLst/>
              <a:gdLst>
                <a:gd name="T0" fmla="*/ 57 w 57"/>
                <a:gd name="T1" fmla="*/ 28 h 57"/>
                <a:gd name="T2" fmla="*/ 28 w 57"/>
                <a:gd name="T3" fmla="*/ 57 h 57"/>
                <a:gd name="T4" fmla="*/ 0 w 57"/>
                <a:gd name="T5" fmla="*/ 28 h 57"/>
                <a:gd name="T6" fmla="*/ 28 w 57"/>
                <a:gd name="T7" fmla="*/ 0 h 57"/>
                <a:gd name="T8" fmla="*/ 57 w 57"/>
                <a:gd name="T9" fmla="*/ 28 h 57"/>
                <a:gd name="T10" fmla="*/ 7 w 57"/>
                <a:gd name="T11" fmla="*/ 28 h 57"/>
                <a:gd name="T12" fmla="*/ 28 w 57"/>
                <a:gd name="T13" fmla="*/ 50 h 57"/>
                <a:gd name="T14" fmla="*/ 50 w 57"/>
                <a:gd name="T15" fmla="*/ 28 h 57"/>
                <a:gd name="T16" fmla="*/ 28 w 57"/>
                <a:gd name="T17" fmla="*/ 6 h 57"/>
                <a:gd name="T18" fmla="*/ 7 w 57"/>
                <a:gd name="T1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57" y="28"/>
                  </a:moveTo>
                  <a:cubicBezTo>
                    <a:pt x="57" y="45"/>
                    <a:pt x="45" y="57"/>
                    <a:pt x="28" y="57"/>
                  </a:cubicBezTo>
                  <a:cubicBezTo>
                    <a:pt x="12" y="57"/>
                    <a:pt x="0" y="45"/>
                    <a:pt x="0" y="28"/>
                  </a:cubicBezTo>
                  <a:cubicBezTo>
                    <a:pt x="0" y="12"/>
                    <a:pt x="12" y="0"/>
                    <a:pt x="28" y="0"/>
                  </a:cubicBezTo>
                  <a:cubicBezTo>
                    <a:pt x="45" y="0"/>
                    <a:pt x="57" y="12"/>
                    <a:pt x="57" y="28"/>
                  </a:cubicBezTo>
                  <a:close/>
                  <a:moveTo>
                    <a:pt x="7" y="28"/>
                  </a:moveTo>
                  <a:cubicBezTo>
                    <a:pt x="7" y="41"/>
                    <a:pt x="16" y="50"/>
                    <a:pt x="28" y="50"/>
                  </a:cubicBezTo>
                  <a:cubicBezTo>
                    <a:pt x="41" y="50"/>
                    <a:pt x="50" y="41"/>
                    <a:pt x="50" y="28"/>
                  </a:cubicBezTo>
                  <a:cubicBezTo>
                    <a:pt x="50" y="15"/>
                    <a:pt x="41" y="6"/>
                    <a:pt x="28" y="6"/>
                  </a:cubicBezTo>
                  <a:cubicBezTo>
                    <a:pt x="16" y="6"/>
                    <a:pt x="7" y="15"/>
                    <a:pt x="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4" name="Freeform 15">
              <a:extLst>
                <a:ext uri="{FF2B5EF4-FFF2-40B4-BE49-F238E27FC236}">
                  <a16:creationId xmlns:a16="http://schemas.microsoft.com/office/drawing/2014/main" id="{A454AB7B-CDEB-42C2-B01A-C687E74AC719}"/>
                </a:ext>
              </a:extLst>
            </p:cNvPr>
            <p:cNvSpPr>
              <a:spLocks/>
            </p:cNvSpPr>
            <p:nvPr userDrawn="1"/>
          </p:nvSpPr>
          <p:spPr bwMode="auto">
            <a:xfrm>
              <a:off x="2596" y="1102"/>
              <a:ext cx="97" cy="103"/>
            </a:xfrm>
            <a:custGeom>
              <a:avLst/>
              <a:gdLst>
                <a:gd name="T0" fmla="*/ 50 w 55"/>
                <a:gd name="T1" fmla="*/ 9 h 57"/>
                <a:gd name="T2" fmla="*/ 45 w 55"/>
                <a:gd name="T3" fmla="*/ 14 h 57"/>
                <a:gd name="T4" fmla="*/ 29 w 55"/>
                <a:gd name="T5" fmla="*/ 6 h 57"/>
                <a:gd name="T6" fmla="*/ 7 w 55"/>
                <a:gd name="T7" fmla="*/ 28 h 57"/>
                <a:gd name="T8" fmla="*/ 28 w 55"/>
                <a:gd name="T9" fmla="*/ 50 h 57"/>
                <a:gd name="T10" fmla="*/ 48 w 55"/>
                <a:gd name="T11" fmla="*/ 33 h 57"/>
                <a:gd name="T12" fmla="*/ 31 w 55"/>
                <a:gd name="T13" fmla="*/ 33 h 57"/>
                <a:gd name="T14" fmla="*/ 31 w 55"/>
                <a:gd name="T15" fmla="*/ 26 h 57"/>
                <a:gd name="T16" fmla="*/ 55 w 55"/>
                <a:gd name="T17" fmla="*/ 26 h 57"/>
                <a:gd name="T18" fmla="*/ 55 w 55"/>
                <a:gd name="T19" fmla="*/ 28 h 57"/>
                <a:gd name="T20" fmla="*/ 28 w 55"/>
                <a:gd name="T21" fmla="*/ 57 h 57"/>
                <a:gd name="T22" fmla="*/ 0 w 55"/>
                <a:gd name="T23" fmla="*/ 28 h 57"/>
                <a:gd name="T24" fmla="*/ 29 w 55"/>
                <a:gd name="T25" fmla="*/ 0 h 57"/>
                <a:gd name="T26" fmla="*/ 50 w 55"/>
                <a:gd name="T27"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7">
                  <a:moveTo>
                    <a:pt x="50" y="9"/>
                  </a:moveTo>
                  <a:cubicBezTo>
                    <a:pt x="45" y="14"/>
                    <a:pt x="45" y="14"/>
                    <a:pt x="45" y="14"/>
                  </a:cubicBezTo>
                  <a:cubicBezTo>
                    <a:pt x="41" y="9"/>
                    <a:pt x="35" y="6"/>
                    <a:pt x="29" y="6"/>
                  </a:cubicBezTo>
                  <a:cubicBezTo>
                    <a:pt x="16" y="6"/>
                    <a:pt x="7" y="15"/>
                    <a:pt x="7" y="28"/>
                  </a:cubicBezTo>
                  <a:cubicBezTo>
                    <a:pt x="7" y="41"/>
                    <a:pt x="16" y="50"/>
                    <a:pt x="28" y="50"/>
                  </a:cubicBezTo>
                  <a:cubicBezTo>
                    <a:pt x="40" y="50"/>
                    <a:pt x="46" y="43"/>
                    <a:pt x="48" y="33"/>
                  </a:cubicBezTo>
                  <a:cubicBezTo>
                    <a:pt x="31" y="33"/>
                    <a:pt x="31" y="33"/>
                    <a:pt x="31" y="33"/>
                  </a:cubicBezTo>
                  <a:cubicBezTo>
                    <a:pt x="31" y="26"/>
                    <a:pt x="31" y="26"/>
                    <a:pt x="31" y="26"/>
                  </a:cubicBezTo>
                  <a:cubicBezTo>
                    <a:pt x="55" y="26"/>
                    <a:pt x="55" y="26"/>
                    <a:pt x="55" y="26"/>
                  </a:cubicBezTo>
                  <a:cubicBezTo>
                    <a:pt x="55" y="27"/>
                    <a:pt x="55" y="27"/>
                    <a:pt x="55" y="28"/>
                  </a:cubicBezTo>
                  <a:cubicBezTo>
                    <a:pt x="55" y="44"/>
                    <a:pt x="45" y="57"/>
                    <a:pt x="28" y="57"/>
                  </a:cubicBezTo>
                  <a:cubicBezTo>
                    <a:pt x="14" y="57"/>
                    <a:pt x="0" y="46"/>
                    <a:pt x="0" y="28"/>
                  </a:cubicBezTo>
                  <a:cubicBezTo>
                    <a:pt x="0" y="12"/>
                    <a:pt x="12" y="0"/>
                    <a:pt x="29" y="0"/>
                  </a:cubicBezTo>
                  <a:cubicBezTo>
                    <a:pt x="37" y="0"/>
                    <a:pt x="45" y="3"/>
                    <a:pt x="5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5" name="Freeform 16">
              <a:extLst>
                <a:ext uri="{FF2B5EF4-FFF2-40B4-BE49-F238E27FC236}">
                  <a16:creationId xmlns:a16="http://schemas.microsoft.com/office/drawing/2014/main" id="{C6DD94CF-9DBE-447C-B514-22ADB96ECC82}"/>
                </a:ext>
              </a:extLst>
            </p:cNvPr>
            <p:cNvSpPr>
              <a:spLocks/>
            </p:cNvSpPr>
            <p:nvPr userDrawn="1"/>
          </p:nvSpPr>
          <p:spPr bwMode="auto">
            <a:xfrm>
              <a:off x="2716" y="1104"/>
              <a:ext cx="90" cy="99"/>
            </a:xfrm>
            <a:custGeom>
              <a:avLst/>
              <a:gdLst>
                <a:gd name="T0" fmla="*/ 51 w 90"/>
                <a:gd name="T1" fmla="*/ 58 h 99"/>
                <a:gd name="T2" fmla="*/ 51 w 90"/>
                <a:gd name="T3" fmla="*/ 99 h 99"/>
                <a:gd name="T4" fmla="*/ 39 w 90"/>
                <a:gd name="T5" fmla="*/ 99 h 99"/>
                <a:gd name="T6" fmla="*/ 39 w 90"/>
                <a:gd name="T7" fmla="*/ 58 h 99"/>
                <a:gd name="T8" fmla="*/ 0 w 90"/>
                <a:gd name="T9" fmla="*/ 0 h 99"/>
                <a:gd name="T10" fmla="*/ 16 w 90"/>
                <a:gd name="T11" fmla="*/ 0 h 99"/>
                <a:gd name="T12" fmla="*/ 46 w 90"/>
                <a:gd name="T13" fmla="*/ 45 h 99"/>
                <a:gd name="T14" fmla="*/ 74 w 90"/>
                <a:gd name="T15" fmla="*/ 0 h 99"/>
                <a:gd name="T16" fmla="*/ 90 w 90"/>
                <a:gd name="T17" fmla="*/ 0 h 99"/>
                <a:gd name="T18" fmla="*/ 51 w 90"/>
                <a:gd name="T19"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9">
                  <a:moveTo>
                    <a:pt x="51" y="58"/>
                  </a:moveTo>
                  <a:lnTo>
                    <a:pt x="51" y="99"/>
                  </a:lnTo>
                  <a:lnTo>
                    <a:pt x="39" y="99"/>
                  </a:lnTo>
                  <a:lnTo>
                    <a:pt x="39" y="58"/>
                  </a:lnTo>
                  <a:lnTo>
                    <a:pt x="0" y="0"/>
                  </a:lnTo>
                  <a:lnTo>
                    <a:pt x="16" y="0"/>
                  </a:lnTo>
                  <a:lnTo>
                    <a:pt x="46" y="45"/>
                  </a:lnTo>
                  <a:lnTo>
                    <a:pt x="74" y="0"/>
                  </a:lnTo>
                  <a:lnTo>
                    <a:pt x="90" y="0"/>
                  </a:lnTo>
                  <a:lnTo>
                    <a:pt x="51"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6" name="Freeform 17">
              <a:extLst>
                <a:ext uri="{FF2B5EF4-FFF2-40B4-BE49-F238E27FC236}">
                  <a16:creationId xmlns:a16="http://schemas.microsoft.com/office/drawing/2014/main" id="{5E8205AB-53D4-4D3F-9932-DCCF47891152}"/>
                </a:ext>
              </a:extLst>
            </p:cNvPr>
            <p:cNvSpPr>
              <a:spLocks/>
            </p:cNvSpPr>
            <p:nvPr userDrawn="1"/>
          </p:nvSpPr>
          <p:spPr bwMode="auto">
            <a:xfrm>
              <a:off x="1279" y="894"/>
              <a:ext cx="106" cy="104"/>
            </a:xfrm>
            <a:custGeom>
              <a:avLst/>
              <a:gdLst>
                <a:gd name="T0" fmla="*/ 67 w 106"/>
                <a:gd name="T1" fmla="*/ 104 h 104"/>
                <a:gd name="T2" fmla="*/ 39 w 106"/>
                <a:gd name="T3" fmla="*/ 104 h 104"/>
                <a:gd name="T4" fmla="*/ 0 w 106"/>
                <a:gd name="T5" fmla="*/ 0 h 104"/>
                <a:gd name="T6" fmla="*/ 27 w 106"/>
                <a:gd name="T7" fmla="*/ 0 h 104"/>
                <a:gd name="T8" fmla="*/ 53 w 106"/>
                <a:gd name="T9" fmla="*/ 79 h 104"/>
                <a:gd name="T10" fmla="*/ 82 w 106"/>
                <a:gd name="T11" fmla="*/ 0 h 104"/>
                <a:gd name="T12" fmla="*/ 106 w 106"/>
                <a:gd name="T13" fmla="*/ 0 h 104"/>
                <a:gd name="T14" fmla="*/ 67 w 106"/>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4">
                  <a:moveTo>
                    <a:pt x="67" y="104"/>
                  </a:moveTo>
                  <a:lnTo>
                    <a:pt x="39" y="104"/>
                  </a:lnTo>
                  <a:lnTo>
                    <a:pt x="0" y="0"/>
                  </a:lnTo>
                  <a:lnTo>
                    <a:pt x="27" y="0"/>
                  </a:lnTo>
                  <a:lnTo>
                    <a:pt x="53" y="79"/>
                  </a:lnTo>
                  <a:lnTo>
                    <a:pt x="82" y="0"/>
                  </a:lnTo>
                  <a:lnTo>
                    <a:pt x="106" y="0"/>
                  </a:lnTo>
                  <a:lnTo>
                    <a:pt x="6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7" name="Freeform 18">
              <a:extLst>
                <a:ext uri="{FF2B5EF4-FFF2-40B4-BE49-F238E27FC236}">
                  <a16:creationId xmlns:a16="http://schemas.microsoft.com/office/drawing/2014/main" id="{CB1D9AFD-736F-4D0E-8D35-4CE1EC79F93D}"/>
                </a:ext>
              </a:extLst>
            </p:cNvPr>
            <p:cNvSpPr>
              <a:spLocks noEditPoints="1"/>
            </p:cNvSpPr>
            <p:nvPr userDrawn="1"/>
          </p:nvSpPr>
          <p:spPr bwMode="auto">
            <a:xfrm>
              <a:off x="1394" y="894"/>
              <a:ext cx="110" cy="104"/>
            </a:xfrm>
            <a:custGeom>
              <a:avLst/>
              <a:gdLst>
                <a:gd name="T0" fmla="*/ 110 w 110"/>
                <a:gd name="T1" fmla="*/ 104 h 104"/>
                <a:gd name="T2" fmla="*/ 83 w 110"/>
                <a:gd name="T3" fmla="*/ 104 h 104"/>
                <a:gd name="T4" fmla="*/ 76 w 110"/>
                <a:gd name="T5" fmla="*/ 82 h 104"/>
                <a:gd name="T6" fmla="*/ 34 w 110"/>
                <a:gd name="T7" fmla="*/ 82 h 104"/>
                <a:gd name="T8" fmla="*/ 27 w 110"/>
                <a:gd name="T9" fmla="*/ 104 h 104"/>
                <a:gd name="T10" fmla="*/ 0 w 110"/>
                <a:gd name="T11" fmla="*/ 104 h 104"/>
                <a:gd name="T12" fmla="*/ 41 w 110"/>
                <a:gd name="T13" fmla="*/ 0 h 104"/>
                <a:gd name="T14" fmla="*/ 69 w 110"/>
                <a:gd name="T15" fmla="*/ 0 h 104"/>
                <a:gd name="T16" fmla="*/ 110 w 110"/>
                <a:gd name="T17" fmla="*/ 104 h 104"/>
                <a:gd name="T18" fmla="*/ 43 w 110"/>
                <a:gd name="T19" fmla="*/ 59 h 104"/>
                <a:gd name="T20" fmla="*/ 68 w 110"/>
                <a:gd name="T21" fmla="*/ 59 h 104"/>
                <a:gd name="T22" fmla="*/ 55 w 110"/>
                <a:gd name="T23" fmla="*/ 25 h 104"/>
                <a:gd name="T24" fmla="*/ 43 w 110"/>
                <a:gd name="T2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04">
                  <a:moveTo>
                    <a:pt x="110" y="104"/>
                  </a:moveTo>
                  <a:lnTo>
                    <a:pt x="83" y="104"/>
                  </a:lnTo>
                  <a:lnTo>
                    <a:pt x="76" y="82"/>
                  </a:lnTo>
                  <a:lnTo>
                    <a:pt x="34" y="82"/>
                  </a:lnTo>
                  <a:lnTo>
                    <a:pt x="27" y="104"/>
                  </a:lnTo>
                  <a:lnTo>
                    <a:pt x="0" y="104"/>
                  </a:lnTo>
                  <a:lnTo>
                    <a:pt x="41" y="0"/>
                  </a:lnTo>
                  <a:lnTo>
                    <a:pt x="69" y="0"/>
                  </a:lnTo>
                  <a:lnTo>
                    <a:pt x="110" y="104"/>
                  </a:lnTo>
                  <a:close/>
                  <a:moveTo>
                    <a:pt x="43" y="59"/>
                  </a:moveTo>
                  <a:lnTo>
                    <a:pt x="68" y="59"/>
                  </a:lnTo>
                  <a:lnTo>
                    <a:pt x="55" y="25"/>
                  </a:lnTo>
                  <a:lnTo>
                    <a:pt x="4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8" name="Freeform 19">
              <a:extLst>
                <a:ext uri="{FF2B5EF4-FFF2-40B4-BE49-F238E27FC236}">
                  <a16:creationId xmlns:a16="http://schemas.microsoft.com/office/drawing/2014/main" id="{5563ADBF-4FB3-4381-9019-8E9DCA245AE3}"/>
                </a:ext>
              </a:extLst>
            </p:cNvPr>
            <p:cNvSpPr>
              <a:spLocks noEditPoints="1"/>
            </p:cNvSpPr>
            <p:nvPr userDrawn="1"/>
          </p:nvSpPr>
          <p:spPr bwMode="auto">
            <a:xfrm>
              <a:off x="1524" y="894"/>
              <a:ext cx="109" cy="104"/>
            </a:xfrm>
            <a:custGeom>
              <a:avLst/>
              <a:gdLst>
                <a:gd name="T0" fmla="*/ 109 w 109"/>
                <a:gd name="T1" fmla="*/ 104 h 104"/>
                <a:gd name="T2" fmla="*/ 83 w 109"/>
                <a:gd name="T3" fmla="*/ 104 h 104"/>
                <a:gd name="T4" fmla="*/ 74 w 109"/>
                <a:gd name="T5" fmla="*/ 82 h 104"/>
                <a:gd name="T6" fmla="*/ 33 w 109"/>
                <a:gd name="T7" fmla="*/ 82 h 104"/>
                <a:gd name="T8" fmla="*/ 26 w 109"/>
                <a:gd name="T9" fmla="*/ 104 h 104"/>
                <a:gd name="T10" fmla="*/ 0 w 109"/>
                <a:gd name="T11" fmla="*/ 104 h 104"/>
                <a:gd name="T12" fmla="*/ 40 w 109"/>
                <a:gd name="T13" fmla="*/ 0 h 104"/>
                <a:gd name="T14" fmla="*/ 69 w 109"/>
                <a:gd name="T15" fmla="*/ 0 h 104"/>
                <a:gd name="T16" fmla="*/ 109 w 109"/>
                <a:gd name="T17" fmla="*/ 104 h 104"/>
                <a:gd name="T18" fmla="*/ 42 w 109"/>
                <a:gd name="T19" fmla="*/ 59 h 104"/>
                <a:gd name="T20" fmla="*/ 67 w 109"/>
                <a:gd name="T21" fmla="*/ 59 h 104"/>
                <a:gd name="T22" fmla="*/ 54 w 109"/>
                <a:gd name="T23" fmla="*/ 25 h 104"/>
                <a:gd name="T24" fmla="*/ 42 w 109"/>
                <a:gd name="T2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4">
                  <a:moveTo>
                    <a:pt x="109" y="104"/>
                  </a:moveTo>
                  <a:lnTo>
                    <a:pt x="83" y="104"/>
                  </a:lnTo>
                  <a:lnTo>
                    <a:pt x="74" y="82"/>
                  </a:lnTo>
                  <a:lnTo>
                    <a:pt x="33" y="82"/>
                  </a:lnTo>
                  <a:lnTo>
                    <a:pt x="26" y="104"/>
                  </a:lnTo>
                  <a:lnTo>
                    <a:pt x="0" y="104"/>
                  </a:lnTo>
                  <a:lnTo>
                    <a:pt x="40" y="0"/>
                  </a:lnTo>
                  <a:lnTo>
                    <a:pt x="69" y="0"/>
                  </a:lnTo>
                  <a:lnTo>
                    <a:pt x="109" y="104"/>
                  </a:lnTo>
                  <a:close/>
                  <a:moveTo>
                    <a:pt x="42" y="59"/>
                  </a:moveTo>
                  <a:lnTo>
                    <a:pt x="67" y="59"/>
                  </a:lnTo>
                  <a:lnTo>
                    <a:pt x="54" y="25"/>
                  </a:lnTo>
                  <a:lnTo>
                    <a:pt x="4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9" name="Freeform 20">
              <a:extLst>
                <a:ext uri="{FF2B5EF4-FFF2-40B4-BE49-F238E27FC236}">
                  <a16:creationId xmlns:a16="http://schemas.microsoft.com/office/drawing/2014/main" id="{54E58F88-CEE4-43C4-B042-4088519B6216}"/>
                </a:ext>
              </a:extLst>
            </p:cNvPr>
            <p:cNvSpPr>
              <a:spLocks/>
            </p:cNvSpPr>
            <p:nvPr userDrawn="1"/>
          </p:nvSpPr>
          <p:spPr bwMode="auto">
            <a:xfrm>
              <a:off x="1662" y="894"/>
              <a:ext cx="76" cy="104"/>
            </a:xfrm>
            <a:custGeom>
              <a:avLst/>
              <a:gdLst>
                <a:gd name="T0" fmla="*/ 76 w 76"/>
                <a:gd name="T1" fmla="*/ 104 h 104"/>
                <a:gd name="T2" fmla="*/ 0 w 76"/>
                <a:gd name="T3" fmla="*/ 104 h 104"/>
                <a:gd name="T4" fmla="*/ 0 w 76"/>
                <a:gd name="T5" fmla="*/ 0 h 104"/>
                <a:gd name="T6" fmla="*/ 25 w 76"/>
                <a:gd name="T7" fmla="*/ 0 h 104"/>
                <a:gd name="T8" fmla="*/ 25 w 76"/>
                <a:gd name="T9" fmla="*/ 81 h 104"/>
                <a:gd name="T10" fmla="*/ 76 w 76"/>
                <a:gd name="T11" fmla="*/ 81 h 104"/>
                <a:gd name="T12" fmla="*/ 76 w 76"/>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76" h="104">
                  <a:moveTo>
                    <a:pt x="76" y="104"/>
                  </a:moveTo>
                  <a:lnTo>
                    <a:pt x="0" y="104"/>
                  </a:lnTo>
                  <a:lnTo>
                    <a:pt x="0" y="0"/>
                  </a:lnTo>
                  <a:lnTo>
                    <a:pt x="25" y="0"/>
                  </a:lnTo>
                  <a:lnTo>
                    <a:pt x="25" y="81"/>
                  </a:lnTo>
                  <a:lnTo>
                    <a:pt x="76" y="81"/>
                  </a:lnTo>
                  <a:lnTo>
                    <a:pt x="7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0" name="Freeform 21">
              <a:extLst>
                <a:ext uri="{FF2B5EF4-FFF2-40B4-BE49-F238E27FC236}">
                  <a16:creationId xmlns:a16="http://schemas.microsoft.com/office/drawing/2014/main" id="{F23B3FA0-CA41-45AD-BEAC-AECF40A94152}"/>
                </a:ext>
              </a:extLst>
            </p:cNvPr>
            <p:cNvSpPr>
              <a:spLocks/>
            </p:cNvSpPr>
            <p:nvPr userDrawn="1"/>
          </p:nvSpPr>
          <p:spPr bwMode="auto">
            <a:xfrm>
              <a:off x="1809" y="894"/>
              <a:ext cx="90" cy="106"/>
            </a:xfrm>
            <a:custGeom>
              <a:avLst/>
              <a:gdLst>
                <a:gd name="T0" fmla="*/ 51 w 51"/>
                <a:gd name="T1" fmla="*/ 35 h 59"/>
                <a:gd name="T2" fmla="*/ 26 w 51"/>
                <a:gd name="T3" fmla="*/ 59 h 59"/>
                <a:gd name="T4" fmla="*/ 0 w 51"/>
                <a:gd name="T5" fmla="*/ 35 h 59"/>
                <a:gd name="T6" fmla="*/ 0 w 51"/>
                <a:gd name="T7" fmla="*/ 0 h 59"/>
                <a:gd name="T8" fmla="*/ 14 w 51"/>
                <a:gd name="T9" fmla="*/ 0 h 59"/>
                <a:gd name="T10" fmla="*/ 14 w 51"/>
                <a:gd name="T11" fmla="*/ 34 h 59"/>
                <a:gd name="T12" fmla="*/ 26 w 51"/>
                <a:gd name="T13" fmla="*/ 46 h 59"/>
                <a:gd name="T14" fmla="*/ 37 w 51"/>
                <a:gd name="T15" fmla="*/ 34 h 59"/>
                <a:gd name="T16" fmla="*/ 37 w 51"/>
                <a:gd name="T17" fmla="*/ 0 h 59"/>
                <a:gd name="T18" fmla="*/ 51 w 51"/>
                <a:gd name="T19" fmla="*/ 0 h 59"/>
                <a:gd name="T20" fmla="*/ 51 w 51"/>
                <a:gd name="T21" fmla="*/ 3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9">
                  <a:moveTo>
                    <a:pt x="51" y="35"/>
                  </a:moveTo>
                  <a:cubicBezTo>
                    <a:pt x="51" y="51"/>
                    <a:pt x="42" y="59"/>
                    <a:pt x="26" y="59"/>
                  </a:cubicBezTo>
                  <a:cubicBezTo>
                    <a:pt x="10" y="59"/>
                    <a:pt x="0" y="51"/>
                    <a:pt x="0" y="35"/>
                  </a:cubicBezTo>
                  <a:cubicBezTo>
                    <a:pt x="0" y="0"/>
                    <a:pt x="0" y="0"/>
                    <a:pt x="0" y="0"/>
                  </a:cubicBezTo>
                  <a:cubicBezTo>
                    <a:pt x="14" y="0"/>
                    <a:pt x="14" y="0"/>
                    <a:pt x="14" y="0"/>
                  </a:cubicBezTo>
                  <a:cubicBezTo>
                    <a:pt x="14" y="34"/>
                    <a:pt x="14" y="34"/>
                    <a:pt x="14" y="34"/>
                  </a:cubicBezTo>
                  <a:cubicBezTo>
                    <a:pt x="14" y="42"/>
                    <a:pt x="19" y="46"/>
                    <a:pt x="26" y="46"/>
                  </a:cubicBezTo>
                  <a:cubicBezTo>
                    <a:pt x="33" y="46"/>
                    <a:pt x="37" y="42"/>
                    <a:pt x="37" y="34"/>
                  </a:cubicBezTo>
                  <a:cubicBezTo>
                    <a:pt x="37" y="0"/>
                    <a:pt x="37" y="0"/>
                    <a:pt x="37" y="0"/>
                  </a:cubicBezTo>
                  <a:cubicBezTo>
                    <a:pt x="51" y="0"/>
                    <a:pt x="51" y="0"/>
                    <a:pt x="51" y="0"/>
                  </a:cubicBezTo>
                  <a:lnTo>
                    <a:pt x="51"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1" name="Freeform 22">
              <a:extLst>
                <a:ext uri="{FF2B5EF4-FFF2-40B4-BE49-F238E27FC236}">
                  <a16:creationId xmlns:a16="http://schemas.microsoft.com/office/drawing/2014/main" id="{18B6C795-C4E5-464E-8811-A4A69056CC4E}"/>
                </a:ext>
              </a:extLst>
            </p:cNvPr>
            <p:cNvSpPr>
              <a:spLocks/>
            </p:cNvSpPr>
            <p:nvPr userDrawn="1"/>
          </p:nvSpPr>
          <p:spPr bwMode="auto">
            <a:xfrm>
              <a:off x="1938" y="894"/>
              <a:ext cx="96" cy="104"/>
            </a:xfrm>
            <a:custGeom>
              <a:avLst/>
              <a:gdLst>
                <a:gd name="T0" fmla="*/ 96 w 96"/>
                <a:gd name="T1" fmla="*/ 104 h 104"/>
                <a:gd name="T2" fmla="*/ 73 w 96"/>
                <a:gd name="T3" fmla="*/ 104 h 104"/>
                <a:gd name="T4" fmla="*/ 25 w 96"/>
                <a:gd name="T5" fmla="*/ 41 h 104"/>
                <a:gd name="T6" fmla="*/ 25 w 96"/>
                <a:gd name="T7" fmla="*/ 104 h 104"/>
                <a:gd name="T8" fmla="*/ 0 w 96"/>
                <a:gd name="T9" fmla="*/ 104 h 104"/>
                <a:gd name="T10" fmla="*/ 0 w 96"/>
                <a:gd name="T11" fmla="*/ 0 h 104"/>
                <a:gd name="T12" fmla="*/ 25 w 96"/>
                <a:gd name="T13" fmla="*/ 0 h 104"/>
                <a:gd name="T14" fmla="*/ 71 w 96"/>
                <a:gd name="T15" fmla="*/ 64 h 104"/>
                <a:gd name="T16" fmla="*/ 71 w 96"/>
                <a:gd name="T17" fmla="*/ 0 h 104"/>
                <a:gd name="T18" fmla="*/ 96 w 96"/>
                <a:gd name="T19" fmla="*/ 0 h 104"/>
                <a:gd name="T20" fmla="*/ 96 w 9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104">
                  <a:moveTo>
                    <a:pt x="96" y="104"/>
                  </a:moveTo>
                  <a:lnTo>
                    <a:pt x="73" y="104"/>
                  </a:lnTo>
                  <a:lnTo>
                    <a:pt x="25" y="41"/>
                  </a:lnTo>
                  <a:lnTo>
                    <a:pt x="25" y="104"/>
                  </a:lnTo>
                  <a:lnTo>
                    <a:pt x="0" y="104"/>
                  </a:lnTo>
                  <a:lnTo>
                    <a:pt x="0" y="0"/>
                  </a:lnTo>
                  <a:lnTo>
                    <a:pt x="25" y="0"/>
                  </a:lnTo>
                  <a:lnTo>
                    <a:pt x="71" y="64"/>
                  </a:lnTo>
                  <a:lnTo>
                    <a:pt x="71" y="0"/>
                  </a:lnTo>
                  <a:lnTo>
                    <a:pt x="96" y="0"/>
                  </a:lnTo>
                  <a:lnTo>
                    <a:pt x="9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2" name="Rectangle 23">
              <a:extLst>
                <a:ext uri="{FF2B5EF4-FFF2-40B4-BE49-F238E27FC236}">
                  <a16:creationId xmlns:a16="http://schemas.microsoft.com/office/drawing/2014/main" id="{CCDDA26F-DAB7-4692-A458-464130847DAD}"/>
                </a:ext>
              </a:extLst>
            </p:cNvPr>
            <p:cNvSpPr>
              <a:spLocks noChangeArrowheads="1"/>
            </p:cNvSpPr>
            <p:nvPr userDrawn="1"/>
          </p:nvSpPr>
          <p:spPr bwMode="auto">
            <a:xfrm>
              <a:off x="2080" y="894"/>
              <a:ext cx="25"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3" name="Freeform 24">
              <a:extLst>
                <a:ext uri="{FF2B5EF4-FFF2-40B4-BE49-F238E27FC236}">
                  <a16:creationId xmlns:a16="http://schemas.microsoft.com/office/drawing/2014/main" id="{2CCF6E74-308B-41D4-9C3A-6BEABEA77CAB}"/>
                </a:ext>
              </a:extLst>
            </p:cNvPr>
            <p:cNvSpPr>
              <a:spLocks/>
            </p:cNvSpPr>
            <p:nvPr userDrawn="1"/>
          </p:nvSpPr>
          <p:spPr bwMode="auto">
            <a:xfrm>
              <a:off x="2137" y="894"/>
              <a:ext cx="106" cy="104"/>
            </a:xfrm>
            <a:custGeom>
              <a:avLst/>
              <a:gdLst>
                <a:gd name="T0" fmla="*/ 67 w 106"/>
                <a:gd name="T1" fmla="*/ 104 h 104"/>
                <a:gd name="T2" fmla="*/ 39 w 106"/>
                <a:gd name="T3" fmla="*/ 104 h 104"/>
                <a:gd name="T4" fmla="*/ 0 w 106"/>
                <a:gd name="T5" fmla="*/ 0 h 104"/>
                <a:gd name="T6" fmla="*/ 26 w 106"/>
                <a:gd name="T7" fmla="*/ 0 h 104"/>
                <a:gd name="T8" fmla="*/ 53 w 106"/>
                <a:gd name="T9" fmla="*/ 79 h 104"/>
                <a:gd name="T10" fmla="*/ 79 w 106"/>
                <a:gd name="T11" fmla="*/ 0 h 104"/>
                <a:gd name="T12" fmla="*/ 106 w 106"/>
                <a:gd name="T13" fmla="*/ 0 h 104"/>
                <a:gd name="T14" fmla="*/ 67 w 106"/>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4">
                  <a:moveTo>
                    <a:pt x="67" y="104"/>
                  </a:moveTo>
                  <a:lnTo>
                    <a:pt x="39" y="104"/>
                  </a:lnTo>
                  <a:lnTo>
                    <a:pt x="0" y="0"/>
                  </a:lnTo>
                  <a:lnTo>
                    <a:pt x="26" y="0"/>
                  </a:lnTo>
                  <a:lnTo>
                    <a:pt x="53" y="79"/>
                  </a:lnTo>
                  <a:lnTo>
                    <a:pt x="79" y="0"/>
                  </a:lnTo>
                  <a:lnTo>
                    <a:pt x="106" y="0"/>
                  </a:lnTo>
                  <a:lnTo>
                    <a:pt x="6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4" name="Freeform 25">
              <a:extLst>
                <a:ext uri="{FF2B5EF4-FFF2-40B4-BE49-F238E27FC236}">
                  <a16:creationId xmlns:a16="http://schemas.microsoft.com/office/drawing/2014/main" id="{C903C9ED-6141-4A82-91F4-16B75CA2B623}"/>
                </a:ext>
              </a:extLst>
            </p:cNvPr>
            <p:cNvSpPr>
              <a:spLocks/>
            </p:cNvSpPr>
            <p:nvPr userDrawn="1"/>
          </p:nvSpPr>
          <p:spPr bwMode="auto">
            <a:xfrm>
              <a:off x="2277" y="894"/>
              <a:ext cx="79" cy="104"/>
            </a:xfrm>
            <a:custGeom>
              <a:avLst/>
              <a:gdLst>
                <a:gd name="T0" fmla="*/ 79 w 79"/>
                <a:gd name="T1" fmla="*/ 104 h 104"/>
                <a:gd name="T2" fmla="*/ 0 w 79"/>
                <a:gd name="T3" fmla="*/ 104 h 104"/>
                <a:gd name="T4" fmla="*/ 0 w 79"/>
                <a:gd name="T5" fmla="*/ 0 h 104"/>
                <a:gd name="T6" fmla="*/ 79 w 79"/>
                <a:gd name="T7" fmla="*/ 0 h 104"/>
                <a:gd name="T8" fmla="*/ 79 w 79"/>
                <a:gd name="T9" fmla="*/ 23 h 104"/>
                <a:gd name="T10" fmla="*/ 24 w 79"/>
                <a:gd name="T11" fmla="*/ 23 h 104"/>
                <a:gd name="T12" fmla="*/ 24 w 79"/>
                <a:gd name="T13" fmla="*/ 41 h 104"/>
                <a:gd name="T14" fmla="*/ 76 w 79"/>
                <a:gd name="T15" fmla="*/ 41 h 104"/>
                <a:gd name="T16" fmla="*/ 76 w 79"/>
                <a:gd name="T17" fmla="*/ 63 h 104"/>
                <a:gd name="T18" fmla="*/ 24 w 79"/>
                <a:gd name="T19" fmla="*/ 63 h 104"/>
                <a:gd name="T20" fmla="*/ 24 w 79"/>
                <a:gd name="T21" fmla="*/ 82 h 104"/>
                <a:gd name="T22" fmla="*/ 79 w 79"/>
                <a:gd name="T23" fmla="*/ 82 h 104"/>
                <a:gd name="T24" fmla="*/ 79 w 79"/>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4">
                  <a:moveTo>
                    <a:pt x="79" y="104"/>
                  </a:moveTo>
                  <a:lnTo>
                    <a:pt x="0" y="104"/>
                  </a:lnTo>
                  <a:lnTo>
                    <a:pt x="0" y="0"/>
                  </a:lnTo>
                  <a:lnTo>
                    <a:pt x="79" y="0"/>
                  </a:lnTo>
                  <a:lnTo>
                    <a:pt x="79" y="23"/>
                  </a:lnTo>
                  <a:lnTo>
                    <a:pt x="24" y="23"/>
                  </a:lnTo>
                  <a:lnTo>
                    <a:pt x="24" y="41"/>
                  </a:lnTo>
                  <a:lnTo>
                    <a:pt x="76" y="41"/>
                  </a:lnTo>
                  <a:lnTo>
                    <a:pt x="76" y="63"/>
                  </a:lnTo>
                  <a:lnTo>
                    <a:pt x="24" y="63"/>
                  </a:lnTo>
                  <a:lnTo>
                    <a:pt x="24" y="82"/>
                  </a:lnTo>
                  <a:lnTo>
                    <a:pt x="79" y="82"/>
                  </a:lnTo>
                  <a:lnTo>
                    <a:pt x="79"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5" name="Freeform 26">
              <a:extLst>
                <a:ext uri="{FF2B5EF4-FFF2-40B4-BE49-F238E27FC236}">
                  <a16:creationId xmlns:a16="http://schemas.microsoft.com/office/drawing/2014/main" id="{560F8E23-7856-4148-9603-96A1BCF6741C}"/>
                </a:ext>
              </a:extLst>
            </p:cNvPr>
            <p:cNvSpPr>
              <a:spLocks/>
            </p:cNvSpPr>
            <p:nvPr userDrawn="1"/>
          </p:nvSpPr>
          <p:spPr bwMode="auto">
            <a:xfrm>
              <a:off x="2518" y="892"/>
              <a:ext cx="88" cy="108"/>
            </a:xfrm>
            <a:custGeom>
              <a:avLst/>
              <a:gdLst>
                <a:gd name="T0" fmla="*/ 43 w 50"/>
                <a:gd name="T1" fmla="*/ 18 h 60"/>
                <a:gd name="T2" fmla="*/ 27 w 50"/>
                <a:gd name="T3" fmla="*/ 13 h 60"/>
                <a:gd name="T4" fmla="*/ 17 w 50"/>
                <a:gd name="T5" fmla="*/ 18 h 60"/>
                <a:gd name="T6" fmla="*/ 29 w 50"/>
                <a:gd name="T7" fmla="*/ 24 h 60"/>
                <a:gd name="T8" fmla="*/ 32 w 50"/>
                <a:gd name="T9" fmla="*/ 24 h 60"/>
                <a:gd name="T10" fmla="*/ 50 w 50"/>
                <a:gd name="T11" fmla="*/ 41 h 60"/>
                <a:gd name="T12" fmla="*/ 26 w 50"/>
                <a:gd name="T13" fmla="*/ 60 h 60"/>
                <a:gd name="T14" fmla="*/ 0 w 50"/>
                <a:gd name="T15" fmla="*/ 53 h 60"/>
                <a:gd name="T16" fmla="*/ 7 w 50"/>
                <a:gd name="T17" fmla="*/ 42 h 60"/>
                <a:gd name="T18" fmla="*/ 26 w 50"/>
                <a:gd name="T19" fmla="*/ 48 h 60"/>
                <a:gd name="T20" fmla="*/ 35 w 50"/>
                <a:gd name="T21" fmla="*/ 42 h 60"/>
                <a:gd name="T22" fmla="*/ 24 w 50"/>
                <a:gd name="T23" fmla="*/ 37 h 60"/>
                <a:gd name="T24" fmla="*/ 21 w 50"/>
                <a:gd name="T25" fmla="*/ 36 h 60"/>
                <a:gd name="T26" fmla="*/ 2 w 50"/>
                <a:gd name="T27" fmla="*/ 19 h 60"/>
                <a:gd name="T28" fmla="*/ 26 w 50"/>
                <a:gd name="T29" fmla="*/ 0 h 60"/>
                <a:gd name="T30" fmla="*/ 50 w 50"/>
                <a:gd name="T31" fmla="*/ 6 h 60"/>
                <a:gd name="T32" fmla="*/ 43 w 50"/>
                <a:gd name="T3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0">
                  <a:moveTo>
                    <a:pt x="43" y="18"/>
                  </a:moveTo>
                  <a:cubicBezTo>
                    <a:pt x="39" y="15"/>
                    <a:pt x="33" y="13"/>
                    <a:pt x="27" y="13"/>
                  </a:cubicBezTo>
                  <a:cubicBezTo>
                    <a:pt x="21" y="13"/>
                    <a:pt x="17" y="15"/>
                    <a:pt x="17" y="18"/>
                  </a:cubicBezTo>
                  <a:cubicBezTo>
                    <a:pt x="17" y="22"/>
                    <a:pt x="23" y="22"/>
                    <a:pt x="29" y="24"/>
                  </a:cubicBezTo>
                  <a:cubicBezTo>
                    <a:pt x="32" y="24"/>
                    <a:pt x="32" y="24"/>
                    <a:pt x="32" y="24"/>
                  </a:cubicBezTo>
                  <a:cubicBezTo>
                    <a:pt x="43" y="26"/>
                    <a:pt x="50" y="31"/>
                    <a:pt x="50" y="41"/>
                  </a:cubicBezTo>
                  <a:cubicBezTo>
                    <a:pt x="50" y="54"/>
                    <a:pt x="38" y="60"/>
                    <a:pt x="26" y="60"/>
                  </a:cubicBezTo>
                  <a:cubicBezTo>
                    <a:pt x="16" y="60"/>
                    <a:pt x="6" y="58"/>
                    <a:pt x="0" y="53"/>
                  </a:cubicBezTo>
                  <a:cubicBezTo>
                    <a:pt x="7" y="42"/>
                    <a:pt x="7" y="42"/>
                    <a:pt x="7" y="42"/>
                  </a:cubicBezTo>
                  <a:cubicBezTo>
                    <a:pt x="11" y="45"/>
                    <a:pt x="18" y="48"/>
                    <a:pt x="26" y="48"/>
                  </a:cubicBezTo>
                  <a:cubicBezTo>
                    <a:pt x="31" y="48"/>
                    <a:pt x="35" y="46"/>
                    <a:pt x="35" y="42"/>
                  </a:cubicBezTo>
                  <a:cubicBezTo>
                    <a:pt x="35" y="39"/>
                    <a:pt x="31" y="38"/>
                    <a:pt x="24" y="37"/>
                  </a:cubicBezTo>
                  <a:cubicBezTo>
                    <a:pt x="21" y="36"/>
                    <a:pt x="21" y="36"/>
                    <a:pt x="21" y="36"/>
                  </a:cubicBezTo>
                  <a:cubicBezTo>
                    <a:pt x="9" y="34"/>
                    <a:pt x="2" y="29"/>
                    <a:pt x="2" y="19"/>
                  </a:cubicBezTo>
                  <a:cubicBezTo>
                    <a:pt x="2" y="7"/>
                    <a:pt x="12" y="0"/>
                    <a:pt x="26" y="0"/>
                  </a:cubicBezTo>
                  <a:cubicBezTo>
                    <a:pt x="34" y="0"/>
                    <a:pt x="41" y="1"/>
                    <a:pt x="50" y="6"/>
                  </a:cubicBezTo>
                  <a:lnTo>
                    <a:pt x="4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6" name="Rectangle 27">
              <a:extLst>
                <a:ext uri="{FF2B5EF4-FFF2-40B4-BE49-F238E27FC236}">
                  <a16:creationId xmlns:a16="http://schemas.microsoft.com/office/drawing/2014/main" id="{338F48EC-B88E-40F3-99CA-7123791FF3C7}"/>
                </a:ext>
              </a:extLst>
            </p:cNvPr>
            <p:cNvSpPr>
              <a:spLocks noChangeArrowheads="1"/>
            </p:cNvSpPr>
            <p:nvPr userDrawn="1"/>
          </p:nvSpPr>
          <p:spPr bwMode="auto">
            <a:xfrm>
              <a:off x="2649" y="894"/>
              <a:ext cx="25"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7" name="Freeform 28">
              <a:extLst>
                <a:ext uri="{FF2B5EF4-FFF2-40B4-BE49-F238E27FC236}">
                  <a16:creationId xmlns:a16="http://schemas.microsoft.com/office/drawing/2014/main" id="{0FA2137F-699B-4D82-8ED7-9214662C3F0A}"/>
                </a:ext>
              </a:extLst>
            </p:cNvPr>
            <p:cNvSpPr>
              <a:spLocks/>
            </p:cNvSpPr>
            <p:nvPr userDrawn="1"/>
          </p:nvSpPr>
          <p:spPr bwMode="auto">
            <a:xfrm>
              <a:off x="2705" y="894"/>
              <a:ext cx="87" cy="104"/>
            </a:xfrm>
            <a:custGeom>
              <a:avLst/>
              <a:gdLst>
                <a:gd name="T0" fmla="*/ 87 w 87"/>
                <a:gd name="T1" fmla="*/ 23 h 104"/>
                <a:gd name="T2" fmla="*/ 57 w 87"/>
                <a:gd name="T3" fmla="*/ 23 h 104"/>
                <a:gd name="T4" fmla="*/ 57 w 87"/>
                <a:gd name="T5" fmla="*/ 104 h 104"/>
                <a:gd name="T6" fmla="*/ 32 w 87"/>
                <a:gd name="T7" fmla="*/ 104 h 104"/>
                <a:gd name="T8" fmla="*/ 32 w 87"/>
                <a:gd name="T9" fmla="*/ 23 h 104"/>
                <a:gd name="T10" fmla="*/ 0 w 87"/>
                <a:gd name="T11" fmla="*/ 23 h 104"/>
                <a:gd name="T12" fmla="*/ 0 w 87"/>
                <a:gd name="T13" fmla="*/ 0 h 104"/>
                <a:gd name="T14" fmla="*/ 87 w 87"/>
                <a:gd name="T15" fmla="*/ 0 h 104"/>
                <a:gd name="T16" fmla="*/ 87 w 87"/>
                <a:gd name="T17"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04">
                  <a:moveTo>
                    <a:pt x="87" y="23"/>
                  </a:moveTo>
                  <a:lnTo>
                    <a:pt x="57" y="23"/>
                  </a:lnTo>
                  <a:lnTo>
                    <a:pt x="57" y="104"/>
                  </a:lnTo>
                  <a:lnTo>
                    <a:pt x="32" y="104"/>
                  </a:lnTo>
                  <a:lnTo>
                    <a:pt x="32" y="23"/>
                  </a:lnTo>
                  <a:lnTo>
                    <a:pt x="0" y="23"/>
                  </a:lnTo>
                  <a:lnTo>
                    <a:pt x="0" y="0"/>
                  </a:lnTo>
                  <a:lnTo>
                    <a:pt x="87" y="0"/>
                  </a:lnTo>
                  <a:lnTo>
                    <a:pt x="8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8" name="Freeform 29">
              <a:extLst>
                <a:ext uri="{FF2B5EF4-FFF2-40B4-BE49-F238E27FC236}">
                  <a16:creationId xmlns:a16="http://schemas.microsoft.com/office/drawing/2014/main" id="{1EF748CB-4F26-440A-8700-740EA0E9BF54}"/>
                </a:ext>
              </a:extLst>
            </p:cNvPr>
            <p:cNvSpPr>
              <a:spLocks/>
            </p:cNvSpPr>
            <p:nvPr userDrawn="1"/>
          </p:nvSpPr>
          <p:spPr bwMode="auto">
            <a:xfrm>
              <a:off x="2817" y="894"/>
              <a:ext cx="103" cy="104"/>
            </a:xfrm>
            <a:custGeom>
              <a:avLst/>
              <a:gdLst>
                <a:gd name="T0" fmla="*/ 64 w 103"/>
                <a:gd name="T1" fmla="*/ 64 h 104"/>
                <a:gd name="T2" fmla="*/ 64 w 103"/>
                <a:gd name="T3" fmla="*/ 104 h 104"/>
                <a:gd name="T4" fmla="*/ 39 w 103"/>
                <a:gd name="T5" fmla="*/ 104 h 104"/>
                <a:gd name="T6" fmla="*/ 39 w 103"/>
                <a:gd name="T7" fmla="*/ 64 h 104"/>
                <a:gd name="T8" fmla="*/ 0 w 103"/>
                <a:gd name="T9" fmla="*/ 0 h 104"/>
                <a:gd name="T10" fmla="*/ 28 w 103"/>
                <a:gd name="T11" fmla="*/ 0 h 104"/>
                <a:gd name="T12" fmla="*/ 51 w 103"/>
                <a:gd name="T13" fmla="*/ 41 h 104"/>
                <a:gd name="T14" fmla="*/ 74 w 103"/>
                <a:gd name="T15" fmla="*/ 0 h 104"/>
                <a:gd name="T16" fmla="*/ 103 w 103"/>
                <a:gd name="T17" fmla="*/ 0 h 104"/>
                <a:gd name="T18" fmla="*/ 64 w 103"/>
                <a:gd name="T19"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64" y="64"/>
                  </a:moveTo>
                  <a:lnTo>
                    <a:pt x="64" y="104"/>
                  </a:lnTo>
                  <a:lnTo>
                    <a:pt x="39" y="104"/>
                  </a:lnTo>
                  <a:lnTo>
                    <a:pt x="39" y="64"/>
                  </a:lnTo>
                  <a:lnTo>
                    <a:pt x="0" y="0"/>
                  </a:lnTo>
                  <a:lnTo>
                    <a:pt x="28" y="0"/>
                  </a:lnTo>
                  <a:lnTo>
                    <a:pt x="51" y="41"/>
                  </a:lnTo>
                  <a:lnTo>
                    <a:pt x="74" y="0"/>
                  </a:lnTo>
                  <a:lnTo>
                    <a:pt x="103" y="0"/>
                  </a:lnTo>
                  <a:lnTo>
                    <a:pt x="6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9" name="Freeform 30">
              <a:extLst>
                <a:ext uri="{FF2B5EF4-FFF2-40B4-BE49-F238E27FC236}">
                  <a16:creationId xmlns:a16="http://schemas.microsoft.com/office/drawing/2014/main" id="{9C2D1B0F-6CC4-4FF3-A73C-2BC77FBFFBBF}"/>
                </a:ext>
              </a:extLst>
            </p:cNvPr>
            <p:cNvSpPr>
              <a:spLocks noEditPoints="1"/>
            </p:cNvSpPr>
            <p:nvPr userDrawn="1"/>
          </p:nvSpPr>
          <p:spPr bwMode="auto">
            <a:xfrm>
              <a:off x="2401" y="894"/>
              <a:ext cx="95" cy="104"/>
            </a:xfrm>
            <a:custGeom>
              <a:avLst/>
              <a:gdLst>
                <a:gd name="T0" fmla="*/ 36 w 54"/>
                <a:gd name="T1" fmla="*/ 35 h 58"/>
                <a:gd name="T2" fmla="*/ 48 w 54"/>
                <a:gd name="T3" fmla="*/ 19 h 58"/>
                <a:gd name="T4" fmla="*/ 25 w 54"/>
                <a:gd name="T5" fmla="*/ 0 h 58"/>
                <a:gd name="T6" fmla="*/ 0 w 54"/>
                <a:gd name="T7" fmla="*/ 0 h 58"/>
                <a:gd name="T8" fmla="*/ 0 w 54"/>
                <a:gd name="T9" fmla="*/ 58 h 58"/>
                <a:gd name="T10" fmla="*/ 14 w 54"/>
                <a:gd name="T11" fmla="*/ 58 h 58"/>
                <a:gd name="T12" fmla="*/ 14 w 54"/>
                <a:gd name="T13" fmla="*/ 36 h 58"/>
                <a:gd name="T14" fmla="*/ 15 w 54"/>
                <a:gd name="T15" fmla="*/ 36 h 58"/>
                <a:gd name="T16" fmla="*/ 16 w 54"/>
                <a:gd name="T17" fmla="*/ 36 h 58"/>
                <a:gd name="T18" fmla="*/ 22 w 54"/>
                <a:gd name="T19" fmla="*/ 36 h 58"/>
                <a:gd name="T20" fmla="*/ 37 w 54"/>
                <a:gd name="T21" fmla="*/ 58 h 58"/>
                <a:gd name="T22" fmla="*/ 54 w 54"/>
                <a:gd name="T23" fmla="*/ 58 h 58"/>
                <a:gd name="T24" fmla="*/ 36 w 54"/>
                <a:gd name="T25" fmla="*/ 35 h 58"/>
                <a:gd name="T26" fmla="*/ 14 w 54"/>
                <a:gd name="T27" fmla="*/ 25 h 58"/>
                <a:gd name="T28" fmla="*/ 14 w 54"/>
                <a:gd name="T29" fmla="*/ 13 h 58"/>
                <a:gd name="T30" fmla="*/ 25 w 54"/>
                <a:gd name="T31" fmla="*/ 13 h 58"/>
                <a:gd name="T32" fmla="*/ 33 w 54"/>
                <a:gd name="T33" fmla="*/ 19 h 58"/>
                <a:gd name="T34" fmla="*/ 25 w 54"/>
                <a:gd name="T35" fmla="*/ 25 h 58"/>
                <a:gd name="T36" fmla="*/ 14 w 54"/>
                <a:gd name="T37" fmla="*/ 2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58">
                  <a:moveTo>
                    <a:pt x="36" y="35"/>
                  </a:moveTo>
                  <a:cubicBezTo>
                    <a:pt x="43" y="32"/>
                    <a:pt x="48" y="26"/>
                    <a:pt x="48" y="19"/>
                  </a:cubicBezTo>
                  <a:cubicBezTo>
                    <a:pt x="48" y="7"/>
                    <a:pt x="40" y="0"/>
                    <a:pt x="25" y="0"/>
                  </a:cubicBezTo>
                  <a:cubicBezTo>
                    <a:pt x="0" y="0"/>
                    <a:pt x="0" y="0"/>
                    <a:pt x="0" y="0"/>
                  </a:cubicBezTo>
                  <a:cubicBezTo>
                    <a:pt x="0" y="58"/>
                    <a:pt x="0" y="58"/>
                    <a:pt x="0" y="58"/>
                  </a:cubicBezTo>
                  <a:cubicBezTo>
                    <a:pt x="14" y="58"/>
                    <a:pt x="14" y="58"/>
                    <a:pt x="14" y="58"/>
                  </a:cubicBezTo>
                  <a:cubicBezTo>
                    <a:pt x="14" y="36"/>
                    <a:pt x="14" y="36"/>
                    <a:pt x="14" y="36"/>
                  </a:cubicBezTo>
                  <a:cubicBezTo>
                    <a:pt x="15" y="36"/>
                    <a:pt x="15" y="36"/>
                    <a:pt x="15" y="36"/>
                  </a:cubicBezTo>
                  <a:cubicBezTo>
                    <a:pt x="16" y="36"/>
                    <a:pt x="16" y="36"/>
                    <a:pt x="16" y="36"/>
                  </a:cubicBezTo>
                  <a:cubicBezTo>
                    <a:pt x="22" y="36"/>
                    <a:pt x="22" y="36"/>
                    <a:pt x="22" y="36"/>
                  </a:cubicBezTo>
                  <a:cubicBezTo>
                    <a:pt x="37" y="58"/>
                    <a:pt x="37" y="58"/>
                    <a:pt x="37" y="58"/>
                  </a:cubicBezTo>
                  <a:cubicBezTo>
                    <a:pt x="54" y="58"/>
                    <a:pt x="54" y="58"/>
                    <a:pt x="54" y="58"/>
                  </a:cubicBezTo>
                  <a:lnTo>
                    <a:pt x="36" y="35"/>
                  </a:lnTo>
                  <a:close/>
                  <a:moveTo>
                    <a:pt x="14" y="25"/>
                  </a:moveTo>
                  <a:cubicBezTo>
                    <a:pt x="14" y="13"/>
                    <a:pt x="14" y="13"/>
                    <a:pt x="14" y="13"/>
                  </a:cubicBezTo>
                  <a:cubicBezTo>
                    <a:pt x="25" y="13"/>
                    <a:pt x="25" y="13"/>
                    <a:pt x="25" y="13"/>
                  </a:cubicBezTo>
                  <a:cubicBezTo>
                    <a:pt x="30" y="13"/>
                    <a:pt x="33" y="15"/>
                    <a:pt x="33" y="19"/>
                  </a:cubicBezTo>
                  <a:cubicBezTo>
                    <a:pt x="33" y="23"/>
                    <a:pt x="30" y="25"/>
                    <a:pt x="25" y="25"/>
                  </a:cubicBezTo>
                  <a:lnTo>
                    <a:pt x="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0" name="Freeform 31">
              <a:extLst>
                <a:ext uri="{FF2B5EF4-FFF2-40B4-BE49-F238E27FC236}">
                  <a16:creationId xmlns:a16="http://schemas.microsoft.com/office/drawing/2014/main" id="{9E33547D-CB39-4DDA-801A-BCEDE6A41DCF}"/>
                </a:ext>
              </a:extLst>
            </p:cNvPr>
            <p:cNvSpPr>
              <a:spLocks noEditPoints="1"/>
            </p:cNvSpPr>
            <p:nvPr userDrawn="1"/>
          </p:nvSpPr>
          <p:spPr bwMode="auto">
            <a:xfrm>
              <a:off x="813" y="910"/>
              <a:ext cx="307" cy="291"/>
            </a:xfrm>
            <a:custGeom>
              <a:avLst/>
              <a:gdLst>
                <a:gd name="T0" fmla="*/ 87 w 173"/>
                <a:gd name="T1" fmla="*/ 123 h 162"/>
                <a:gd name="T2" fmla="*/ 134 w 173"/>
                <a:gd name="T3" fmla="*/ 76 h 162"/>
                <a:gd name="T4" fmla="*/ 134 w 173"/>
                <a:gd name="T5" fmla="*/ 39 h 162"/>
                <a:gd name="T6" fmla="*/ 147 w 173"/>
                <a:gd name="T7" fmla="*/ 26 h 162"/>
                <a:gd name="T8" fmla="*/ 147 w 173"/>
                <a:gd name="T9" fmla="*/ 76 h 162"/>
                <a:gd name="T10" fmla="*/ 87 w 173"/>
                <a:gd name="T11" fmla="*/ 136 h 162"/>
                <a:gd name="T12" fmla="*/ 26 w 173"/>
                <a:gd name="T13" fmla="*/ 76 h 162"/>
                <a:gd name="T14" fmla="*/ 26 w 173"/>
                <a:gd name="T15" fmla="*/ 26 h 162"/>
                <a:gd name="T16" fmla="*/ 39 w 173"/>
                <a:gd name="T17" fmla="*/ 39 h 162"/>
                <a:gd name="T18" fmla="*/ 39 w 173"/>
                <a:gd name="T19" fmla="*/ 76 h 162"/>
                <a:gd name="T20" fmla="*/ 87 w 173"/>
                <a:gd name="T21" fmla="*/ 123 h 162"/>
                <a:gd name="T22" fmla="*/ 160 w 173"/>
                <a:gd name="T23" fmla="*/ 13 h 162"/>
                <a:gd name="T24" fmla="*/ 160 w 173"/>
                <a:gd name="T25" fmla="*/ 76 h 162"/>
                <a:gd name="T26" fmla="*/ 87 w 173"/>
                <a:gd name="T27" fmla="*/ 149 h 162"/>
                <a:gd name="T28" fmla="*/ 13 w 173"/>
                <a:gd name="T29" fmla="*/ 76 h 162"/>
                <a:gd name="T30" fmla="*/ 13 w 173"/>
                <a:gd name="T31" fmla="*/ 13 h 162"/>
                <a:gd name="T32" fmla="*/ 0 w 173"/>
                <a:gd name="T33" fmla="*/ 0 h 162"/>
                <a:gd name="T34" fmla="*/ 0 w 173"/>
                <a:gd name="T35" fmla="*/ 76 h 162"/>
                <a:gd name="T36" fmla="*/ 87 w 173"/>
                <a:gd name="T37" fmla="*/ 162 h 162"/>
                <a:gd name="T38" fmla="*/ 87 w 173"/>
                <a:gd name="T39" fmla="*/ 162 h 162"/>
                <a:gd name="T40" fmla="*/ 173 w 173"/>
                <a:gd name="T41" fmla="*/ 76 h 162"/>
                <a:gd name="T42" fmla="*/ 173 w 173"/>
                <a:gd name="T43" fmla="*/ 0 h 162"/>
                <a:gd name="T44" fmla="*/ 160 w 173"/>
                <a:gd name="T45" fmla="*/ 13 h 162"/>
                <a:gd name="T46" fmla="*/ 52 w 173"/>
                <a:gd name="T47" fmla="*/ 71 h 162"/>
                <a:gd name="T48" fmla="*/ 60 w 173"/>
                <a:gd name="T49" fmla="*/ 79 h 162"/>
                <a:gd name="T50" fmla="*/ 71 w 173"/>
                <a:gd name="T51" fmla="*/ 71 h 162"/>
                <a:gd name="T52" fmla="*/ 52 w 173"/>
                <a:gd name="T53" fmla="*/ 52 h 162"/>
                <a:gd name="T54" fmla="*/ 52 w 173"/>
                <a:gd name="T55" fmla="*/ 71 h 162"/>
                <a:gd name="T56" fmla="*/ 111 w 173"/>
                <a:gd name="T57" fmla="*/ 80 h 162"/>
                <a:gd name="T58" fmla="*/ 104 w 173"/>
                <a:gd name="T59" fmla="*/ 92 h 162"/>
                <a:gd name="T60" fmla="*/ 92 w 173"/>
                <a:gd name="T61" fmla="*/ 99 h 162"/>
                <a:gd name="T62" fmla="*/ 81 w 173"/>
                <a:gd name="T63" fmla="*/ 105 h 162"/>
                <a:gd name="T64" fmla="*/ 78 w 173"/>
                <a:gd name="T65" fmla="*/ 109 h 162"/>
                <a:gd name="T66" fmla="*/ 87 w 173"/>
                <a:gd name="T67" fmla="*/ 110 h 162"/>
                <a:gd name="T68" fmla="*/ 121 w 173"/>
                <a:gd name="T69" fmla="*/ 76 h 162"/>
                <a:gd name="T70" fmla="*/ 121 w 173"/>
                <a:gd name="T71" fmla="*/ 67 h 162"/>
                <a:gd name="T72" fmla="*/ 117 w 173"/>
                <a:gd name="T73" fmla="*/ 70 h 162"/>
                <a:gd name="T74" fmla="*/ 111 w 173"/>
                <a:gd name="T75" fmla="*/ 80 h 162"/>
                <a:gd name="T76" fmla="*/ 68 w 173"/>
                <a:gd name="T77" fmla="*/ 105 h 162"/>
                <a:gd name="T78" fmla="*/ 74 w 173"/>
                <a:gd name="T79" fmla="*/ 96 h 162"/>
                <a:gd name="T80" fmla="*/ 84 w 173"/>
                <a:gd name="T81" fmla="*/ 90 h 162"/>
                <a:gd name="T82" fmla="*/ 96 w 173"/>
                <a:gd name="T83" fmla="*/ 83 h 162"/>
                <a:gd name="T84" fmla="*/ 104 w 173"/>
                <a:gd name="T85" fmla="*/ 71 h 162"/>
                <a:gd name="T86" fmla="*/ 110 w 173"/>
                <a:gd name="T87" fmla="*/ 61 h 162"/>
                <a:gd name="T88" fmla="*/ 120 w 173"/>
                <a:gd name="T89" fmla="*/ 55 h 162"/>
                <a:gd name="T90" fmla="*/ 121 w 173"/>
                <a:gd name="T91" fmla="*/ 54 h 162"/>
                <a:gd name="T92" fmla="*/ 121 w 173"/>
                <a:gd name="T93" fmla="*/ 41 h 162"/>
                <a:gd name="T94" fmla="*/ 113 w 173"/>
                <a:gd name="T95" fmla="*/ 46 h 162"/>
                <a:gd name="T96" fmla="*/ 102 w 173"/>
                <a:gd name="T97" fmla="*/ 52 h 162"/>
                <a:gd name="T98" fmla="*/ 96 w 173"/>
                <a:gd name="T99" fmla="*/ 62 h 162"/>
                <a:gd name="T100" fmla="*/ 89 w 173"/>
                <a:gd name="T101" fmla="*/ 74 h 162"/>
                <a:gd name="T102" fmla="*/ 76 w 173"/>
                <a:gd name="T103" fmla="*/ 82 h 162"/>
                <a:gd name="T104" fmla="*/ 66 w 173"/>
                <a:gd name="T105" fmla="*/ 88 h 162"/>
                <a:gd name="T106" fmla="*/ 60 w 173"/>
                <a:gd name="T107" fmla="*/ 97 h 162"/>
                <a:gd name="T108" fmla="*/ 68 w 173"/>
                <a:gd name="T109" fmla="*/ 10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 h="162">
                  <a:moveTo>
                    <a:pt x="87" y="123"/>
                  </a:moveTo>
                  <a:cubicBezTo>
                    <a:pt x="113" y="123"/>
                    <a:pt x="134" y="102"/>
                    <a:pt x="134" y="76"/>
                  </a:cubicBezTo>
                  <a:cubicBezTo>
                    <a:pt x="134" y="39"/>
                    <a:pt x="134" y="39"/>
                    <a:pt x="134" y="39"/>
                  </a:cubicBezTo>
                  <a:cubicBezTo>
                    <a:pt x="147" y="26"/>
                    <a:pt x="147" y="26"/>
                    <a:pt x="147" y="26"/>
                  </a:cubicBezTo>
                  <a:cubicBezTo>
                    <a:pt x="147" y="76"/>
                    <a:pt x="147" y="76"/>
                    <a:pt x="147" y="76"/>
                  </a:cubicBezTo>
                  <a:cubicBezTo>
                    <a:pt x="147" y="109"/>
                    <a:pt x="120" y="136"/>
                    <a:pt x="87" y="136"/>
                  </a:cubicBezTo>
                  <a:cubicBezTo>
                    <a:pt x="53" y="136"/>
                    <a:pt x="26" y="109"/>
                    <a:pt x="26" y="76"/>
                  </a:cubicBezTo>
                  <a:cubicBezTo>
                    <a:pt x="26" y="26"/>
                    <a:pt x="26" y="26"/>
                    <a:pt x="26" y="26"/>
                  </a:cubicBezTo>
                  <a:cubicBezTo>
                    <a:pt x="39" y="39"/>
                    <a:pt x="39" y="39"/>
                    <a:pt x="39" y="39"/>
                  </a:cubicBezTo>
                  <a:cubicBezTo>
                    <a:pt x="39" y="76"/>
                    <a:pt x="39" y="76"/>
                    <a:pt x="39" y="76"/>
                  </a:cubicBezTo>
                  <a:cubicBezTo>
                    <a:pt x="39" y="102"/>
                    <a:pt x="61" y="123"/>
                    <a:pt x="87" y="123"/>
                  </a:cubicBezTo>
                  <a:close/>
                  <a:moveTo>
                    <a:pt x="160" y="13"/>
                  </a:moveTo>
                  <a:cubicBezTo>
                    <a:pt x="160" y="76"/>
                    <a:pt x="160" y="76"/>
                    <a:pt x="160" y="76"/>
                  </a:cubicBezTo>
                  <a:cubicBezTo>
                    <a:pt x="160" y="116"/>
                    <a:pt x="127" y="149"/>
                    <a:pt x="87" y="149"/>
                  </a:cubicBezTo>
                  <a:cubicBezTo>
                    <a:pt x="46" y="149"/>
                    <a:pt x="13" y="116"/>
                    <a:pt x="13" y="76"/>
                  </a:cubicBezTo>
                  <a:cubicBezTo>
                    <a:pt x="13" y="13"/>
                    <a:pt x="13" y="13"/>
                    <a:pt x="13" y="13"/>
                  </a:cubicBezTo>
                  <a:cubicBezTo>
                    <a:pt x="0" y="0"/>
                    <a:pt x="0" y="0"/>
                    <a:pt x="0" y="0"/>
                  </a:cubicBezTo>
                  <a:cubicBezTo>
                    <a:pt x="0" y="76"/>
                    <a:pt x="0" y="76"/>
                    <a:pt x="0" y="76"/>
                  </a:cubicBezTo>
                  <a:cubicBezTo>
                    <a:pt x="0" y="123"/>
                    <a:pt x="39" y="162"/>
                    <a:pt x="87" y="162"/>
                  </a:cubicBezTo>
                  <a:cubicBezTo>
                    <a:pt x="87" y="162"/>
                    <a:pt x="87" y="162"/>
                    <a:pt x="87" y="162"/>
                  </a:cubicBezTo>
                  <a:cubicBezTo>
                    <a:pt x="134" y="162"/>
                    <a:pt x="173" y="123"/>
                    <a:pt x="173" y="76"/>
                  </a:cubicBezTo>
                  <a:cubicBezTo>
                    <a:pt x="173" y="0"/>
                    <a:pt x="173" y="0"/>
                    <a:pt x="173" y="0"/>
                  </a:cubicBezTo>
                  <a:lnTo>
                    <a:pt x="160" y="13"/>
                  </a:lnTo>
                  <a:close/>
                  <a:moveTo>
                    <a:pt x="52" y="71"/>
                  </a:moveTo>
                  <a:cubicBezTo>
                    <a:pt x="60" y="79"/>
                    <a:pt x="60" y="79"/>
                    <a:pt x="60" y="79"/>
                  </a:cubicBezTo>
                  <a:cubicBezTo>
                    <a:pt x="64" y="75"/>
                    <a:pt x="68" y="73"/>
                    <a:pt x="71" y="71"/>
                  </a:cubicBezTo>
                  <a:cubicBezTo>
                    <a:pt x="52" y="52"/>
                    <a:pt x="52" y="52"/>
                    <a:pt x="52" y="52"/>
                  </a:cubicBezTo>
                  <a:lnTo>
                    <a:pt x="52" y="71"/>
                  </a:lnTo>
                  <a:close/>
                  <a:moveTo>
                    <a:pt x="111" y="80"/>
                  </a:moveTo>
                  <a:cubicBezTo>
                    <a:pt x="110" y="84"/>
                    <a:pt x="108" y="88"/>
                    <a:pt x="104" y="92"/>
                  </a:cubicBezTo>
                  <a:cubicBezTo>
                    <a:pt x="100" y="96"/>
                    <a:pt x="95" y="98"/>
                    <a:pt x="92" y="99"/>
                  </a:cubicBezTo>
                  <a:cubicBezTo>
                    <a:pt x="88" y="101"/>
                    <a:pt x="85" y="102"/>
                    <a:pt x="81" y="105"/>
                  </a:cubicBezTo>
                  <a:cubicBezTo>
                    <a:pt x="80" y="106"/>
                    <a:pt x="79" y="108"/>
                    <a:pt x="78" y="109"/>
                  </a:cubicBezTo>
                  <a:cubicBezTo>
                    <a:pt x="81" y="110"/>
                    <a:pt x="84" y="110"/>
                    <a:pt x="87" y="110"/>
                  </a:cubicBezTo>
                  <a:cubicBezTo>
                    <a:pt x="106" y="110"/>
                    <a:pt x="121" y="95"/>
                    <a:pt x="121" y="76"/>
                  </a:cubicBezTo>
                  <a:cubicBezTo>
                    <a:pt x="121" y="67"/>
                    <a:pt x="121" y="67"/>
                    <a:pt x="121" y="67"/>
                  </a:cubicBezTo>
                  <a:cubicBezTo>
                    <a:pt x="120" y="68"/>
                    <a:pt x="119" y="69"/>
                    <a:pt x="117" y="70"/>
                  </a:cubicBezTo>
                  <a:cubicBezTo>
                    <a:pt x="114" y="73"/>
                    <a:pt x="113" y="77"/>
                    <a:pt x="111" y="80"/>
                  </a:cubicBezTo>
                  <a:close/>
                  <a:moveTo>
                    <a:pt x="68" y="105"/>
                  </a:moveTo>
                  <a:cubicBezTo>
                    <a:pt x="69" y="102"/>
                    <a:pt x="71" y="99"/>
                    <a:pt x="74" y="96"/>
                  </a:cubicBezTo>
                  <a:cubicBezTo>
                    <a:pt x="77" y="93"/>
                    <a:pt x="80" y="92"/>
                    <a:pt x="84" y="90"/>
                  </a:cubicBezTo>
                  <a:cubicBezTo>
                    <a:pt x="88" y="89"/>
                    <a:pt x="92" y="87"/>
                    <a:pt x="96" y="83"/>
                  </a:cubicBezTo>
                  <a:cubicBezTo>
                    <a:pt x="100" y="79"/>
                    <a:pt x="102" y="75"/>
                    <a:pt x="104" y="71"/>
                  </a:cubicBezTo>
                  <a:cubicBezTo>
                    <a:pt x="105" y="68"/>
                    <a:pt x="106" y="64"/>
                    <a:pt x="110" y="61"/>
                  </a:cubicBezTo>
                  <a:cubicBezTo>
                    <a:pt x="113" y="58"/>
                    <a:pt x="117" y="56"/>
                    <a:pt x="120" y="55"/>
                  </a:cubicBezTo>
                  <a:cubicBezTo>
                    <a:pt x="120" y="55"/>
                    <a:pt x="121" y="54"/>
                    <a:pt x="121" y="54"/>
                  </a:cubicBezTo>
                  <a:cubicBezTo>
                    <a:pt x="121" y="41"/>
                    <a:pt x="121" y="41"/>
                    <a:pt x="121" y="41"/>
                  </a:cubicBezTo>
                  <a:cubicBezTo>
                    <a:pt x="118" y="43"/>
                    <a:pt x="116" y="44"/>
                    <a:pt x="113" y="46"/>
                  </a:cubicBezTo>
                  <a:cubicBezTo>
                    <a:pt x="109" y="47"/>
                    <a:pt x="106" y="49"/>
                    <a:pt x="102" y="52"/>
                  </a:cubicBezTo>
                  <a:cubicBezTo>
                    <a:pt x="99" y="55"/>
                    <a:pt x="98" y="59"/>
                    <a:pt x="96" y="62"/>
                  </a:cubicBezTo>
                  <a:cubicBezTo>
                    <a:pt x="95" y="66"/>
                    <a:pt x="93" y="70"/>
                    <a:pt x="89" y="74"/>
                  </a:cubicBezTo>
                  <a:cubicBezTo>
                    <a:pt x="84" y="78"/>
                    <a:pt x="80" y="80"/>
                    <a:pt x="76" y="82"/>
                  </a:cubicBezTo>
                  <a:cubicBezTo>
                    <a:pt x="73" y="83"/>
                    <a:pt x="69" y="84"/>
                    <a:pt x="66" y="88"/>
                  </a:cubicBezTo>
                  <a:cubicBezTo>
                    <a:pt x="62" y="91"/>
                    <a:pt x="61" y="94"/>
                    <a:pt x="60" y="97"/>
                  </a:cubicBezTo>
                  <a:cubicBezTo>
                    <a:pt x="62" y="100"/>
                    <a:pt x="65" y="103"/>
                    <a:pt x="68" y="1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1" name="Freeform 32">
              <a:extLst>
                <a:ext uri="{FF2B5EF4-FFF2-40B4-BE49-F238E27FC236}">
                  <a16:creationId xmlns:a16="http://schemas.microsoft.com/office/drawing/2014/main" id="{267B619A-A7E2-47C1-B45B-9F9352F83100}"/>
                </a:ext>
              </a:extLst>
            </p:cNvPr>
            <p:cNvSpPr>
              <a:spLocks noEditPoints="1"/>
            </p:cNvSpPr>
            <p:nvPr userDrawn="1"/>
          </p:nvSpPr>
          <p:spPr bwMode="auto">
            <a:xfrm>
              <a:off x="829" y="895"/>
              <a:ext cx="275" cy="130"/>
            </a:xfrm>
            <a:custGeom>
              <a:avLst/>
              <a:gdLst>
                <a:gd name="T0" fmla="*/ 88 w 155"/>
                <a:gd name="T1" fmla="*/ 50 h 72"/>
                <a:gd name="T2" fmla="*/ 37 w 155"/>
                <a:gd name="T3" fmla="*/ 0 h 72"/>
                <a:gd name="T4" fmla="*/ 55 w 155"/>
                <a:gd name="T5" fmla="*/ 0 h 72"/>
                <a:gd name="T6" fmla="*/ 100 w 155"/>
                <a:gd name="T7" fmla="*/ 44 h 72"/>
                <a:gd name="T8" fmla="*/ 97 w 155"/>
                <a:gd name="T9" fmla="*/ 45 h 72"/>
                <a:gd name="T10" fmla="*/ 88 w 155"/>
                <a:gd name="T11" fmla="*/ 50 h 72"/>
                <a:gd name="T12" fmla="*/ 76 w 155"/>
                <a:gd name="T13" fmla="*/ 67 h 72"/>
                <a:gd name="T14" fmla="*/ 79 w 155"/>
                <a:gd name="T15" fmla="*/ 60 h 72"/>
                <a:gd name="T16" fmla="*/ 19 w 155"/>
                <a:gd name="T17" fmla="*/ 0 h 72"/>
                <a:gd name="T18" fmla="*/ 0 w 155"/>
                <a:gd name="T19" fmla="*/ 0 h 72"/>
                <a:gd name="T20" fmla="*/ 73 w 155"/>
                <a:gd name="T21" fmla="*/ 72 h 72"/>
                <a:gd name="T22" fmla="*/ 76 w 155"/>
                <a:gd name="T23" fmla="*/ 67 h 72"/>
                <a:gd name="T24" fmla="*/ 114 w 155"/>
                <a:gd name="T25" fmla="*/ 40 h 72"/>
                <a:gd name="T26" fmla="*/ 155 w 155"/>
                <a:gd name="T27" fmla="*/ 0 h 72"/>
                <a:gd name="T28" fmla="*/ 136 w 155"/>
                <a:gd name="T29" fmla="*/ 0 h 72"/>
                <a:gd name="T30" fmla="*/ 105 w 155"/>
                <a:gd name="T31" fmla="*/ 31 h 72"/>
                <a:gd name="T32" fmla="*/ 114 w 155"/>
                <a:gd name="T33" fmla="*/ 40 h 72"/>
                <a:gd name="T34" fmla="*/ 96 w 155"/>
                <a:gd name="T35" fmla="*/ 22 h 72"/>
                <a:gd name="T36" fmla="*/ 118 w 155"/>
                <a:gd name="T37" fmla="*/ 0 h 72"/>
                <a:gd name="T38" fmla="*/ 100 w 155"/>
                <a:gd name="T39" fmla="*/ 0 h 72"/>
                <a:gd name="T40" fmla="*/ 87 w 155"/>
                <a:gd name="T41" fmla="*/ 13 h 72"/>
                <a:gd name="T42" fmla="*/ 96 w 155"/>
                <a:gd name="T4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72">
                  <a:moveTo>
                    <a:pt x="88" y="50"/>
                  </a:moveTo>
                  <a:cubicBezTo>
                    <a:pt x="37" y="0"/>
                    <a:pt x="37" y="0"/>
                    <a:pt x="37" y="0"/>
                  </a:cubicBezTo>
                  <a:cubicBezTo>
                    <a:pt x="55" y="0"/>
                    <a:pt x="55" y="0"/>
                    <a:pt x="55" y="0"/>
                  </a:cubicBezTo>
                  <a:cubicBezTo>
                    <a:pt x="100" y="44"/>
                    <a:pt x="100" y="44"/>
                    <a:pt x="100" y="44"/>
                  </a:cubicBezTo>
                  <a:cubicBezTo>
                    <a:pt x="99" y="44"/>
                    <a:pt x="98" y="45"/>
                    <a:pt x="97" y="45"/>
                  </a:cubicBezTo>
                  <a:cubicBezTo>
                    <a:pt x="94" y="47"/>
                    <a:pt x="91" y="48"/>
                    <a:pt x="88" y="50"/>
                  </a:cubicBezTo>
                  <a:close/>
                  <a:moveTo>
                    <a:pt x="76" y="67"/>
                  </a:moveTo>
                  <a:cubicBezTo>
                    <a:pt x="76" y="65"/>
                    <a:pt x="77" y="63"/>
                    <a:pt x="79" y="60"/>
                  </a:cubicBezTo>
                  <a:cubicBezTo>
                    <a:pt x="19" y="0"/>
                    <a:pt x="19" y="0"/>
                    <a:pt x="19" y="0"/>
                  </a:cubicBezTo>
                  <a:cubicBezTo>
                    <a:pt x="0" y="0"/>
                    <a:pt x="0" y="0"/>
                    <a:pt x="0" y="0"/>
                  </a:cubicBezTo>
                  <a:cubicBezTo>
                    <a:pt x="73" y="72"/>
                    <a:pt x="73" y="72"/>
                    <a:pt x="73" y="72"/>
                  </a:cubicBezTo>
                  <a:cubicBezTo>
                    <a:pt x="74" y="71"/>
                    <a:pt x="75" y="69"/>
                    <a:pt x="76" y="67"/>
                  </a:cubicBezTo>
                  <a:close/>
                  <a:moveTo>
                    <a:pt x="114" y="40"/>
                  </a:moveTo>
                  <a:cubicBezTo>
                    <a:pt x="155" y="0"/>
                    <a:pt x="155" y="0"/>
                    <a:pt x="155" y="0"/>
                  </a:cubicBezTo>
                  <a:cubicBezTo>
                    <a:pt x="136" y="0"/>
                    <a:pt x="136" y="0"/>
                    <a:pt x="136" y="0"/>
                  </a:cubicBezTo>
                  <a:cubicBezTo>
                    <a:pt x="105" y="31"/>
                    <a:pt x="105" y="31"/>
                    <a:pt x="105" y="31"/>
                  </a:cubicBezTo>
                  <a:lnTo>
                    <a:pt x="114" y="40"/>
                  </a:lnTo>
                  <a:close/>
                  <a:moveTo>
                    <a:pt x="96" y="22"/>
                  </a:moveTo>
                  <a:cubicBezTo>
                    <a:pt x="118" y="0"/>
                    <a:pt x="118" y="0"/>
                    <a:pt x="118" y="0"/>
                  </a:cubicBezTo>
                  <a:cubicBezTo>
                    <a:pt x="100" y="0"/>
                    <a:pt x="100" y="0"/>
                    <a:pt x="100" y="0"/>
                  </a:cubicBezTo>
                  <a:cubicBezTo>
                    <a:pt x="87" y="13"/>
                    <a:pt x="87" y="13"/>
                    <a:pt x="87" y="13"/>
                  </a:cubicBezTo>
                  <a:lnTo>
                    <a:pt x="96"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2" name="Freeform 33">
              <a:extLst>
                <a:ext uri="{FF2B5EF4-FFF2-40B4-BE49-F238E27FC236}">
                  <a16:creationId xmlns:a16="http://schemas.microsoft.com/office/drawing/2014/main" id="{5B9BE1E7-0268-47CF-85A9-01382A571AA8}"/>
                </a:ext>
              </a:extLst>
            </p:cNvPr>
            <p:cNvSpPr>
              <a:spLocks/>
            </p:cNvSpPr>
            <p:nvPr userDrawn="1"/>
          </p:nvSpPr>
          <p:spPr bwMode="auto">
            <a:xfrm>
              <a:off x="1128" y="895"/>
              <a:ext cx="22" cy="26"/>
            </a:xfrm>
            <a:custGeom>
              <a:avLst/>
              <a:gdLst>
                <a:gd name="T0" fmla="*/ 0 w 22"/>
                <a:gd name="T1" fmla="*/ 0 h 26"/>
                <a:gd name="T2" fmla="*/ 22 w 22"/>
                <a:gd name="T3" fmla="*/ 0 h 26"/>
                <a:gd name="T4" fmla="*/ 22 w 22"/>
                <a:gd name="T5" fmla="*/ 4 h 26"/>
                <a:gd name="T6" fmla="*/ 13 w 22"/>
                <a:gd name="T7" fmla="*/ 4 h 26"/>
                <a:gd name="T8" fmla="*/ 13 w 22"/>
                <a:gd name="T9" fmla="*/ 26 h 26"/>
                <a:gd name="T10" fmla="*/ 8 w 22"/>
                <a:gd name="T11" fmla="*/ 26 h 26"/>
                <a:gd name="T12" fmla="*/ 8 w 22"/>
                <a:gd name="T13" fmla="*/ 4 h 26"/>
                <a:gd name="T14" fmla="*/ 0 w 22"/>
                <a:gd name="T15" fmla="*/ 4 h 26"/>
                <a:gd name="T16" fmla="*/ 0 w 2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6">
                  <a:moveTo>
                    <a:pt x="0" y="0"/>
                  </a:moveTo>
                  <a:lnTo>
                    <a:pt x="22" y="0"/>
                  </a:lnTo>
                  <a:lnTo>
                    <a:pt x="22" y="4"/>
                  </a:lnTo>
                  <a:lnTo>
                    <a:pt x="13" y="4"/>
                  </a:lnTo>
                  <a:lnTo>
                    <a:pt x="13" y="26"/>
                  </a:lnTo>
                  <a:lnTo>
                    <a:pt x="8" y="26"/>
                  </a:lnTo>
                  <a:lnTo>
                    <a:pt x="8" y="4"/>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3" name="Freeform 34">
              <a:extLst>
                <a:ext uri="{FF2B5EF4-FFF2-40B4-BE49-F238E27FC236}">
                  <a16:creationId xmlns:a16="http://schemas.microsoft.com/office/drawing/2014/main" id="{ECFF57C9-78C0-4CD1-844B-D5205E7420AD}"/>
                </a:ext>
              </a:extLst>
            </p:cNvPr>
            <p:cNvSpPr>
              <a:spLocks/>
            </p:cNvSpPr>
            <p:nvPr userDrawn="1"/>
          </p:nvSpPr>
          <p:spPr bwMode="auto">
            <a:xfrm>
              <a:off x="1155" y="895"/>
              <a:ext cx="27" cy="26"/>
            </a:xfrm>
            <a:custGeom>
              <a:avLst/>
              <a:gdLst>
                <a:gd name="T0" fmla="*/ 0 w 27"/>
                <a:gd name="T1" fmla="*/ 0 h 26"/>
                <a:gd name="T2" fmla="*/ 5 w 27"/>
                <a:gd name="T3" fmla="*/ 0 h 26"/>
                <a:gd name="T4" fmla="*/ 14 w 27"/>
                <a:gd name="T5" fmla="*/ 17 h 26"/>
                <a:gd name="T6" fmla="*/ 21 w 27"/>
                <a:gd name="T7" fmla="*/ 0 h 26"/>
                <a:gd name="T8" fmla="*/ 27 w 27"/>
                <a:gd name="T9" fmla="*/ 0 h 26"/>
                <a:gd name="T10" fmla="*/ 27 w 27"/>
                <a:gd name="T11" fmla="*/ 26 h 26"/>
                <a:gd name="T12" fmla="*/ 23 w 27"/>
                <a:gd name="T13" fmla="*/ 26 h 26"/>
                <a:gd name="T14" fmla="*/ 23 w 27"/>
                <a:gd name="T15" fmla="*/ 8 h 26"/>
                <a:gd name="T16" fmla="*/ 14 w 27"/>
                <a:gd name="T17" fmla="*/ 24 h 26"/>
                <a:gd name="T18" fmla="*/ 12 w 27"/>
                <a:gd name="T19" fmla="*/ 24 h 26"/>
                <a:gd name="T20" fmla="*/ 4 w 27"/>
                <a:gd name="T21" fmla="*/ 8 h 26"/>
                <a:gd name="T22" fmla="*/ 4 w 27"/>
                <a:gd name="T23" fmla="*/ 26 h 26"/>
                <a:gd name="T24" fmla="*/ 0 w 27"/>
                <a:gd name="T25" fmla="*/ 26 h 26"/>
                <a:gd name="T26" fmla="*/ 0 w 27"/>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6">
                  <a:moveTo>
                    <a:pt x="0" y="0"/>
                  </a:moveTo>
                  <a:lnTo>
                    <a:pt x="5" y="0"/>
                  </a:lnTo>
                  <a:lnTo>
                    <a:pt x="14" y="17"/>
                  </a:lnTo>
                  <a:lnTo>
                    <a:pt x="21" y="0"/>
                  </a:lnTo>
                  <a:lnTo>
                    <a:pt x="27" y="0"/>
                  </a:lnTo>
                  <a:lnTo>
                    <a:pt x="27" y="26"/>
                  </a:lnTo>
                  <a:lnTo>
                    <a:pt x="23" y="26"/>
                  </a:lnTo>
                  <a:lnTo>
                    <a:pt x="23" y="8"/>
                  </a:lnTo>
                  <a:lnTo>
                    <a:pt x="14" y="24"/>
                  </a:lnTo>
                  <a:lnTo>
                    <a:pt x="12" y="24"/>
                  </a:lnTo>
                  <a:lnTo>
                    <a:pt x="4" y="8"/>
                  </a:lnTo>
                  <a:lnTo>
                    <a:pt x="4" y="26"/>
                  </a:lnTo>
                  <a:lnTo>
                    <a:pt x="0" y="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grpSp>
      <p:sp>
        <p:nvSpPr>
          <p:cNvPr id="44" name="Rectangle 43">
            <a:extLst>
              <a:ext uri="{FF2B5EF4-FFF2-40B4-BE49-F238E27FC236}">
                <a16:creationId xmlns:a16="http://schemas.microsoft.com/office/drawing/2014/main" id="{2C1183C9-59A8-4EAE-9EB0-84B62C07DA00}"/>
              </a:ext>
            </a:extLst>
          </p:cNvPr>
          <p:cNvSpPr/>
          <p:nvPr userDrawn="1"/>
        </p:nvSpPr>
        <p:spPr>
          <a:xfrm>
            <a:off x="0" y="5763488"/>
            <a:ext cx="1964485" cy="66696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4261979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1" name="Picture 10" descr="Person raising hand">
            <a:extLst>
              <a:ext uri="{FF2B5EF4-FFF2-40B4-BE49-F238E27FC236}">
                <a16:creationId xmlns:a16="http://schemas.microsoft.com/office/drawing/2014/main" id="{086D239A-E61E-4A2E-90EB-2591BB992F5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839" b="7839"/>
          <a:stretch/>
        </p:blipFill>
        <p:spPr>
          <a:xfrm>
            <a:off x="1" y="0"/>
            <a:ext cx="12199620" cy="6858000"/>
          </a:xfrm>
          <a:prstGeom prst="rect">
            <a:avLst/>
          </a:prstGeom>
        </p:spPr>
      </p:pic>
      <p:pic>
        <p:nvPicPr>
          <p:cNvPr id="12" name="Picture 11">
            <a:extLst>
              <a:ext uri="{FF2B5EF4-FFF2-40B4-BE49-F238E27FC236}">
                <a16:creationId xmlns:a16="http://schemas.microsoft.com/office/drawing/2014/main" id="{00E6BFE2-9B34-48D7-B2C0-0C2AB5E741DA}"/>
              </a:ext>
            </a:extLst>
          </p:cNvPr>
          <p:cNvPicPr>
            <a:picLocks noChangeAspect="1"/>
          </p:cNvPicPr>
          <p:nvPr userDrawn="1"/>
        </p:nvPicPr>
        <p:blipFill>
          <a:blip r:embed="rId3" cstate="print">
            <a:alphaModFix amt="85000"/>
            <a:extLst>
              <a:ext uri="{28A0092B-C50C-407E-A947-70E740481C1C}">
                <a14:useLocalDpi xmlns:a14="http://schemas.microsoft.com/office/drawing/2010/main" val="0"/>
              </a:ext>
            </a:extLst>
          </a:blip>
          <a:srcRect/>
          <a:stretch/>
        </p:blipFill>
        <p:spPr>
          <a:xfrm>
            <a:off x="1321" y="0"/>
            <a:ext cx="12189359" cy="6858000"/>
          </a:xfrm>
          <a:prstGeom prst="rect">
            <a:avLst/>
          </a:prstGeom>
        </p:spPr>
      </p:pic>
      <p:sp>
        <p:nvSpPr>
          <p:cNvPr id="7" name="Text Placeholder 9">
            <a:extLst>
              <a:ext uri="{FF2B5EF4-FFF2-40B4-BE49-F238E27FC236}">
                <a16:creationId xmlns:a16="http://schemas.microsoft.com/office/drawing/2014/main" id="{ECC9CD1D-3E94-4838-8A0D-AAF71DB8368D}"/>
              </a:ext>
            </a:extLst>
          </p:cNvPr>
          <p:cNvSpPr>
            <a:spLocks noGrp="1"/>
          </p:cNvSpPr>
          <p:nvPr>
            <p:ph type="body" sz="quarter" idx="10" hasCustomPrompt="1"/>
          </p:nvPr>
        </p:nvSpPr>
        <p:spPr>
          <a:xfrm>
            <a:off x="6637020" y="740093"/>
            <a:ext cx="5125403" cy="474784"/>
          </a:xfrm>
        </p:spPr>
        <p:txBody>
          <a:bodyPr>
            <a:normAutofit/>
          </a:bodyPr>
          <a:lstStyle>
            <a:lvl1pPr marL="0" indent="0">
              <a:lnSpc>
                <a:spcPct val="100000"/>
              </a:lnSpc>
              <a:spcBef>
                <a:spcPts val="0"/>
              </a:spcBef>
              <a:buNone/>
              <a:defRPr sz="1080" b="1" spc="180">
                <a:solidFill>
                  <a:schemeClr val="bg1"/>
                </a:solidFill>
                <a:latin typeface="Corbel" panose="020B0503020204020204" pitchFamily="34" charset="0"/>
              </a:defRPr>
            </a:lvl1pPr>
            <a:lvl2pPr marL="457198" indent="0">
              <a:buNone/>
              <a:defRPr sz="1740">
                <a:solidFill>
                  <a:schemeClr val="bg1"/>
                </a:solidFill>
                <a:latin typeface="Corbel" panose="020B0503020204020204" pitchFamily="34" charset="0"/>
              </a:defRPr>
            </a:lvl2pPr>
            <a:lvl3pPr marL="914396" indent="0">
              <a:buNone/>
              <a:defRPr sz="1740">
                <a:solidFill>
                  <a:schemeClr val="bg1"/>
                </a:solidFill>
                <a:latin typeface="Corbel" panose="020B0503020204020204" pitchFamily="34" charset="0"/>
              </a:defRPr>
            </a:lvl3pPr>
            <a:lvl4pPr marL="1371592" indent="0">
              <a:buNone/>
              <a:defRPr sz="1740">
                <a:solidFill>
                  <a:schemeClr val="bg1"/>
                </a:solidFill>
                <a:latin typeface="Corbel" panose="020B0503020204020204" pitchFamily="34" charset="0"/>
              </a:defRPr>
            </a:lvl4pPr>
            <a:lvl5pPr marL="1828790" indent="0">
              <a:buNone/>
              <a:defRPr sz="1740">
                <a:solidFill>
                  <a:schemeClr val="bg1"/>
                </a:solidFill>
                <a:latin typeface="Corbel" panose="020B0503020204020204" pitchFamily="34" charset="0"/>
              </a:defRPr>
            </a:lvl5pPr>
          </a:lstStyle>
          <a:p>
            <a:pPr lvl="0"/>
            <a:r>
              <a:rPr lang="en-ZA" dirty="0"/>
              <a:t>PRESENTATION TITLE IN CORBEL BOLD TWENTY POINT TEXT</a:t>
            </a:r>
          </a:p>
        </p:txBody>
      </p:sp>
      <p:sp>
        <p:nvSpPr>
          <p:cNvPr id="9" name="Text Placeholder 11">
            <a:extLst>
              <a:ext uri="{FF2B5EF4-FFF2-40B4-BE49-F238E27FC236}">
                <a16:creationId xmlns:a16="http://schemas.microsoft.com/office/drawing/2014/main" id="{E11A89FD-166B-4275-B16E-B1023A1B6EE6}"/>
              </a:ext>
            </a:extLst>
          </p:cNvPr>
          <p:cNvSpPr>
            <a:spLocks noGrp="1"/>
          </p:cNvSpPr>
          <p:nvPr>
            <p:ph type="body" sz="quarter" idx="11" hasCustomPrompt="1"/>
          </p:nvPr>
        </p:nvSpPr>
        <p:spPr>
          <a:xfrm>
            <a:off x="1337309" y="3499537"/>
            <a:ext cx="8538211" cy="580073"/>
          </a:xfrm>
        </p:spPr>
        <p:txBody>
          <a:bodyPr>
            <a:noAutofit/>
          </a:bodyPr>
          <a:lstStyle>
            <a:lvl1pPr marL="0" indent="0" algn="ctr">
              <a:buNone/>
              <a:defRPr sz="3240" b="1" spc="180">
                <a:solidFill>
                  <a:schemeClr val="bg1"/>
                </a:solidFill>
                <a:latin typeface="Corbel" panose="020B0503020204020204" pitchFamily="34" charset="0"/>
              </a:defRPr>
            </a:lvl1pPr>
            <a:lvl2pPr marL="457198" indent="0" algn="ctr">
              <a:buNone/>
              <a:defRPr sz="4800">
                <a:solidFill>
                  <a:schemeClr val="bg1"/>
                </a:solidFill>
                <a:latin typeface="Corbel" panose="020B0503020204020204" pitchFamily="34" charset="0"/>
              </a:defRPr>
            </a:lvl2pPr>
            <a:lvl3pPr marL="914396" indent="0" algn="ctr">
              <a:buNone/>
              <a:defRPr sz="4800">
                <a:solidFill>
                  <a:schemeClr val="bg1"/>
                </a:solidFill>
                <a:latin typeface="Corbel" panose="020B0503020204020204" pitchFamily="34" charset="0"/>
              </a:defRPr>
            </a:lvl3pPr>
            <a:lvl4pPr marL="1371592" indent="0" algn="ctr">
              <a:buNone/>
              <a:defRPr sz="4800">
                <a:solidFill>
                  <a:schemeClr val="bg1"/>
                </a:solidFill>
                <a:latin typeface="Corbel" panose="020B0503020204020204" pitchFamily="34" charset="0"/>
              </a:defRPr>
            </a:lvl4pPr>
            <a:lvl5pPr marL="1828790" indent="0" algn="ctr">
              <a:buNone/>
              <a:defRPr sz="4800">
                <a:solidFill>
                  <a:schemeClr val="bg1"/>
                </a:solidFill>
                <a:latin typeface="Corbel" panose="020B0503020204020204" pitchFamily="34" charset="0"/>
              </a:defRPr>
            </a:lvl5pPr>
          </a:lstStyle>
          <a:p>
            <a:pPr lvl="0"/>
            <a:r>
              <a:rPr lang="en-ZA" dirty="0"/>
              <a:t>DIVIDER TITLE IN THIS SPACE HERE</a:t>
            </a:r>
          </a:p>
        </p:txBody>
      </p:sp>
      <p:sp>
        <p:nvSpPr>
          <p:cNvPr id="10" name="Text Placeholder 13">
            <a:extLst>
              <a:ext uri="{FF2B5EF4-FFF2-40B4-BE49-F238E27FC236}">
                <a16:creationId xmlns:a16="http://schemas.microsoft.com/office/drawing/2014/main" id="{067BC7F0-36BB-4EA7-9034-DCF0E5A3EAFF}"/>
              </a:ext>
            </a:extLst>
          </p:cNvPr>
          <p:cNvSpPr>
            <a:spLocks noGrp="1"/>
          </p:cNvSpPr>
          <p:nvPr>
            <p:ph type="body" sz="quarter" idx="12" hasCustomPrompt="1"/>
          </p:nvPr>
        </p:nvSpPr>
        <p:spPr>
          <a:xfrm>
            <a:off x="3589021" y="4268288"/>
            <a:ext cx="4766311" cy="361883"/>
          </a:xfrm>
        </p:spPr>
        <p:txBody>
          <a:bodyPr>
            <a:noAutofit/>
          </a:bodyPr>
          <a:lstStyle>
            <a:lvl1pPr marL="0" indent="0" algn="ctr">
              <a:buNone/>
              <a:defRPr sz="2160" i="1" spc="180">
                <a:solidFill>
                  <a:schemeClr val="bg1"/>
                </a:solidFill>
                <a:latin typeface="Corbel" panose="020B0503020204020204" pitchFamily="34" charset="0"/>
              </a:defRPr>
            </a:lvl1pPr>
            <a:lvl2pPr>
              <a:defRPr sz="1680" i="1" spc="180">
                <a:solidFill>
                  <a:schemeClr val="bg1"/>
                </a:solidFill>
                <a:latin typeface="Corbel" panose="020B0503020204020204" pitchFamily="34" charset="0"/>
              </a:defRPr>
            </a:lvl2pPr>
            <a:lvl3pPr>
              <a:defRPr sz="1440" i="1" spc="180">
                <a:solidFill>
                  <a:schemeClr val="bg1"/>
                </a:solidFill>
                <a:latin typeface="Corbel" panose="020B0503020204020204" pitchFamily="34" charset="0"/>
              </a:defRPr>
            </a:lvl3pPr>
            <a:lvl4pPr>
              <a:defRPr sz="1200" i="1" spc="180">
                <a:solidFill>
                  <a:schemeClr val="bg1"/>
                </a:solidFill>
                <a:latin typeface="Corbel" panose="020B0503020204020204" pitchFamily="34" charset="0"/>
              </a:defRPr>
            </a:lvl4pPr>
            <a:lvl5pPr>
              <a:defRPr sz="1200" i="1" spc="180">
                <a:solidFill>
                  <a:schemeClr val="bg1"/>
                </a:solidFill>
                <a:latin typeface="Corbel" panose="020B0503020204020204" pitchFamily="34" charset="0"/>
              </a:defRPr>
            </a:lvl5pPr>
          </a:lstStyle>
          <a:p>
            <a:pPr lvl="0"/>
            <a:r>
              <a:rPr lang="en-ZA" dirty="0"/>
              <a:t>Sub title in this space if required</a:t>
            </a:r>
          </a:p>
        </p:txBody>
      </p:sp>
      <p:sp>
        <p:nvSpPr>
          <p:cNvPr id="8" name="Oval 7">
            <a:extLst>
              <a:ext uri="{FF2B5EF4-FFF2-40B4-BE49-F238E27FC236}">
                <a16:creationId xmlns:a16="http://schemas.microsoft.com/office/drawing/2014/main" id="{70B93522-4CD5-4AB4-80BB-91FA973D6581}"/>
              </a:ext>
            </a:extLst>
          </p:cNvPr>
          <p:cNvSpPr/>
          <p:nvPr userDrawn="1"/>
        </p:nvSpPr>
        <p:spPr>
          <a:xfrm>
            <a:off x="11037572" y="6208141"/>
            <a:ext cx="394129" cy="39412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Slide Number Placeholder 5">
            <a:extLst>
              <a:ext uri="{FF2B5EF4-FFF2-40B4-BE49-F238E27FC236}">
                <a16:creationId xmlns:a16="http://schemas.microsoft.com/office/drawing/2014/main" id="{3D9947C9-C8E3-4D29-BFCF-FF60CD8DEAF0}"/>
              </a:ext>
            </a:extLst>
          </p:cNvPr>
          <p:cNvSpPr>
            <a:spLocks noGrp="1"/>
          </p:cNvSpPr>
          <p:nvPr>
            <p:ph type="sldNum" sz="quarter" idx="4"/>
          </p:nvPr>
        </p:nvSpPr>
        <p:spPr>
          <a:xfrm>
            <a:off x="11055565" y="6212046"/>
            <a:ext cx="358140" cy="365125"/>
          </a:xfrm>
          <a:prstGeom prst="rect">
            <a:avLst/>
          </a:prstGeom>
        </p:spPr>
        <p:txBody>
          <a:bodyPr vert="horz" wrap="none" lIns="91440" tIns="45720" rIns="91440" bIns="45720" rtlCol="0" anchor="ctr"/>
          <a:lstStyle>
            <a:lvl1pPr algn="ctr">
              <a:defRPr sz="1200" b="1">
                <a:solidFill>
                  <a:schemeClr val="bg1"/>
                </a:solidFill>
                <a:latin typeface="Corbel" panose="020B0503020204020204" pitchFamily="34" charset="0"/>
              </a:defRPr>
            </a:lvl1pPr>
          </a:lstStyle>
          <a:p>
            <a:fld id="{F8A8E145-EC7E-466A-9731-DF4E630296A6}" type="slidenum">
              <a:rPr lang="en-US" smtClean="0"/>
              <a:pPr/>
              <a:t>‹#›</a:t>
            </a:fld>
            <a:endParaRPr lang="en-US" dirty="0"/>
          </a:p>
        </p:txBody>
      </p:sp>
      <p:grpSp>
        <p:nvGrpSpPr>
          <p:cNvPr id="15" name="Group 4">
            <a:extLst>
              <a:ext uri="{FF2B5EF4-FFF2-40B4-BE49-F238E27FC236}">
                <a16:creationId xmlns:a16="http://schemas.microsoft.com/office/drawing/2014/main" id="{18DA5E4C-F19A-4441-B3F2-D5AE6DDF2E06}"/>
              </a:ext>
            </a:extLst>
          </p:cNvPr>
          <p:cNvGrpSpPr>
            <a:grpSpLocks noChangeAspect="1"/>
          </p:cNvGrpSpPr>
          <p:nvPr userDrawn="1"/>
        </p:nvGrpSpPr>
        <p:grpSpPr bwMode="auto">
          <a:xfrm>
            <a:off x="774383" y="849630"/>
            <a:ext cx="2006917" cy="298133"/>
            <a:chOff x="813" y="892"/>
            <a:chExt cx="2107" cy="313"/>
          </a:xfrm>
        </p:grpSpPr>
        <p:sp>
          <p:nvSpPr>
            <p:cNvPr id="16" name="Freeform 5">
              <a:extLst>
                <a:ext uri="{FF2B5EF4-FFF2-40B4-BE49-F238E27FC236}">
                  <a16:creationId xmlns:a16="http://schemas.microsoft.com/office/drawing/2014/main" id="{E84A1D8B-07AA-41A0-96DD-6B378AC759B1}"/>
                </a:ext>
              </a:extLst>
            </p:cNvPr>
            <p:cNvSpPr>
              <a:spLocks noEditPoints="1"/>
            </p:cNvSpPr>
            <p:nvPr userDrawn="1"/>
          </p:nvSpPr>
          <p:spPr bwMode="auto">
            <a:xfrm>
              <a:off x="1279" y="1102"/>
              <a:ext cx="101" cy="103"/>
            </a:xfrm>
            <a:custGeom>
              <a:avLst/>
              <a:gdLst>
                <a:gd name="T0" fmla="*/ 57 w 57"/>
                <a:gd name="T1" fmla="*/ 28 h 57"/>
                <a:gd name="T2" fmla="*/ 29 w 57"/>
                <a:gd name="T3" fmla="*/ 57 h 57"/>
                <a:gd name="T4" fmla="*/ 0 w 57"/>
                <a:gd name="T5" fmla="*/ 28 h 57"/>
                <a:gd name="T6" fmla="*/ 29 w 57"/>
                <a:gd name="T7" fmla="*/ 0 h 57"/>
                <a:gd name="T8" fmla="*/ 57 w 57"/>
                <a:gd name="T9" fmla="*/ 28 h 57"/>
                <a:gd name="T10" fmla="*/ 7 w 57"/>
                <a:gd name="T11" fmla="*/ 28 h 57"/>
                <a:gd name="T12" fmla="*/ 29 w 57"/>
                <a:gd name="T13" fmla="*/ 50 h 57"/>
                <a:gd name="T14" fmla="*/ 50 w 57"/>
                <a:gd name="T15" fmla="*/ 28 h 57"/>
                <a:gd name="T16" fmla="*/ 29 w 57"/>
                <a:gd name="T17" fmla="*/ 6 h 57"/>
                <a:gd name="T18" fmla="*/ 7 w 57"/>
                <a:gd name="T1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57" y="28"/>
                  </a:moveTo>
                  <a:cubicBezTo>
                    <a:pt x="57" y="45"/>
                    <a:pt x="45" y="57"/>
                    <a:pt x="29" y="57"/>
                  </a:cubicBezTo>
                  <a:cubicBezTo>
                    <a:pt x="12" y="57"/>
                    <a:pt x="0" y="45"/>
                    <a:pt x="0" y="28"/>
                  </a:cubicBezTo>
                  <a:cubicBezTo>
                    <a:pt x="0" y="12"/>
                    <a:pt x="12" y="0"/>
                    <a:pt x="29" y="0"/>
                  </a:cubicBezTo>
                  <a:cubicBezTo>
                    <a:pt x="45" y="0"/>
                    <a:pt x="57" y="12"/>
                    <a:pt x="57" y="28"/>
                  </a:cubicBezTo>
                  <a:close/>
                  <a:moveTo>
                    <a:pt x="7" y="28"/>
                  </a:moveTo>
                  <a:cubicBezTo>
                    <a:pt x="7" y="41"/>
                    <a:pt x="17" y="50"/>
                    <a:pt x="29" y="50"/>
                  </a:cubicBezTo>
                  <a:cubicBezTo>
                    <a:pt x="41" y="50"/>
                    <a:pt x="50" y="41"/>
                    <a:pt x="50" y="28"/>
                  </a:cubicBezTo>
                  <a:cubicBezTo>
                    <a:pt x="50" y="15"/>
                    <a:pt x="41" y="6"/>
                    <a:pt x="29" y="6"/>
                  </a:cubicBezTo>
                  <a:cubicBezTo>
                    <a:pt x="17" y="6"/>
                    <a:pt x="7" y="15"/>
                    <a:pt x="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7" name="Freeform 6">
              <a:extLst>
                <a:ext uri="{FF2B5EF4-FFF2-40B4-BE49-F238E27FC236}">
                  <a16:creationId xmlns:a16="http://schemas.microsoft.com/office/drawing/2014/main" id="{43BB265A-F90F-4D8F-ABBF-B7139D4D5550}"/>
                </a:ext>
              </a:extLst>
            </p:cNvPr>
            <p:cNvSpPr>
              <a:spLocks/>
            </p:cNvSpPr>
            <p:nvPr userDrawn="1"/>
          </p:nvSpPr>
          <p:spPr bwMode="auto">
            <a:xfrm>
              <a:off x="1419" y="1104"/>
              <a:ext cx="69" cy="99"/>
            </a:xfrm>
            <a:custGeom>
              <a:avLst/>
              <a:gdLst>
                <a:gd name="T0" fmla="*/ 66 w 69"/>
                <a:gd name="T1" fmla="*/ 54 h 99"/>
                <a:gd name="T2" fmla="*/ 12 w 69"/>
                <a:gd name="T3" fmla="*/ 54 h 99"/>
                <a:gd name="T4" fmla="*/ 12 w 69"/>
                <a:gd name="T5" fmla="*/ 99 h 99"/>
                <a:gd name="T6" fmla="*/ 0 w 69"/>
                <a:gd name="T7" fmla="*/ 99 h 99"/>
                <a:gd name="T8" fmla="*/ 0 w 69"/>
                <a:gd name="T9" fmla="*/ 0 h 99"/>
                <a:gd name="T10" fmla="*/ 69 w 69"/>
                <a:gd name="T11" fmla="*/ 0 h 99"/>
                <a:gd name="T12" fmla="*/ 69 w 69"/>
                <a:gd name="T13" fmla="*/ 11 h 99"/>
                <a:gd name="T14" fmla="*/ 12 w 69"/>
                <a:gd name="T15" fmla="*/ 11 h 99"/>
                <a:gd name="T16" fmla="*/ 12 w 69"/>
                <a:gd name="T17" fmla="*/ 43 h 99"/>
                <a:gd name="T18" fmla="*/ 66 w 69"/>
                <a:gd name="T19" fmla="*/ 43 h 99"/>
                <a:gd name="T20" fmla="*/ 66 w 69"/>
                <a:gd name="T21"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99">
                  <a:moveTo>
                    <a:pt x="66" y="54"/>
                  </a:moveTo>
                  <a:lnTo>
                    <a:pt x="12" y="54"/>
                  </a:lnTo>
                  <a:lnTo>
                    <a:pt x="12" y="99"/>
                  </a:lnTo>
                  <a:lnTo>
                    <a:pt x="0" y="99"/>
                  </a:lnTo>
                  <a:lnTo>
                    <a:pt x="0" y="0"/>
                  </a:lnTo>
                  <a:lnTo>
                    <a:pt x="69" y="0"/>
                  </a:lnTo>
                  <a:lnTo>
                    <a:pt x="69" y="11"/>
                  </a:lnTo>
                  <a:lnTo>
                    <a:pt x="12" y="11"/>
                  </a:lnTo>
                  <a:lnTo>
                    <a:pt x="12" y="43"/>
                  </a:lnTo>
                  <a:lnTo>
                    <a:pt x="66" y="43"/>
                  </a:lnTo>
                  <a:lnTo>
                    <a:pt x="66"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8" name="Freeform 7">
              <a:extLst>
                <a:ext uri="{FF2B5EF4-FFF2-40B4-BE49-F238E27FC236}">
                  <a16:creationId xmlns:a16="http://schemas.microsoft.com/office/drawing/2014/main" id="{588E62F1-73A5-4ECC-A8F9-2967C76F5E59}"/>
                </a:ext>
              </a:extLst>
            </p:cNvPr>
            <p:cNvSpPr>
              <a:spLocks/>
            </p:cNvSpPr>
            <p:nvPr userDrawn="1"/>
          </p:nvSpPr>
          <p:spPr bwMode="auto">
            <a:xfrm>
              <a:off x="1578" y="1104"/>
              <a:ext cx="80" cy="99"/>
            </a:xfrm>
            <a:custGeom>
              <a:avLst/>
              <a:gdLst>
                <a:gd name="T0" fmla="*/ 80 w 80"/>
                <a:gd name="T1" fmla="*/ 11 h 99"/>
                <a:gd name="T2" fmla="*/ 47 w 80"/>
                <a:gd name="T3" fmla="*/ 11 h 99"/>
                <a:gd name="T4" fmla="*/ 47 w 80"/>
                <a:gd name="T5" fmla="*/ 99 h 99"/>
                <a:gd name="T6" fmla="*/ 34 w 80"/>
                <a:gd name="T7" fmla="*/ 99 h 99"/>
                <a:gd name="T8" fmla="*/ 34 w 80"/>
                <a:gd name="T9" fmla="*/ 11 h 99"/>
                <a:gd name="T10" fmla="*/ 0 w 80"/>
                <a:gd name="T11" fmla="*/ 11 h 99"/>
                <a:gd name="T12" fmla="*/ 0 w 80"/>
                <a:gd name="T13" fmla="*/ 0 h 99"/>
                <a:gd name="T14" fmla="*/ 80 w 80"/>
                <a:gd name="T15" fmla="*/ 0 h 99"/>
                <a:gd name="T16" fmla="*/ 80 w 80"/>
                <a:gd name="T17" fmla="*/ 1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99">
                  <a:moveTo>
                    <a:pt x="80" y="11"/>
                  </a:moveTo>
                  <a:lnTo>
                    <a:pt x="47" y="11"/>
                  </a:lnTo>
                  <a:lnTo>
                    <a:pt x="47" y="99"/>
                  </a:lnTo>
                  <a:lnTo>
                    <a:pt x="34" y="99"/>
                  </a:lnTo>
                  <a:lnTo>
                    <a:pt x="34" y="11"/>
                  </a:lnTo>
                  <a:lnTo>
                    <a:pt x="0" y="11"/>
                  </a:lnTo>
                  <a:lnTo>
                    <a:pt x="0" y="0"/>
                  </a:lnTo>
                  <a:lnTo>
                    <a:pt x="80" y="0"/>
                  </a:lnTo>
                  <a:lnTo>
                    <a:pt x="8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9" name="Freeform 8">
              <a:extLst>
                <a:ext uri="{FF2B5EF4-FFF2-40B4-BE49-F238E27FC236}">
                  <a16:creationId xmlns:a16="http://schemas.microsoft.com/office/drawing/2014/main" id="{F92F80C9-F2AD-4BB7-81D0-85BB397A0A70}"/>
                </a:ext>
              </a:extLst>
            </p:cNvPr>
            <p:cNvSpPr>
              <a:spLocks/>
            </p:cNvSpPr>
            <p:nvPr userDrawn="1"/>
          </p:nvSpPr>
          <p:spPr bwMode="auto">
            <a:xfrm>
              <a:off x="1697" y="1104"/>
              <a:ext cx="69" cy="99"/>
            </a:xfrm>
            <a:custGeom>
              <a:avLst/>
              <a:gdLst>
                <a:gd name="T0" fmla="*/ 69 w 69"/>
                <a:gd name="T1" fmla="*/ 99 h 99"/>
                <a:gd name="T2" fmla="*/ 0 w 69"/>
                <a:gd name="T3" fmla="*/ 99 h 99"/>
                <a:gd name="T4" fmla="*/ 0 w 69"/>
                <a:gd name="T5" fmla="*/ 0 h 99"/>
                <a:gd name="T6" fmla="*/ 69 w 69"/>
                <a:gd name="T7" fmla="*/ 0 h 99"/>
                <a:gd name="T8" fmla="*/ 69 w 69"/>
                <a:gd name="T9" fmla="*/ 11 h 99"/>
                <a:gd name="T10" fmla="*/ 13 w 69"/>
                <a:gd name="T11" fmla="*/ 11 h 99"/>
                <a:gd name="T12" fmla="*/ 13 w 69"/>
                <a:gd name="T13" fmla="*/ 43 h 99"/>
                <a:gd name="T14" fmla="*/ 68 w 69"/>
                <a:gd name="T15" fmla="*/ 43 h 99"/>
                <a:gd name="T16" fmla="*/ 68 w 69"/>
                <a:gd name="T17" fmla="*/ 54 h 99"/>
                <a:gd name="T18" fmla="*/ 13 w 69"/>
                <a:gd name="T19" fmla="*/ 54 h 99"/>
                <a:gd name="T20" fmla="*/ 13 w 69"/>
                <a:gd name="T21" fmla="*/ 86 h 99"/>
                <a:gd name="T22" fmla="*/ 69 w 69"/>
                <a:gd name="T23" fmla="*/ 86 h 99"/>
                <a:gd name="T24" fmla="*/ 69 w 69"/>
                <a:gd name="T2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9">
                  <a:moveTo>
                    <a:pt x="69" y="99"/>
                  </a:moveTo>
                  <a:lnTo>
                    <a:pt x="0" y="99"/>
                  </a:lnTo>
                  <a:lnTo>
                    <a:pt x="0" y="0"/>
                  </a:lnTo>
                  <a:lnTo>
                    <a:pt x="69" y="0"/>
                  </a:lnTo>
                  <a:lnTo>
                    <a:pt x="69" y="11"/>
                  </a:lnTo>
                  <a:lnTo>
                    <a:pt x="13" y="11"/>
                  </a:lnTo>
                  <a:lnTo>
                    <a:pt x="13" y="43"/>
                  </a:lnTo>
                  <a:lnTo>
                    <a:pt x="68" y="43"/>
                  </a:lnTo>
                  <a:lnTo>
                    <a:pt x="68" y="54"/>
                  </a:lnTo>
                  <a:lnTo>
                    <a:pt x="13" y="54"/>
                  </a:lnTo>
                  <a:lnTo>
                    <a:pt x="13" y="86"/>
                  </a:lnTo>
                  <a:lnTo>
                    <a:pt x="69" y="86"/>
                  </a:lnTo>
                  <a:lnTo>
                    <a:pt x="6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0" name="Freeform 9">
              <a:extLst>
                <a:ext uri="{FF2B5EF4-FFF2-40B4-BE49-F238E27FC236}">
                  <a16:creationId xmlns:a16="http://schemas.microsoft.com/office/drawing/2014/main" id="{CD9BB42D-BE5C-41A3-BEF2-330D116CA330}"/>
                </a:ext>
              </a:extLst>
            </p:cNvPr>
            <p:cNvSpPr>
              <a:spLocks/>
            </p:cNvSpPr>
            <p:nvPr userDrawn="1"/>
          </p:nvSpPr>
          <p:spPr bwMode="auto">
            <a:xfrm>
              <a:off x="1811" y="1102"/>
              <a:ext cx="92" cy="103"/>
            </a:xfrm>
            <a:custGeom>
              <a:avLst/>
              <a:gdLst>
                <a:gd name="T0" fmla="*/ 52 w 52"/>
                <a:gd name="T1" fmla="*/ 11 h 57"/>
                <a:gd name="T2" fmla="*/ 46 w 52"/>
                <a:gd name="T3" fmla="*/ 15 h 57"/>
                <a:gd name="T4" fmla="*/ 29 w 52"/>
                <a:gd name="T5" fmla="*/ 6 h 57"/>
                <a:gd name="T6" fmla="*/ 8 w 52"/>
                <a:gd name="T7" fmla="*/ 28 h 57"/>
                <a:gd name="T8" fmla="*/ 29 w 52"/>
                <a:gd name="T9" fmla="*/ 50 h 57"/>
                <a:gd name="T10" fmla="*/ 46 w 52"/>
                <a:gd name="T11" fmla="*/ 41 h 57"/>
                <a:gd name="T12" fmla="*/ 51 w 52"/>
                <a:gd name="T13" fmla="*/ 46 h 57"/>
                <a:gd name="T14" fmla="*/ 29 w 52"/>
                <a:gd name="T15" fmla="*/ 57 h 57"/>
                <a:gd name="T16" fmla="*/ 0 w 52"/>
                <a:gd name="T17" fmla="*/ 28 h 57"/>
                <a:gd name="T18" fmla="*/ 29 w 52"/>
                <a:gd name="T19" fmla="*/ 0 h 57"/>
                <a:gd name="T20" fmla="*/ 52 w 52"/>
                <a:gd name="T21" fmla="*/ 1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57">
                  <a:moveTo>
                    <a:pt x="52" y="11"/>
                  </a:moveTo>
                  <a:cubicBezTo>
                    <a:pt x="46" y="15"/>
                    <a:pt x="46" y="15"/>
                    <a:pt x="46" y="15"/>
                  </a:cubicBezTo>
                  <a:cubicBezTo>
                    <a:pt x="42" y="10"/>
                    <a:pt x="36" y="6"/>
                    <a:pt x="29" y="6"/>
                  </a:cubicBezTo>
                  <a:cubicBezTo>
                    <a:pt x="17" y="6"/>
                    <a:pt x="8" y="15"/>
                    <a:pt x="8" y="28"/>
                  </a:cubicBezTo>
                  <a:cubicBezTo>
                    <a:pt x="8" y="41"/>
                    <a:pt x="17" y="50"/>
                    <a:pt x="29" y="50"/>
                  </a:cubicBezTo>
                  <a:cubicBezTo>
                    <a:pt x="36" y="50"/>
                    <a:pt x="42" y="47"/>
                    <a:pt x="46" y="41"/>
                  </a:cubicBezTo>
                  <a:cubicBezTo>
                    <a:pt x="51" y="46"/>
                    <a:pt x="51" y="46"/>
                    <a:pt x="51" y="46"/>
                  </a:cubicBezTo>
                  <a:cubicBezTo>
                    <a:pt x="47" y="52"/>
                    <a:pt x="38" y="57"/>
                    <a:pt x="29" y="57"/>
                  </a:cubicBezTo>
                  <a:cubicBezTo>
                    <a:pt x="12" y="57"/>
                    <a:pt x="0" y="45"/>
                    <a:pt x="0" y="28"/>
                  </a:cubicBezTo>
                  <a:cubicBezTo>
                    <a:pt x="0" y="12"/>
                    <a:pt x="12" y="0"/>
                    <a:pt x="29" y="0"/>
                  </a:cubicBezTo>
                  <a:cubicBezTo>
                    <a:pt x="39" y="0"/>
                    <a:pt x="47" y="4"/>
                    <a:pt x="5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1" name="Freeform 10">
              <a:extLst>
                <a:ext uri="{FF2B5EF4-FFF2-40B4-BE49-F238E27FC236}">
                  <a16:creationId xmlns:a16="http://schemas.microsoft.com/office/drawing/2014/main" id="{9F96CF8D-70AD-4072-A017-1897EE5F6A4D}"/>
                </a:ext>
              </a:extLst>
            </p:cNvPr>
            <p:cNvSpPr>
              <a:spLocks/>
            </p:cNvSpPr>
            <p:nvPr userDrawn="1"/>
          </p:nvSpPr>
          <p:spPr bwMode="auto">
            <a:xfrm>
              <a:off x="1949" y="1104"/>
              <a:ext cx="81" cy="99"/>
            </a:xfrm>
            <a:custGeom>
              <a:avLst/>
              <a:gdLst>
                <a:gd name="T0" fmla="*/ 12 w 81"/>
                <a:gd name="T1" fmla="*/ 43 h 99"/>
                <a:gd name="T2" fmla="*/ 71 w 81"/>
                <a:gd name="T3" fmla="*/ 43 h 99"/>
                <a:gd name="T4" fmla="*/ 71 w 81"/>
                <a:gd name="T5" fmla="*/ 0 h 99"/>
                <a:gd name="T6" fmla="*/ 81 w 81"/>
                <a:gd name="T7" fmla="*/ 0 h 99"/>
                <a:gd name="T8" fmla="*/ 81 w 81"/>
                <a:gd name="T9" fmla="*/ 99 h 99"/>
                <a:gd name="T10" fmla="*/ 71 w 81"/>
                <a:gd name="T11" fmla="*/ 99 h 99"/>
                <a:gd name="T12" fmla="*/ 71 w 81"/>
                <a:gd name="T13" fmla="*/ 54 h 99"/>
                <a:gd name="T14" fmla="*/ 12 w 81"/>
                <a:gd name="T15" fmla="*/ 54 h 99"/>
                <a:gd name="T16" fmla="*/ 12 w 81"/>
                <a:gd name="T17" fmla="*/ 99 h 99"/>
                <a:gd name="T18" fmla="*/ 0 w 81"/>
                <a:gd name="T19" fmla="*/ 99 h 99"/>
                <a:gd name="T20" fmla="*/ 0 w 81"/>
                <a:gd name="T21" fmla="*/ 0 h 99"/>
                <a:gd name="T22" fmla="*/ 12 w 81"/>
                <a:gd name="T23" fmla="*/ 0 h 99"/>
                <a:gd name="T24" fmla="*/ 12 w 81"/>
                <a:gd name="T25" fmla="*/ 4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12" y="43"/>
                  </a:moveTo>
                  <a:lnTo>
                    <a:pt x="71" y="43"/>
                  </a:lnTo>
                  <a:lnTo>
                    <a:pt x="71" y="0"/>
                  </a:lnTo>
                  <a:lnTo>
                    <a:pt x="81" y="0"/>
                  </a:lnTo>
                  <a:lnTo>
                    <a:pt x="81" y="99"/>
                  </a:lnTo>
                  <a:lnTo>
                    <a:pt x="71" y="99"/>
                  </a:lnTo>
                  <a:lnTo>
                    <a:pt x="71" y="54"/>
                  </a:lnTo>
                  <a:lnTo>
                    <a:pt x="12" y="54"/>
                  </a:lnTo>
                  <a:lnTo>
                    <a:pt x="12" y="99"/>
                  </a:lnTo>
                  <a:lnTo>
                    <a:pt x="0" y="99"/>
                  </a:lnTo>
                  <a:lnTo>
                    <a:pt x="0" y="0"/>
                  </a:lnTo>
                  <a:lnTo>
                    <a:pt x="12" y="0"/>
                  </a:lnTo>
                  <a:lnTo>
                    <a:pt x="1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2" name="Freeform 11">
              <a:extLst>
                <a:ext uri="{FF2B5EF4-FFF2-40B4-BE49-F238E27FC236}">
                  <a16:creationId xmlns:a16="http://schemas.microsoft.com/office/drawing/2014/main" id="{29623EFB-2DD3-42E8-A43B-806CCAB5CC52}"/>
                </a:ext>
              </a:extLst>
            </p:cNvPr>
            <p:cNvSpPr>
              <a:spLocks/>
            </p:cNvSpPr>
            <p:nvPr userDrawn="1"/>
          </p:nvSpPr>
          <p:spPr bwMode="auto">
            <a:xfrm>
              <a:off x="2092" y="1104"/>
              <a:ext cx="84" cy="99"/>
            </a:xfrm>
            <a:custGeom>
              <a:avLst/>
              <a:gdLst>
                <a:gd name="T0" fmla="*/ 84 w 84"/>
                <a:gd name="T1" fmla="*/ 99 h 99"/>
                <a:gd name="T2" fmla="*/ 73 w 84"/>
                <a:gd name="T3" fmla="*/ 99 h 99"/>
                <a:gd name="T4" fmla="*/ 13 w 84"/>
                <a:gd name="T5" fmla="*/ 20 h 99"/>
                <a:gd name="T6" fmla="*/ 13 w 84"/>
                <a:gd name="T7" fmla="*/ 99 h 99"/>
                <a:gd name="T8" fmla="*/ 0 w 84"/>
                <a:gd name="T9" fmla="*/ 99 h 99"/>
                <a:gd name="T10" fmla="*/ 0 w 84"/>
                <a:gd name="T11" fmla="*/ 0 h 99"/>
                <a:gd name="T12" fmla="*/ 11 w 84"/>
                <a:gd name="T13" fmla="*/ 0 h 99"/>
                <a:gd name="T14" fmla="*/ 71 w 84"/>
                <a:gd name="T15" fmla="*/ 77 h 99"/>
                <a:gd name="T16" fmla="*/ 71 w 84"/>
                <a:gd name="T17" fmla="*/ 0 h 99"/>
                <a:gd name="T18" fmla="*/ 84 w 84"/>
                <a:gd name="T19" fmla="*/ 0 h 99"/>
                <a:gd name="T20" fmla="*/ 84 w 84"/>
                <a:gd name="T2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99">
                  <a:moveTo>
                    <a:pt x="84" y="99"/>
                  </a:moveTo>
                  <a:lnTo>
                    <a:pt x="73" y="99"/>
                  </a:lnTo>
                  <a:lnTo>
                    <a:pt x="13" y="20"/>
                  </a:lnTo>
                  <a:lnTo>
                    <a:pt x="13" y="99"/>
                  </a:lnTo>
                  <a:lnTo>
                    <a:pt x="0" y="99"/>
                  </a:lnTo>
                  <a:lnTo>
                    <a:pt x="0" y="0"/>
                  </a:lnTo>
                  <a:lnTo>
                    <a:pt x="11" y="0"/>
                  </a:lnTo>
                  <a:lnTo>
                    <a:pt x="71" y="77"/>
                  </a:lnTo>
                  <a:lnTo>
                    <a:pt x="71" y="0"/>
                  </a:lnTo>
                  <a:lnTo>
                    <a:pt x="84" y="0"/>
                  </a:lnTo>
                  <a:lnTo>
                    <a:pt x="84"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3" name="Freeform 12">
              <a:extLst>
                <a:ext uri="{FF2B5EF4-FFF2-40B4-BE49-F238E27FC236}">
                  <a16:creationId xmlns:a16="http://schemas.microsoft.com/office/drawing/2014/main" id="{A52BFE3E-4241-48EC-A2A7-C69E8CB0B46B}"/>
                </a:ext>
              </a:extLst>
            </p:cNvPr>
            <p:cNvSpPr>
              <a:spLocks noEditPoints="1"/>
            </p:cNvSpPr>
            <p:nvPr userDrawn="1"/>
          </p:nvSpPr>
          <p:spPr bwMode="auto">
            <a:xfrm>
              <a:off x="2220" y="1102"/>
              <a:ext cx="101" cy="103"/>
            </a:xfrm>
            <a:custGeom>
              <a:avLst/>
              <a:gdLst>
                <a:gd name="T0" fmla="*/ 57 w 57"/>
                <a:gd name="T1" fmla="*/ 28 h 57"/>
                <a:gd name="T2" fmla="*/ 29 w 57"/>
                <a:gd name="T3" fmla="*/ 57 h 57"/>
                <a:gd name="T4" fmla="*/ 0 w 57"/>
                <a:gd name="T5" fmla="*/ 28 h 57"/>
                <a:gd name="T6" fmla="*/ 29 w 57"/>
                <a:gd name="T7" fmla="*/ 0 h 57"/>
                <a:gd name="T8" fmla="*/ 57 w 57"/>
                <a:gd name="T9" fmla="*/ 28 h 57"/>
                <a:gd name="T10" fmla="*/ 7 w 57"/>
                <a:gd name="T11" fmla="*/ 28 h 57"/>
                <a:gd name="T12" fmla="*/ 29 w 57"/>
                <a:gd name="T13" fmla="*/ 50 h 57"/>
                <a:gd name="T14" fmla="*/ 50 w 57"/>
                <a:gd name="T15" fmla="*/ 28 h 57"/>
                <a:gd name="T16" fmla="*/ 29 w 57"/>
                <a:gd name="T17" fmla="*/ 6 h 57"/>
                <a:gd name="T18" fmla="*/ 7 w 57"/>
                <a:gd name="T1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57" y="28"/>
                  </a:moveTo>
                  <a:cubicBezTo>
                    <a:pt x="57" y="45"/>
                    <a:pt x="45" y="57"/>
                    <a:pt x="29" y="57"/>
                  </a:cubicBezTo>
                  <a:cubicBezTo>
                    <a:pt x="12" y="57"/>
                    <a:pt x="0" y="45"/>
                    <a:pt x="0" y="28"/>
                  </a:cubicBezTo>
                  <a:cubicBezTo>
                    <a:pt x="0" y="12"/>
                    <a:pt x="12" y="0"/>
                    <a:pt x="29" y="0"/>
                  </a:cubicBezTo>
                  <a:cubicBezTo>
                    <a:pt x="45" y="0"/>
                    <a:pt x="57" y="12"/>
                    <a:pt x="57" y="28"/>
                  </a:cubicBezTo>
                  <a:close/>
                  <a:moveTo>
                    <a:pt x="7" y="28"/>
                  </a:moveTo>
                  <a:cubicBezTo>
                    <a:pt x="7" y="41"/>
                    <a:pt x="17" y="50"/>
                    <a:pt x="29" y="50"/>
                  </a:cubicBezTo>
                  <a:cubicBezTo>
                    <a:pt x="41" y="50"/>
                    <a:pt x="50" y="41"/>
                    <a:pt x="50" y="28"/>
                  </a:cubicBezTo>
                  <a:cubicBezTo>
                    <a:pt x="50" y="15"/>
                    <a:pt x="41" y="6"/>
                    <a:pt x="29" y="6"/>
                  </a:cubicBezTo>
                  <a:cubicBezTo>
                    <a:pt x="17" y="6"/>
                    <a:pt x="7" y="15"/>
                    <a:pt x="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4" name="Freeform 13">
              <a:extLst>
                <a:ext uri="{FF2B5EF4-FFF2-40B4-BE49-F238E27FC236}">
                  <a16:creationId xmlns:a16="http://schemas.microsoft.com/office/drawing/2014/main" id="{E2FDD548-BEF0-42B8-8A82-5EB9F5B6CA2F}"/>
                </a:ext>
              </a:extLst>
            </p:cNvPr>
            <p:cNvSpPr>
              <a:spLocks/>
            </p:cNvSpPr>
            <p:nvPr userDrawn="1"/>
          </p:nvSpPr>
          <p:spPr bwMode="auto">
            <a:xfrm>
              <a:off x="2365" y="1104"/>
              <a:ext cx="69" cy="99"/>
            </a:xfrm>
            <a:custGeom>
              <a:avLst/>
              <a:gdLst>
                <a:gd name="T0" fmla="*/ 69 w 69"/>
                <a:gd name="T1" fmla="*/ 99 h 99"/>
                <a:gd name="T2" fmla="*/ 0 w 69"/>
                <a:gd name="T3" fmla="*/ 99 h 99"/>
                <a:gd name="T4" fmla="*/ 0 w 69"/>
                <a:gd name="T5" fmla="*/ 0 h 99"/>
                <a:gd name="T6" fmla="*/ 13 w 69"/>
                <a:gd name="T7" fmla="*/ 0 h 99"/>
                <a:gd name="T8" fmla="*/ 13 w 69"/>
                <a:gd name="T9" fmla="*/ 86 h 99"/>
                <a:gd name="T10" fmla="*/ 69 w 69"/>
                <a:gd name="T11" fmla="*/ 86 h 99"/>
                <a:gd name="T12" fmla="*/ 69 w 69"/>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69" h="99">
                  <a:moveTo>
                    <a:pt x="69" y="99"/>
                  </a:moveTo>
                  <a:lnTo>
                    <a:pt x="0" y="99"/>
                  </a:lnTo>
                  <a:lnTo>
                    <a:pt x="0" y="0"/>
                  </a:lnTo>
                  <a:lnTo>
                    <a:pt x="13" y="0"/>
                  </a:lnTo>
                  <a:lnTo>
                    <a:pt x="13" y="86"/>
                  </a:lnTo>
                  <a:lnTo>
                    <a:pt x="69" y="86"/>
                  </a:lnTo>
                  <a:lnTo>
                    <a:pt x="6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5" name="Freeform 14">
              <a:extLst>
                <a:ext uri="{FF2B5EF4-FFF2-40B4-BE49-F238E27FC236}">
                  <a16:creationId xmlns:a16="http://schemas.microsoft.com/office/drawing/2014/main" id="{FE369054-1105-4079-B4CD-91D51366A797}"/>
                </a:ext>
              </a:extLst>
            </p:cNvPr>
            <p:cNvSpPr>
              <a:spLocks noEditPoints="1"/>
            </p:cNvSpPr>
            <p:nvPr userDrawn="1"/>
          </p:nvSpPr>
          <p:spPr bwMode="auto">
            <a:xfrm>
              <a:off x="2461" y="1102"/>
              <a:ext cx="101" cy="103"/>
            </a:xfrm>
            <a:custGeom>
              <a:avLst/>
              <a:gdLst>
                <a:gd name="T0" fmla="*/ 57 w 57"/>
                <a:gd name="T1" fmla="*/ 28 h 57"/>
                <a:gd name="T2" fmla="*/ 28 w 57"/>
                <a:gd name="T3" fmla="*/ 57 h 57"/>
                <a:gd name="T4" fmla="*/ 0 w 57"/>
                <a:gd name="T5" fmla="*/ 28 h 57"/>
                <a:gd name="T6" fmla="*/ 28 w 57"/>
                <a:gd name="T7" fmla="*/ 0 h 57"/>
                <a:gd name="T8" fmla="*/ 57 w 57"/>
                <a:gd name="T9" fmla="*/ 28 h 57"/>
                <a:gd name="T10" fmla="*/ 7 w 57"/>
                <a:gd name="T11" fmla="*/ 28 h 57"/>
                <a:gd name="T12" fmla="*/ 28 w 57"/>
                <a:gd name="T13" fmla="*/ 50 h 57"/>
                <a:gd name="T14" fmla="*/ 50 w 57"/>
                <a:gd name="T15" fmla="*/ 28 h 57"/>
                <a:gd name="T16" fmla="*/ 28 w 57"/>
                <a:gd name="T17" fmla="*/ 6 h 57"/>
                <a:gd name="T18" fmla="*/ 7 w 57"/>
                <a:gd name="T1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57" y="28"/>
                  </a:moveTo>
                  <a:cubicBezTo>
                    <a:pt x="57" y="45"/>
                    <a:pt x="45" y="57"/>
                    <a:pt x="28" y="57"/>
                  </a:cubicBezTo>
                  <a:cubicBezTo>
                    <a:pt x="12" y="57"/>
                    <a:pt x="0" y="45"/>
                    <a:pt x="0" y="28"/>
                  </a:cubicBezTo>
                  <a:cubicBezTo>
                    <a:pt x="0" y="12"/>
                    <a:pt x="12" y="0"/>
                    <a:pt x="28" y="0"/>
                  </a:cubicBezTo>
                  <a:cubicBezTo>
                    <a:pt x="45" y="0"/>
                    <a:pt x="57" y="12"/>
                    <a:pt x="57" y="28"/>
                  </a:cubicBezTo>
                  <a:close/>
                  <a:moveTo>
                    <a:pt x="7" y="28"/>
                  </a:moveTo>
                  <a:cubicBezTo>
                    <a:pt x="7" y="41"/>
                    <a:pt x="16" y="50"/>
                    <a:pt x="28" y="50"/>
                  </a:cubicBezTo>
                  <a:cubicBezTo>
                    <a:pt x="41" y="50"/>
                    <a:pt x="50" y="41"/>
                    <a:pt x="50" y="28"/>
                  </a:cubicBezTo>
                  <a:cubicBezTo>
                    <a:pt x="50" y="15"/>
                    <a:pt x="41" y="6"/>
                    <a:pt x="28" y="6"/>
                  </a:cubicBezTo>
                  <a:cubicBezTo>
                    <a:pt x="16" y="6"/>
                    <a:pt x="7" y="15"/>
                    <a:pt x="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6" name="Freeform 15">
              <a:extLst>
                <a:ext uri="{FF2B5EF4-FFF2-40B4-BE49-F238E27FC236}">
                  <a16:creationId xmlns:a16="http://schemas.microsoft.com/office/drawing/2014/main" id="{4D30E5F4-50DC-44A9-B73E-EC9AF354F606}"/>
                </a:ext>
              </a:extLst>
            </p:cNvPr>
            <p:cNvSpPr>
              <a:spLocks/>
            </p:cNvSpPr>
            <p:nvPr userDrawn="1"/>
          </p:nvSpPr>
          <p:spPr bwMode="auto">
            <a:xfrm>
              <a:off x="2596" y="1102"/>
              <a:ext cx="97" cy="103"/>
            </a:xfrm>
            <a:custGeom>
              <a:avLst/>
              <a:gdLst>
                <a:gd name="T0" fmla="*/ 50 w 55"/>
                <a:gd name="T1" fmla="*/ 9 h 57"/>
                <a:gd name="T2" fmla="*/ 45 w 55"/>
                <a:gd name="T3" fmla="*/ 14 h 57"/>
                <a:gd name="T4" fmla="*/ 29 w 55"/>
                <a:gd name="T5" fmla="*/ 6 h 57"/>
                <a:gd name="T6" fmla="*/ 7 w 55"/>
                <a:gd name="T7" fmla="*/ 28 h 57"/>
                <a:gd name="T8" fmla="*/ 28 w 55"/>
                <a:gd name="T9" fmla="*/ 50 h 57"/>
                <a:gd name="T10" fmla="*/ 48 w 55"/>
                <a:gd name="T11" fmla="*/ 33 h 57"/>
                <a:gd name="T12" fmla="*/ 31 w 55"/>
                <a:gd name="T13" fmla="*/ 33 h 57"/>
                <a:gd name="T14" fmla="*/ 31 w 55"/>
                <a:gd name="T15" fmla="*/ 26 h 57"/>
                <a:gd name="T16" fmla="*/ 55 w 55"/>
                <a:gd name="T17" fmla="*/ 26 h 57"/>
                <a:gd name="T18" fmla="*/ 55 w 55"/>
                <a:gd name="T19" fmla="*/ 28 h 57"/>
                <a:gd name="T20" fmla="*/ 28 w 55"/>
                <a:gd name="T21" fmla="*/ 57 h 57"/>
                <a:gd name="T22" fmla="*/ 0 w 55"/>
                <a:gd name="T23" fmla="*/ 28 h 57"/>
                <a:gd name="T24" fmla="*/ 29 w 55"/>
                <a:gd name="T25" fmla="*/ 0 h 57"/>
                <a:gd name="T26" fmla="*/ 50 w 55"/>
                <a:gd name="T27"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7">
                  <a:moveTo>
                    <a:pt x="50" y="9"/>
                  </a:moveTo>
                  <a:cubicBezTo>
                    <a:pt x="45" y="14"/>
                    <a:pt x="45" y="14"/>
                    <a:pt x="45" y="14"/>
                  </a:cubicBezTo>
                  <a:cubicBezTo>
                    <a:pt x="41" y="9"/>
                    <a:pt x="35" y="6"/>
                    <a:pt x="29" y="6"/>
                  </a:cubicBezTo>
                  <a:cubicBezTo>
                    <a:pt x="16" y="6"/>
                    <a:pt x="7" y="15"/>
                    <a:pt x="7" y="28"/>
                  </a:cubicBezTo>
                  <a:cubicBezTo>
                    <a:pt x="7" y="41"/>
                    <a:pt x="16" y="50"/>
                    <a:pt x="28" y="50"/>
                  </a:cubicBezTo>
                  <a:cubicBezTo>
                    <a:pt x="40" y="50"/>
                    <a:pt x="46" y="43"/>
                    <a:pt x="48" y="33"/>
                  </a:cubicBezTo>
                  <a:cubicBezTo>
                    <a:pt x="31" y="33"/>
                    <a:pt x="31" y="33"/>
                    <a:pt x="31" y="33"/>
                  </a:cubicBezTo>
                  <a:cubicBezTo>
                    <a:pt x="31" y="26"/>
                    <a:pt x="31" y="26"/>
                    <a:pt x="31" y="26"/>
                  </a:cubicBezTo>
                  <a:cubicBezTo>
                    <a:pt x="55" y="26"/>
                    <a:pt x="55" y="26"/>
                    <a:pt x="55" y="26"/>
                  </a:cubicBezTo>
                  <a:cubicBezTo>
                    <a:pt x="55" y="27"/>
                    <a:pt x="55" y="27"/>
                    <a:pt x="55" y="28"/>
                  </a:cubicBezTo>
                  <a:cubicBezTo>
                    <a:pt x="55" y="44"/>
                    <a:pt x="45" y="57"/>
                    <a:pt x="28" y="57"/>
                  </a:cubicBezTo>
                  <a:cubicBezTo>
                    <a:pt x="14" y="57"/>
                    <a:pt x="0" y="46"/>
                    <a:pt x="0" y="28"/>
                  </a:cubicBezTo>
                  <a:cubicBezTo>
                    <a:pt x="0" y="12"/>
                    <a:pt x="12" y="0"/>
                    <a:pt x="29" y="0"/>
                  </a:cubicBezTo>
                  <a:cubicBezTo>
                    <a:pt x="37" y="0"/>
                    <a:pt x="45" y="3"/>
                    <a:pt x="5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7" name="Freeform 16">
              <a:extLst>
                <a:ext uri="{FF2B5EF4-FFF2-40B4-BE49-F238E27FC236}">
                  <a16:creationId xmlns:a16="http://schemas.microsoft.com/office/drawing/2014/main" id="{DFE17026-1FDD-4BE2-930E-C9EEB1D9AFCA}"/>
                </a:ext>
              </a:extLst>
            </p:cNvPr>
            <p:cNvSpPr>
              <a:spLocks/>
            </p:cNvSpPr>
            <p:nvPr userDrawn="1"/>
          </p:nvSpPr>
          <p:spPr bwMode="auto">
            <a:xfrm>
              <a:off x="2716" y="1104"/>
              <a:ext cx="90" cy="99"/>
            </a:xfrm>
            <a:custGeom>
              <a:avLst/>
              <a:gdLst>
                <a:gd name="T0" fmla="*/ 51 w 90"/>
                <a:gd name="T1" fmla="*/ 58 h 99"/>
                <a:gd name="T2" fmla="*/ 51 w 90"/>
                <a:gd name="T3" fmla="*/ 99 h 99"/>
                <a:gd name="T4" fmla="*/ 39 w 90"/>
                <a:gd name="T5" fmla="*/ 99 h 99"/>
                <a:gd name="T6" fmla="*/ 39 w 90"/>
                <a:gd name="T7" fmla="*/ 58 h 99"/>
                <a:gd name="T8" fmla="*/ 0 w 90"/>
                <a:gd name="T9" fmla="*/ 0 h 99"/>
                <a:gd name="T10" fmla="*/ 16 w 90"/>
                <a:gd name="T11" fmla="*/ 0 h 99"/>
                <a:gd name="T12" fmla="*/ 46 w 90"/>
                <a:gd name="T13" fmla="*/ 45 h 99"/>
                <a:gd name="T14" fmla="*/ 74 w 90"/>
                <a:gd name="T15" fmla="*/ 0 h 99"/>
                <a:gd name="T16" fmla="*/ 90 w 90"/>
                <a:gd name="T17" fmla="*/ 0 h 99"/>
                <a:gd name="T18" fmla="*/ 51 w 90"/>
                <a:gd name="T19"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9">
                  <a:moveTo>
                    <a:pt x="51" y="58"/>
                  </a:moveTo>
                  <a:lnTo>
                    <a:pt x="51" y="99"/>
                  </a:lnTo>
                  <a:lnTo>
                    <a:pt x="39" y="99"/>
                  </a:lnTo>
                  <a:lnTo>
                    <a:pt x="39" y="58"/>
                  </a:lnTo>
                  <a:lnTo>
                    <a:pt x="0" y="0"/>
                  </a:lnTo>
                  <a:lnTo>
                    <a:pt x="16" y="0"/>
                  </a:lnTo>
                  <a:lnTo>
                    <a:pt x="46" y="45"/>
                  </a:lnTo>
                  <a:lnTo>
                    <a:pt x="74" y="0"/>
                  </a:lnTo>
                  <a:lnTo>
                    <a:pt x="90" y="0"/>
                  </a:lnTo>
                  <a:lnTo>
                    <a:pt x="51"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8" name="Freeform 17">
              <a:extLst>
                <a:ext uri="{FF2B5EF4-FFF2-40B4-BE49-F238E27FC236}">
                  <a16:creationId xmlns:a16="http://schemas.microsoft.com/office/drawing/2014/main" id="{D7022FDA-0165-4154-B81D-54494CF2C0E1}"/>
                </a:ext>
              </a:extLst>
            </p:cNvPr>
            <p:cNvSpPr>
              <a:spLocks/>
            </p:cNvSpPr>
            <p:nvPr userDrawn="1"/>
          </p:nvSpPr>
          <p:spPr bwMode="auto">
            <a:xfrm>
              <a:off x="1279" y="894"/>
              <a:ext cx="106" cy="104"/>
            </a:xfrm>
            <a:custGeom>
              <a:avLst/>
              <a:gdLst>
                <a:gd name="T0" fmla="*/ 67 w 106"/>
                <a:gd name="T1" fmla="*/ 104 h 104"/>
                <a:gd name="T2" fmla="*/ 39 w 106"/>
                <a:gd name="T3" fmla="*/ 104 h 104"/>
                <a:gd name="T4" fmla="*/ 0 w 106"/>
                <a:gd name="T5" fmla="*/ 0 h 104"/>
                <a:gd name="T6" fmla="*/ 27 w 106"/>
                <a:gd name="T7" fmla="*/ 0 h 104"/>
                <a:gd name="T8" fmla="*/ 53 w 106"/>
                <a:gd name="T9" fmla="*/ 79 h 104"/>
                <a:gd name="T10" fmla="*/ 82 w 106"/>
                <a:gd name="T11" fmla="*/ 0 h 104"/>
                <a:gd name="T12" fmla="*/ 106 w 106"/>
                <a:gd name="T13" fmla="*/ 0 h 104"/>
                <a:gd name="T14" fmla="*/ 67 w 106"/>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4">
                  <a:moveTo>
                    <a:pt x="67" y="104"/>
                  </a:moveTo>
                  <a:lnTo>
                    <a:pt x="39" y="104"/>
                  </a:lnTo>
                  <a:lnTo>
                    <a:pt x="0" y="0"/>
                  </a:lnTo>
                  <a:lnTo>
                    <a:pt x="27" y="0"/>
                  </a:lnTo>
                  <a:lnTo>
                    <a:pt x="53" y="79"/>
                  </a:lnTo>
                  <a:lnTo>
                    <a:pt x="82" y="0"/>
                  </a:lnTo>
                  <a:lnTo>
                    <a:pt x="106" y="0"/>
                  </a:lnTo>
                  <a:lnTo>
                    <a:pt x="6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9" name="Freeform 18">
              <a:extLst>
                <a:ext uri="{FF2B5EF4-FFF2-40B4-BE49-F238E27FC236}">
                  <a16:creationId xmlns:a16="http://schemas.microsoft.com/office/drawing/2014/main" id="{68D8E9F8-B354-47F6-B6D7-D9B422FCA03F}"/>
                </a:ext>
              </a:extLst>
            </p:cNvPr>
            <p:cNvSpPr>
              <a:spLocks noEditPoints="1"/>
            </p:cNvSpPr>
            <p:nvPr userDrawn="1"/>
          </p:nvSpPr>
          <p:spPr bwMode="auto">
            <a:xfrm>
              <a:off x="1394" y="894"/>
              <a:ext cx="110" cy="104"/>
            </a:xfrm>
            <a:custGeom>
              <a:avLst/>
              <a:gdLst>
                <a:gd name="T0" fmla="*/ 110 w 110"/>
                <a:gd name="T1" fmla="*/ 104 h 104"/>
                <a:gd name="T2" fmla="*/ 83 w 110"/>
                <a:gd name="T3" fmla="*/ 104 h 104"/>
                <a:gd name="T4" fmla="*/ 76 w 110"/>
                <a:gd name="T5" fmla="*/ 82 h 104"/>
                <a:gd name="T6" fmla="*/ 34 w 110"/>
                <a:gd name="T7" fmla="*/ 82 h 104"/>
                <a:gd name="T8" fmla="*/ 27 w 110"/>
                <a:gd name="T9" fmla="*/ 104 h 104"/>
                <a:gd name="T10" fmla="*/ 0 w 110"/>
                <a:gd name="T11" fmla="*/ 104 h 104"/>
                <a:gd name="T12" fmla="*/ 41 w 110"/>
                <a:gd name="T13" fmla="*/ 0 h 104"/>
                <a:gd name="T14" fmla="*/ 69 w 110"/>
                <a:gd name="T15" fmla="*/ 0 h 104"/>
                <a:gd name="T16" fmla="*/ 110 w 110"/>
                <a:gd name="T17" fmla="*/ 104 h 104"/>
                <a:gd name="T18" fmla="*/ 43 w 110"/>
                <a:gd name="T19" fmla="*/ 59 h 104"/>
                <a:gd name="T20" fmla="*/ 68 w 110"/>
                <a:gd name="T21" fmla="*/ 59 h 104"/>
                <a:gd name="T22" fmla="*/ 55 w 110"/>
                <a:gd name="T23" fmla="*/ 25 h 104"/>
                <a:gd name="T24" fmla="*/ 43 w 110"/>
                <a:gd name="T2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04">
                  <a:moveTo>
                    <a:pt x="110" y="104"/>
                  </a:moveTo>
                  <a:lnTo>
                    <a:pt x="83" y="104"/>
                  </a:lnTo>
                  <a:lnTo>
                    <a:pt x="76" y="82"/>
                  </a:lnTo>
                  <a:lnTo>
                    <a:pt x="34" y="82"/>
                  </a:lnTo>
                  <a:lnTo>
                    <a:pt x="27" y="104"/>
                  </a:lnTo>
                  <a:lnTo>
                    <a:pt x="0" y="104"/>
                  </a:lnTo>
                  <a:lnTo>
                    <a:pt x="41" y="0"/>
                  </a:lnTo>
                  <a:lnTo>
                    <a:pt x="69" y="0"/>
                  </a:lnTo>
                  <a:lnTo>
                    <a:pt x="110" y="104"/>
                  </a:lnTo>
                  <a:close/>
                  <a:moveTo>
                    <a:pt x="43" y="59"/>
                  </a:moveTo>
                  <a:lnTo>
                    <a:pt x="68" y="59"/>
                  </a:lnTo>
                  <a:lnTo>
                    <a:pt x="55" y="25"/>
                  </a:lnTo>
                  <a:lnTo>
                    <a:pt x="4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0" name="Freeform 19">
              <a:extLst>
                <a:ext uri="{FF2B5EF4-FFF2-40B4-BE49-F238E27FC236}">
                  <a16:creationId xmlns:a16="http://schemas.microsoft.com/office/drawing/2014/main" id="{426B7783-ADD9-444E-9B23-7C2D5523B483}"/>
                </a:ext>
              </a:extLst>
            </p:cNvPr>
            <p:cNvSpPr>
              <a:spLocks noEditPoints="1"/>
            </p:cNvSpPr>
            <p:nvPr userDrawn="1"/>
          </p:nvSpPr>
          <p:spPr bwMode="auto">
            <a:xfrm>
              <a:off x="1524" y="894"/>
              <a:ext cx="109" cy="104"/>
            </a:xfrm>
            <a:custGeom>
              <a:avLst/>
              <a:gdLst>
                <a:gd name="T0" fmla="*/ 109 w 109"/>
                <a:gd name="T1" fmla="*/ 104 h 104"/>
                <a:gd name="T2" fmla="*/ 83 w 109"/>
                <a:gd name="T3" fmla="*/ 104 h 104"/>
                <a:gd name="T4" fmla="*/ 74 w 109"/>
                <a:gd name="T5" fmla="*/ 82 h 104"/>
                <a:gd name="T6" fmla="*/ 33 w 109"/>
                <a:gd name="T7" fmla="*/ 82 h 104"/>
                <a:gd name="T8" fmla="*/ 26 w 109"/>
                <a:gd name="T9" fmla="*/ 104 h 104"/>
                <a:gd name="T10" fmla="*/ 0 w 109"/>
                <a:gd name="T11" fmla="*/ 104 h 104"/>
                <a:gd name="T12" fmla="*/ 40 w 109"/>
                <a:gd name="T13" fmla="*/ 0 h 104"/>
                <a:gd name="T14" fmla="*/ 69 w 109"/>
                <a:gd name="T15" fmla="*/ 0 h 104"/>
                <a:gd name="T16" fmla="*/ 109 w 109"/>
                <a:gd name="T17" fmla="*/ 104 h 104"/>
                <a:gd name="T18" fmla="*/ 42 w 109"/>
                <a:gd name="T19" fmla="*/ 59 h 104"/>
                <a:gd name="T20" fmla="*/ 67 w 109"/>
                <a:gd name="T21" fmla="*/ 59 h 104"/>
                <a:gd name="T22" fmla="*/ 54 w 109"/>
                <a:gd name="T23" fmla="*/ 25 h 104"/>
                <a:gd name="T24" fmla="*/ 42 w 109"/>
                <a:gd name="T2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4">
                  <a:moveTo>
                    <a:pt x="109" y="104"/>
                  </a:moveTo>
                  <a:lnTo>
                    <a:pt x="83" y="104"/>
                  </a:lnTo>
                  <a:lnTo>
                    <a:pt x="74" y="82"/>
                  </a:lnTo>
                  <a:lnTo>
                    <a:pt x="33" y="82"/>
                  </a:lnTo>
                  <a:lnTo>
                    <a:pt x="26" y="104"/>
                  </a:lnTo>
                  <a:lnTo>
                    <a:pt x="0" y="104"/>
                  </a:lnTo>
                  <a:lnTo>
                    <a:pt x="40" y="0"/>
                  </a:lnTo>
                  <a:lnTo>
                    <a:pt x="69" y="0"/>
                  </a:lnTo>
                  <a:lnTo>
                    <a:pt x="109" y="104"/>
                  </a:lnTo>
                  <a:close/>
                  <a:moveTo>
                    <a:pt x="42" y="59"/>
                  </a:moveTo>
                  <a:lnTo>
                    <a:pt x="67" y="59"/>
                  </a:lnTo>
                  <a:lnTo>
                    <a:pt x="54" y="25"/>
                  </a:lnTo>
                  <a:lnTo>
                    <a:pt x="4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1" name="Freeform 20">
              <a:extLst>
                <a:ext uri="{FF2B5EF4-FFF2-40B4-BE49-F238E27FC236}">
                  <a16:creationId xmlns:a16="http://schemas.microsoft.com/office/drawing/2014/main" id="{FA7ADEE8-2D26-4304-A316-396B1B8FAE6E}"/>
                </a:ext>
              </a:extLst>
            </p:cNvPr>
            <p:cNvSpPr>
              <a:spLocks/>
            </p:cNvSpPr>
            <p:nvPr userDrawn="1"/>
          </p:nvSpPr>
          <p:spPr bwMode="auto">
            <a:xfrm>
              <a:off x="1662" y="894"/>
              <a:ext cx="76" cy="104"/>
            </a:xfrm>
            <a:custGeom>
              <a:avLst/>
              <a:gdLst>
                <a:gd name="T0" fmla="*/ 76 w 76"/>
                <a:gd name="T1" fmla="*/ 104 h 104"/>
                <a:gd name="T2" fmla="*/ 0 w 76"/>
                <a:gd name="T3" fmla="*/ 104 h 104"/>
                <a:gd name="T4" fmla="*/ 0 w 76"/>
                <a:gd name="T5" fmla="*/ 0 h 104"/>
                <a:gd name="T6" fmla="*/ 25 w 76"/>
                <a:gd name="T7" fmla="*/ 0 h 104"/>
                <a:gd name="T8" fmla="*/ 25 w 76"/>
                <a:gd name="T9" fmla="*/ 81 h 104"/>
                <a:gd name="T10" fmla="*/ 76 w 76"/>
                <a:gd name="T11" fmla="*/ 81 h 104"/>
                <a:gd name="T12" fmla="*/ 76 w 76"/>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76" h="104">
                  <a:moveTo>
                    <a:pt x="76" y="104"/>
                  </a:moveTo>
                  <a:lnTo>
                    <a:pt x="0" y="104"/>
                  </a:lnTo>
                  <a:lnTo>
                    <a:pt x="0" y="0"/>
                  </a:lnTo>
                  <a:lnTo>
                    <a:pt x="25" y="0"/>
                  </a:lnTo>
                  <a:lnTo>
                    <a:pt x="25" y="81"/>
                  </a:lnTo>
                  <a:lnTo>
                    <a:pt x="76" y="81"/>
                  </a:lnTo>
                  <a:lnTo>
                    <a:pt x="7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2" name="Freeform 21">
              <a:extLst>
                <a:ext uri="{FF2B5EF4-FFF2-40B4-BE49-F238E27FC236}">
                  <a16:creationId xmlns:a16="http://schemas.microsoft.com/office/drawing/2014/main" id="{2D1CFBE6-1F41-4B4B-8812-EF4404805A09}"/>
                </a:ext>
              </a:extLst>
            </p:cNvPr>
            <p:cNvSpPr>
              <a:spLocks/>
            </p:cNvSpPr>
            <p:nvPr userDrawn="1"/>
          </p:nvSpPr>
          <p:spPr bwMode="auto">
            <a:xfrm>
              <a:off x="1809" y="894"/>
              <a:ext cx="90" cy="106"/>
            </a:xfrm>
            <a:custGeom>
              <a:avLst/>
              <a:gdLst>
                <a:gd name="T0" fmla="*/ 51 w 51"/>
                <a:gd name="T1" fmla="*/ 35 h 59"/>
                <a:gd name="T2" fmla="*/ 26 w 51"/>
                <a:gd name="T3" fmla="*/ 59 h 59"/>
                <a:gd name="T4" fmla="*/ 0 w 51"/>
                <a:gd name="T5" fmla="*/ 35 h 59"/>
                <a:gd name="T6" fmla="*/ 0 w 51"/>
                <a:gd name="T7" fmla="*/ 0 h 59"/>
                <a:gd name="T8" fmla="*/ 14 w 51"/>
                <a:gd name="T9" fmla="*/ 0 h 59"/>
                <a:gd name="T10" fmla="*/ 14 w 51"/>
                <a:gd name="T11" fmla="*/ 34 h 59"/>
                <a:gd name="T12" fmla="*/ 26 w 51"/>
                <a:gd name="T13" fmla="*/ 46 h 59"/>
                <a:gd name="T14" fmla="*/ 37 w 51"/>
                <a:gd name="T15" fmla="*/ 34 h 59"/>
                <a:gd name="T16" fmla="*/ 37 w 51"/>
                <a:gd name="T17" fmla="*/ 0 h 59"/>
                <a:gd name="T18" fmla="*/ 51 w 51"/>
                <a:gd name="T19" fmla="*/ 0 h 59"/>
                <a:gd name="T20" fmla="*/ 51 w 51"/>
                <a:gd name="T21" fmla="*/ 3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9">
                  <a:moveTo>
                    <a:pt x="51" y="35"/>
                  </a:moveTo>
                  <a:cubicBezTo>
                    <a:pt x="51" y="51"/>
                    <a:pt x="42" y="59"/>
                    <a:pt x="26" y="59"/>
                  </a:cubicBezTo>
                  <a:cubicBezTo>
                    <a:pt x="10" y="59"/>
                    <a:pt x="0" y="51"/>
                    <a:pt x="0" y="35"/>
                  </a:cubicBezTo>
                  <a:cubicBezTo>
                    <a:pt x="0" y="0"/>
                    <a:pt x="0" y="0"/>
                    <a:pt x="0" y="0"/>
                  </a:cubicBezTo>
                  <a:cubicBezTo>
                    <a:pt x="14" y="0"/>
                    <a:pt x="14" y="0"/>
                    <a:pt x="14" y="0"/>
                  </a:cubicBezTo>
                  <a:cubicBezTo>
                    <a:pt x="14" y="34"/>
                    <a:pt x="14" y="34"/>
                    <a:pt x="14" y="34"/>
                  </a:cubicBezTo>
                  <a:cubicBezTo>
                    <a:pt x="14" y="42"/>
                    <a:pt x="19" y="46"/>
                    <a:pt x="26" y="46"/>
                  </a:cubicBezTo>
                  <a:cubicBezTo>
                    <a:pt x="33" y="46"/>
                    <a:pt x="37" y="42"/>
                    <a:pt x="37" y="34"/>
                  </a:cubicBezTo>
                  <a:cubicBezTo>
                    <a:pt x="37" y="0"/>
                    <a:pt x="37" y="0"/>
                    <a:pt x="37" y="0"/>
                  </a:cubicBezTo>
                  <a:cubicBezTo>
                    <a:pt x="51" y="0"/>
                    <a:pt x="51" y="0"/>
                    <a:pt x="51" y="0"/>
                  </a:cubicBezTo>
                  <a:lnTo>
                    <a:pt x="51"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3" name="Freeform 22">
              <a:extLst>
                <a:ext uri="{FF2B5EF4-FFF2-40B4-BE49-F238E27FC236}">
                  <a16:creationId xmlns:a16="http://schemas.microsoft.com/office/drawing/2014/main" id="{8DB82334-902C-435C-BFFE-9B1E3AB85433}"/>
                </a:ext>
              </a:extLst>
            </p:cNvPr>
            <p:cNvSpPr>
              <a:spLocks/>
            </p:cNvSpPr>
            <p:nvPr userDrawn="1"/>
          </p:nvSpPr>
          <p:spPr bwMode="auto">
            <a:xfrm>
              <a:off x="1938" y="894"/>
              <a:ext cx="96" cy="104"/>
            </a:xfrm>
            <a:custGeom>
              <a:avLst/>
              <a:gdLst>
                <a:gd name="T0" fmla="*/ 96 w 96"/>
                <a:gd name="T1" fmla="*/ 104 h 104"/>
                <a:gd name="T2" fmla="*/ 73 w 96"/>
                <a:gd name="T3" fmla="*/ 104 h 104"/>
                <a:gd name="T4" fmla="*/ 25 w 96"/>
                <a:gd name="T5" fmla="*/ 41 h 104"/>
                <a:gd name="T6" fmla="*/ 25 w 96"/>
                <a:gd name="T7" fmla="*/ 104 h 104"/>
                <a:gd name="T8" fmla="*/ 0 w 96"/>
                <a:gd name="T9" fmla="*/ 104 h 104"/>
                <a:gd name="T10" fmla="*/ 0 w 96"/>
                <a:gd name="T11" fmla="*/ 0 h 104"/>
                <a:gd name="T12" fmla="*/ 25 w 96"/>
                <a:gd name="T13" fmla="*/ 0 h 104"/>
                <a:gd name="T14" fmla="*/ 71 w 96"/>
                <a:gd name="T15" fmla="*/ 64 h 104"/>
                <a:gd name="T16" fmla="*/ 71 w 96"/>
                <a:gd name="T17" fmla="*/ 0 h 104"/>
                <a:gd name="T18" fmla="*/ 96 w 96"/>
                <a:gd name="T19" fmla="*/ 0 h 104"/>
                <a:gd name="T20" fmla="*/ 96 w 9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104">
                  <a:moveTo>
                    <a:pt x="96" y="104"/>
                  </a:moveTo>
                  <a:lnTo>
                    <a:pt x="73" y="104"/>
                  </a:lnTo>
                  <a:lnTo>
                    <a:pt x="25" y="41"/>
                  </a:lnTo>
                  <a:lnTo>
                    <a:pt x="25" y="104"/>
                  </a:lnTo>
                  <a:lnTo>
                    <a:pt x="0" y="104"/>
                  </a:lnTo>
                  <a:lnTo>
                    <a:pt x="0" y="0"/>
                  </a:lnTo>
                  <a:lnTo>
                    <a:pt x="25" y="0"/>
                  </a:lnTo>
                  <a:lnTo>
                    <a:pt x="71" y="64"/>
                  </a:lnTo>
                  <a:lnTo>
                    <a:pt x="71" y="0"/>
                  </a:lnTo>
                  <a:lnTo>
                    <a:pt x="96" y="0"/>
                  </a:lnTo>
                  <a:lnTo>
                    <a:pt x="9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4" name="Rectangle 23">
              <a:extLst>
                <a:ext uri="{FF2B5EF4-FFF2-40B4-BE49-F238E27FC236}">
                  <a16:creationId xmlns:a16="http://schemas.microsoft.com/office/drawing/2014/main" id="{D9472DE5-D225-4184-B233-587127649F81}"/>
                </a:ext>
              </a:extLst>
            </p:cNvPr>
            <p:cNvSpPr>
              <a:spLocks noChangeArrowheads="1"/>
            </p:cNvSpPr>
            <p:nvPr userDrawn="1"/>
          </p:nvSpPr>
          <p:spPr bwMode="auto">
            <a:xfrm>
              <a:off x="2080" y="894"/>
              <a:ext cx="25"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5" name="Freeform 24">
              <a:extLst>
                <a:ext uri="{FF2B5EF4-FFF2-40B4-BE49-F238E27FC236}">
                  <a16:creationId xmlns:a16="http://schemas.microsoft.com/office/drawing/2014/main" id="{71114C46-C2B0-468C-9F75-E8F724E47900}"/>
                </a:ext>
              </a:extLst>
            </p:cNvPr>
            <p:cNvSpPr>
              <a:spLocks/>
            </p:cNvSpPr>
            <p:nvPr userDrawn="1"/>
          </p:nvSpPr>
          <p:spPr bwMode="auto">
            <a:xfrm>
              <a:off x="2137" y="894"/>
              <a:ext cx="106" cy="104"/>
            </a:xfrm>
            <a:custGeom>
              <a:avLst/>
              <a:gdLst>
                <a:gd name="T0" fmla="*/ 67 w 106"/>
                <a:gd name="T1" fmla="*/ 104 h 104"/>
                <a:gd name="T2" fmla="*/ 39 w 106"/>
                <a:gd name="T3" fmla="*/ 104 h 104"/>
                <a:gd name="T4" fmla="*/ 0 w 106"/>
                <a:gd name="T5" fmla="*/ 0 h 104"/>
                <a:gd name="T6" fmla="*/ 26 w 106"/>
                <a:gd name="T7" fmla="*/ 0 h 104"/>
                <a:gd name="T8" fmla="*/ 53 w 106"/>
                <a:gd name="T9" fmla="*/ 79 h 104"/>
                <a:gd name="T10" fmla="*/ 79 w 106"/>
                <a:gd name="T11" fmla="*/ 0 h 104"/>
                <a:gd name="T12" fmla="*/ 106 w 106"/>
                <a:gd name="T13" fmla="*/ 0 h 104"/>
                <a:gd name="T14" fmla="*/ 67 w 106"/>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4">
                  <a:moveTo>
                    <a:pt x="67" y="104"/>
                  </a:moveTo>
                  <a:lnTo>
                    <a:pt x="39" y="104"/>
                  </a:lnTo>
                  <a:lnTo>
                    <a:pt x="0" y="0"/>
                  </a:lnTo>
                  <a:lnTo>
                    <a:pt x="26" y="0"/>
                  </a:lnTo>
                  <a:lnTo>
                    <a:pt x="53" y="79"/>
                  </a:lnTo>
                  <a:lnTo>
                    <a:pt x="79" y="0"/>
                  </a:lnTo>
                  <a:lnTo>
                    <a:pt x="106" y="0"/>
                  </a:lnTo>
                  <a:lnTo>
                    <a:pt x="6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6" name="Freeform 25">
              <a:extLst>
                <a:ext uri="{FF2B5EF4-FFF2-40B4-BE49-F238E27FC236}">
                  <a16:creationId xmlns:a16="http://schemas.microsoft.com/office/drawing/2014/main" id="{A1DF66E6-2BE1-4860-87ED-DF41E6A41754}"/>
                </a:ext>
              </a:extLst>
            </p:cNvPr>
            <p:cNvSpPr>
              <a:spLocks/>
            </p:cNvSpPr>
            <p:nvPr userDrawn="1"/>
          </p:nvSpPr>
          <p:spPr bwMode="auto">
            <a:xfrm>
              <a:off x="2277" y="894"/>
              <a:ext cx="79" cy="104"/>
            </a:xfrm>
            <a:custGeom>
              <a:avLst/>
              <a:gdLst>
                <a:gd name="T0" fmla="*/ 79 w 79"/>
                <a:gd name="T1" fmla="*/ 104 h 104"/>
                <a:gd name="T2" fmla="*/ 0 w 79"/>
                <a:gd name="T3" fmla="*/ 104 h 104"/>
                <a:gd name="T4" fmla="*/ 0 w 79"/>
                <a:gd name="T5" fmla="*/ 0 h 104"/>
                <a:gd name="T6" fmla="*/ 79 w 79"/>
                <a:gd name="T7" fmla="*/ 0 h 104"/>
                <a:gd name="T8" fmla="*/ 79 w 79"/>
                <a:gd name="T9" fmla="*/ 23 h 104"/>
                <a:gd name="T10" fmla="*/ 24 w 79"/>
                <a:gd name="T11" fmla="*/ 23 h 104"/>
                <a:gd name="T12" fmla="*/ 24 w 79"/>
                <a:gd name="T13" fmla="*/ 41 h 104"/>
                <a:gd name="T14" fmla="*/ 76 w 79"/>
                <a:gd name="T15" fmla="*/ 41 h 104"/>
                <a:gd name="T16" fmla="*/ 76 w 79"/>
                <a:gd name="T17" fmla="*/ 63 h 104"/>
                <a:gd name="T18" fmla="*/ 24 w 79"/>
                <a:gd name="T19" fmla="*/ 63 h 104"/>
                <a:gd name="T20" fmla="*/ 24 w 79"/>
                <a:gd name="T21" fmla="*/ 82 h 104"/>
                <a:gd name="T22" fmla="*/ 79 w 79"/>
                <a:gd name="T23" fmla="*/ 82 h 104"/>
                <a:gd name="T24" fmla="*/ 79 w 79"/>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4">
                  <a:moveTo>
                    <a:pt x="79" y="104"/>
                  </a:moveTo>
                  <a:lnTo>
                    <a:pt x="0" y="104"/>
                  </a:lnTo>
                  <a:lnTo>
                    <a:pt x="0" y="0"/>
                  </a:lnTo>
                  <a:lnTo>
                    <a:pt x="79" y="0"/>
                  </a:lnTo>
                  <a:lnTo>
                    <a:pt x="79" y="23"/>
                  </a:lnTo>
                  <a:lnTo>
                    <a:pt x="24" y="23"/>
                  </a:lnTo>
                  <a:lnTo>
                    <a:pt x="24" y="41"/>
                  </a:lnTo>
                  <a:lnTo>
                    <a:pt x="76" y="41"/>
                  </a:lnTo>
                  <a:lnTo>
                    <a:pt x="76" y="63"/>
                  </a:lnTo>
                  <a:lnTo>
                    <a:pt x="24" y="63"/>
                  </a:lnTo>
                  <a:lnTo>
                    <a:pt x="24" y="82"/>
                  </a:lnTo>
                  <a:lnTo>
                    <a:pt x="79" y="82"/>
                  </a:lnTo>
                  <a:lnTo>
                    <a:pt x="79"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7" name="Freeform 26">
              <a:extLst>
                <a:ext uri="{FF2B5EF4-FFF2-40B4-BE49-F238E27FC236}">
                  <a16:creationId xmlns:a16="http://schemas.microsoft.com/office/drawing/2014/main" id="{6E26A7BB-C1EE-4AD8-902D-FF2D08C37647}"/>
                </a:ext>
              </a:extLst>
            </p:cNvPr>
            <p:cNvSpPr>
              <a:spLocks/>
            </p:cNvSpPr>
            <p:nvPr userDrawn="1"/>
          </p:nvSpPr>
          <p:spPr bwMode="auto">
            <a:xfrm>
              <a:off x="2518" y="892"/>
              <a:ext cx="88" cy="108"/>
            </a:xfrm>
            <a:custGeom>
              <a:avLst/>
              <a:gdLst>
                <a:gd name="T0" fmla="*/ 43 w 50"/>
                <a:gd name="T1" fmla="*/ 18 h 60"/>
                <a:gd name="T2" fmla="*/ 27 w 50"/>
                <a:gd name="T3" fmla="*/ 13 h 60"/>
                <a:gd name="T4" fmla="*/ 17 w 50"/>
                <a:gd name="T5" fmla="*/ 18 h 60"/>
                <a:gd name="T6" fmla="*/ 29 w 50"/>
                <a:gd name="T7" fmla="*/ 24 h 60"/>
                <a:gd name="T8" fmla="*/ 32 w 50"/>
                <a:gd name="T9" fmla="*/ 24 h 60"/>
                <a:gd name="T10" fmla="*/ 50 w 50"/>
                <a:gd name="T11" fmla="*/ 41 h 60"/>
                <a:gd name="T12" fmla="*/ 26 w 50"/>
                <a:gd name="T13" fmla="*/ 60 h 60"/>
                <a:gd name="T14" fmla="*/ 0 w 50"/>
                <a:gd name="T15" fmla="*/ 53 h 60"/>
                <a:gd name="T16" fmla="*/ 7 w 50"/>
                <a:gd name="T17" fmla="*/ 42 h 60"/>
                <a:gd name="T18" fmla="*/ 26 w 50"/>
                <a:gd name="T19" fmla="*/ 48 h 60"/>
                <a:gd name="T20" fmla="*/ 35 w 50"/>
                <a:gd name="T21" fmla="*/ 42 h 60"/>
                <a:gd name="T22" fmla="*/ 24 w 50"/>
                <a:gd name="T23" fmla="*/ 37 h 60"/>
                <a:gd name="T24" fmla="*/ 21 w 50"/>
                <a:gd name="T25" fmla="*/ 36 h 60"/>
                <a:gd name="T26" fmla="*/ 2 w 50"/>
                <a:gd name="T27" fmla="*/ 19 h 60"/>
                <a:gd name="T28" fmla="*/ 26 w 50"/>
                <a:gd name="T29" fmla="*/ 0 h 60"/>
                <a:gd name="T30" fmla="*/ 50 w 50"/>
                <a:gd name="T31" fmla="*/ 6 h 60"/>
                <a:gd name="T32" fmla="*/ 43 w 50"/>
                <a:gd name="T3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0">
                  <a:moveTo>
                    <a:pt x="43" y="18"/>
                  </a:moveTo>
                  <a:cubicBezTo>
                    <a:pt x="39" y="15"/>
                    <a:pt x="33" y="13"/>
                    <a:pt x="27" y="13"/>
                  </a:cubicBezTo>
                  <a:cubicBezTo>
                    <a:pt x="21" y="13"/>
                    <a:pt x="17" y="15"/>
                    <a:pt x="17" y="18"/>
                  </a:cubicBezTo>
                  <a:cubicBezTo>
                    <a:pt x="17" y="22"/>
                    <a:pt x="23" y="22"/>
                    <a:pt x="29" y="24"/>
                  </a:cubicBezTo>
                  <a:cubicBezTo>
                    <a:pt x="32" y="24"/>
                    <a:pt x="32" y="24"/>
                    <a:pt x="32" y="24"/>
                  </a:cubicBezTo>
                  <a:cubicBezTo>
                    <a:pt x="43" y="26"/>
                    <a:pt x="50" y="31"/>
                    <a:pt x="50" y="41"/>
                  </a:cubicBezTo>
                  <a:cubicBezTo>
                    <a:pt x="50" y="54"/>
                    <a:pt x="38" y="60"/>
                    <a:pt x="26" y="60"/>
                  </a:cubicBezTo>
                  <a:cubicBezTo>
                    <a:pt x="16" y="60"/>
                    <a:pt x="6" y="58"/>
                    <a:pt x="0" y="53"/>
                  </a:cubicBezTo>
                  <a:cubicBezTo>
                    <a:pt x="7" y="42"/>
                    <a:pt x="7" y="42"/>
                    <a:pt x="7" y="42"/>
                  </a:cubicBezTo>
                  <a:cubicBezTo>
                    <a:pt x="11" y="45"/>
                    <a:pt x="18" y="48"/>
                    <a:pt x="26" y="48"/>
                  </a:cubicBezTo>
                  <a:cubicBezTo>
                    <a:pt x="31" y="48"/>
                    <a:pt x="35" y="46"/>
                    <a:pt x="35" y="42"/>
                  </a:cubicBezTo>
                  <a:cubicBezTo>
                    <a:pt x="35" y="39"/>
                    <a:pt x="31" y="38"/>
                    <a:pt x="24" y="37"/>
                  </a:cubicBezTo>
                  <a:cubicBezTo>
                    <a:pt x="21" y="36"/>
                    <a:pt x="21" y="36"/>
                    <a:pt x="21" y="36"/>
                  </a:cubicBezTo>
                  <a:cubicBezTo>
                    <a:pt x="9" y="34"/>
                    <a:pt x="2" y="29"/>
                    <a:pt x="2" y="19"/>
                  </a:cubicBezTo>
                  <a:cubicBezTo>
                    <a:pt x="2" y="7"/>
                    <a:pt x="12" y="0"/>
                    <a:pt x="26" y="0"/>
                  </a:cubicBezTo>
                  <a:cubicBezTo>
                    <a:pt x="34" y="0"/>
                    <a:pt x="41" y="1"/>
                    <a:pt x="50" y="6"/>
                  </a:cubicBezTo>
                  <a:lnTo>
                    <a:pt x="4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8" name="Rectangle 27">
              <a:extLst>
                <a:ext uri="{FF2B5EF4-FFF2-40B4-BE49-F238E27FC236}">
                  <a16:creationId xmlns:a16="http://schemas.microsoft.com/office/drawing/2014/main" id="{A6F0E7F4-D81C-4C44-8A06-94A3F73BA744}"/>
                </a:ext>
              </a:extLst>
            </p:cNvPr>
            <p:cNvSpPr>
              <a:spLocks noChangeArrowheads="1"/>
            </p:cNvSpPr>
            <p:nvPr userDrawn="1"/>
          </p:nvSpPr>
          <p:spPr bwMode="auto">
            <a:xfrm>
              <a:off x="2649" y="894"/>
              <a:ext cx="25"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9" name="Freeform 28">
              <a:extLst>
                <a:ext uri="{FF2B5EF4-FFF2-40B4-BE49-F238E27FC236}">
                  <a16:creationId xmlns:a16="http://schemas.microsoft.com/office/drawing/2014/main" id="{95135571-C0F5-441C-AFC3-467D4D68270F}"/>
                </a:ext>
              </a:extLst>
            </p:cNvPr>
            <p:cNvSpPr>
              <a:spLocks/>
            </p:cNvSpPr>
            <p:nvPr userDrawn="1"/>
          </p:nvSpPr>
          <p:spPr bwMode="auto">
            <a:xfrm>
              <a:off x="2705" y="894"/>
              <a:ext cx="87" cy="104"/>
            </a:xfrm>
            <a:custGeom>
              <a:avLst/>
              <a:gdLst>
                <a:gd name="T0" fmla="*/ 87 w 87"/>
                <a:gd name="T1" fmla="*/ 23 h 104"/>
                <a:gd name="T2" fmla="*/ 57 w 87"/>
                <a:gd name="T3" fmla="*/ 23 h 104"/>
                <a:gd name="T4" fmla="*/ 57 w 87"/>
                <a:gd name="T5" fmla="*/ 104 h 104"/>
                <a:gd name="T6" fmla="*/ 32 w 87"/>
                <a:gd name="T7" fmla="*/ 104 h 104"/>
                <a:gd name="T8" fmla="*/ 32 w 87"/>
                <a:gd name="T9" fmla="*/ 23 h 104"/>
                <a:gd name="T10" fmla="*/ 0 w 87"/>
                <a:gd name="T11" fmla="*/ 23 h 104"/>
                <a:gd name="T12" fmla="*/ 0 w 87"/>
                <a:gd name="T13" fmla="*/ 0 h 104"/>
                <a:gd name="T14" fmla="*/ 87 w 87"/>
                <a:gd name="T15" fmla="*/ 0 h 104"/>
                <a:gd name="T16" fmla="*/ 87 w 87"/>
                <a:gd name="T17"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04">
                  <a:moveTo>
                    <a:pt x="87" y="23"/>
                  </a:moveTo>
                  <a:lnTo>
                    <a:pt x="57" y="23"/>
                  </a:lnTo>
                  <a:lnTo>
                    <a:pt x="57" y="104"/>
                  </a:lnTo>
                  <a:lnTo>
                    <a:pt x="32" y="104"/>
                  </a:lnTo>
                  <a:lnTo>
                    <a:pt x="32" y="23"/>
                  </a:lnTo>
                  <a:lnTo>
                    <a:pt x="0" y="23"/>
                  </a:lnTo>
                  <a:lnTo>
                    <a:pt x="0" y="0"/>
                  </a:lnTo>
                  <a:lnTo>
                    <a:pt x="87" y="0"/>
                  </a:lnTo>
                  <a:lnTo>
                    <a:pt x="8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0" name="Freeform 29">
              <a:extLst>
                <a:ext uri="{FF2B5EF4-FFF2-40B4-BE49-F238E27FC236}">
                  <a16:creationId xmlns:a16="http://schemas.microsoft.com/office/drawing/2014/main" id="{70CB992F-C738-498D-B317-0F09E4DE0B0B}"/>
                </a:ext>
              </a:extLst>
            </p:cNvPr>
            <p:cNvSpPr>
              <a:spLocks/>
            </p:cNvSpPr>
            <p:nvPr userDrawn="1"/>
          </p:nvSpPr>
          <p:spPr bwMode="auto">
            <a:xfrm>
              <a:off x="2817" y="894"/>
              <a:ext cx="103" cy="104"/>
            </a:xfrm>
            <a:custGeom>
              <a:avLst/>
              <a:gdLst>
                <a:gd name="T0" fmla="*/ 64 w 103"/>
                <a:gd name="T1" fmla="*/ 64 h 104"/>
                <a:gd name="T2" fmla="*/ 64 w 103"/>
                <a:gd name="T3" fmla="*/ 104 h 104"/>
                <a:gd name="T4" fmla="*/ 39 w 103"/>
                <a:gd name="T5" fmla="*/ 104 h 104"/>
                <a:gd name="T6" fmla="*/ 39 w 103"/>
                <a:gd name="T7" fmla="*/ 64 h 104"/>
                <a:gd name="T8" fmla="*/ 0 w 103"/>
                <a:gd name="T9" fmla="*/ 0 h 104"/>
                <a:gd name="T10" fmla="*/ 28 w 103"/>
                <a:gd name="T11" fmla="*/ 0 h 104"/>
                <a:gd name="T12" fmla="*/ 51 w 103"/>
                <a:gd name="T13" fmla="*/ 41 h 104"/>
                <a:gd name="T14" fmla="*/ 74 w 103"/>
                <a:gd name="T15" fmla="*/ 0 h 104"/>
                <a:gd name="T16" fmla="*/ 103 w 103"/>
                <a:gd name="T17" fmla="*/ 0 h 104"/>
                <a:gd name="T18" fmla="*/ 64 w 103"/>
                <a:gd name="T19"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64" y="64"/>
                  </a:moveTo>
                  <a:lnTo>
                    <a:pt x="64" y="104"/>
                  </a:lnTo>
                  <a:lnTo>
                    <a:pt x="39" y="104"/>
                  </a:lnTo>
                  <a:lnTo>
                    <a:pt x="39" y="64"/>
                  </a:lnTo>
                  <a:lnTo>
                    <a:pt x="0" y="0"/>
                  </a:lnTo>
                  <a:lnTo>
                    <a:pt x="28" y="0"/>
                  </a:lnTo>
                  <a:lnTo>
                    <a:pt x="51" y="41"/>
                  </a:lnTo>
                  <a:lnTo>
                    <a:pt x="74" y="0"/>
                  </a:lnTo>
                  <a:lnTo>
                    <a:pt x="103" y="0"/>
                  </a:lnTo>
                  <a:lnTo>
                    <a:pt x="6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1" name="Freeform 30">
              <a:extLst>
                <a:ext uri="{FF2B5EF4-FFF2-40B4-BE49-F238E27FC236}">
                  <a16:creationId xmlns:a16="http://schemas.microsoft.com/office/drawing/2014/main" id="{405C047D-0F6C-4EBB-B015-76BF946A8142}"/>
                </a:ext>
              </a:extLst>
            </p:cNvPr>
            <p:cNvSpPr>
              <a:spLocks noEditPoints="1"/>
            </p:cNvSpPr>
            <p:nvPr userDrawn="1"/>
          </p:nvSpPr>
          <p:spPr bwMode="auto">
            <a:xfrm>
              <a:off x="2401" y="894"/>
              <a:ext cx="95" cy="104"/>
            </a:xfrm>
            <a:custGeom>
              <a:avLst/>
              <a:gdLst>
                <a:gd name="T0" fmla="*/ 36 w 54"/>
                <a:gd name="T1" fmla="*/ 35 h 58"/>
                <a:gd name="T2" fmla="*/ 48 w 54"/>
                <a:gd name="T3" fmla="*/ 19 h 58"/>
                <a:gd name="T4" fmla="*/ 25 w 54"/>
                <a:gd name="T5" fmla="*/ 0 h 58"/>
                <a:gd name="T6" fmla="*/ 0 w 54"/>
                <a:gd name="T7" fmla="*/ 0 h 58"/>
                <a:gd name="T8" fmla="*/ 0 w 54"/>
                <a:gd name="T9" fmla="*/ 58 h 58"/>
                <a:gd name="T10" fmla="*/ 14 w 54"/>
                <a:gd name="T11" fmla="*/ 58 h 58"/>
                <a:gd name="T12" fmla="*/ 14 w 54"/>
                <a:gd name="T13" fmla="*/ 36 h 58"/>
                <a:gd name="T14" fmla="*/ 15 w 54"/>
                <a:gd name="T15" fmla="*/ 36 h 58"/>
                <a:gd name="T16" fmla="*/ 16 w 54"/>
                <a:gd name="T17" fmla="*/ 36 h 58"/>
                <a:gd name="T18" fmla="*/ 22 w 54"/>
                <a:gd name="T19" fmla="*/ 36 h 58"/>
                <a:gd name="T20" fmla="*/ 37 w 54"/>
                <a:gd name="T21" fmla="*/ 58 h 58"/>
                <a:gd name="T22" fmla="*/ 54 w 54"/>
                <a:gd name="T23" fmla="*/ 58 h 58"/>
                <a:gd name="T24" fmla="*/ 36 w 54"/>
                <a:gd name="T25" fmla="*/ 35 h 58"/>
                <a:gd name="T26" fmla="*/ 14 w 54"/>
                <a:gd name="T27" fmla="*/ 25 h 58"/>
                <a:gd name="T28" fmla="*/ 14 w 54"/>
                <a:gd name="T29" fmla="*/ 13 h 58"/>
                <a:gd name="T30" fmla="*/ 25 w 54"/>
                <a:gd name="T31" fmla="*/ 13 h 58"/>
                <a:gd name="T32" fmla="*/ 33 w 54"/>
                <a:gd name="T33" fmla="*/ 19 h 58"/>
                <a:gd name="T34" fmla="*/ 25 w 54"/>
                <a:gd name="T35" fmla="*/ 25 h 58"/>
                <a:gd name="T36" fmla="*/ 14 w 54"/>
                <a:gd name="T37" fmla="*/ 2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58">
                  <a:moveTo>
                    <a:pt x="36" y="35"/>
                  </a:moveTo>
                  <a:cubicBezTo>
                    <a:pt x="43" y="32"/>
                    <a:pt x="48" y="26"/>
                    <a:pt x="48" y="19"/>
                  </a:cubicBezTo>
                  <a:cubicBezTo>
                    <a:pt x="48" y="7"/>
                    <a:pt x="40" y="0"/>
                    <a:pt x="25" y="0"/>
                  </a:cubicBezTo>
                  <a:cubicBezTo>
                    <a:pt x="0" y="0"/>
                    <a:pt x="0" y="0"/>
                    <a:pt x="0" y="0"/>
                  </a:cubicBezTo>
                  <a:cubicBezTo>
                    <a:pt x="0" y="58"/>
                    <a:pt x="0" y="58"/>
                    <a:pt x="0" y="58"/>
                  </a:cubicBezTo>
                  <a:cubicBezTo>
                    <a:pt x="14" y="58"/>
                    <a:pt x="14" y="58"/>
                    <a:pt x="14" y="58"/>
                  </a:cubicBezTo>
                  <a:cubicBezTo>
                    <a:pt x="14" y="36"/>
                    <a:pt x="14" y="36"/>
                    <a:pt x="14" y="36"/>
                  </a:cubicBezTo>
                  <a:cubicBezTo>
                    <a:pt x="15" y="36"/>
                    <a:pt x="15" y="36"/>
                    <a:pt x="15" y="36"/>
                  </a:cubicBezTo>
                  <a:cubicBezTo>
                    <a:pt x="16" y="36"/>
                    <a:pt x="16" y="36"/>
                    <a:pt x="16" y="36"/>
                  </a:cubicBezTo>
                  <a:cubicBezTo>
                    <a:pt x="22" y="36"/>
                    <a:pt x="22" y="36"/>
                    <a:pt x="22" y="36"/>
                  </a:cubicBezTo>
                  <a:cubicBezTo>
                    <a:pt x="37" y="58"/>
                    <a:pt x="37" y="58"/>
                    <a:pt x="37" y="58"/>
                  </a:cubicBezTo>
                  <a:cubicBezTo>
                    <a:pt x="54" y="58"/>
                    <a:pt x="54" y="58"/>
                    <a:pt x="54" y="58"/>
                  </a:cubicBezTo>
                  <a:lnTo>
                    <a:pt x="36" y="35"/>
                  </a:lnTo>
                  <a:close/>
                  <a:moveTo>
                    <a:pt x="14" y="25"/>
                  </a:moveTo>
                  <a:cubicBezTo>
                    <a:pt x="14" y="13"/>
                    <a:pt x="14" y="13"/>
                    <a:pt x="14" y="13"/>
                  </a:cubicBezTo>
                  <a:cubicBezTo>
                    <a:pt x="25" y="13"/>
                    <a:pt x="25" y="13"/>
                    <a:pt x="25" y="13"/>
                  </a:cubicBezTo>
                  <a:cubicBezTo>
                    <a:pt x="30" y="13"/>
                    <a:pt x="33" y="15"/>
                    <a:pt x="33" y="19"/>
                  </a:cubicBezTo>
                  <a:cubicBezTo>
                    <a:pt x="33" y="23"/>
                    <a:pt x="30" y="25"/>
                    <a:pt x="25" y="25"/>
                  </a:cubicBezTo>
                  <a:lnTo>
                    <a:pt x="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2" name="Freeform 31">
              <a:extLst>
                <a:ext uri="{FF2B5EF4-FFF2-40B4-BE49-F238E27FC236}">
                  <a16:creationId xmlns:a16="http://schemas.microsoft.com/office/drawing/2014/main" id="{0FC1094A-EDDC-4CB2-AEEE-D7A0143A13E3}"/>
                </a:ext>
              </a:extLst>
            </p:cNvPr>
            <p:cNvSpPr>
              <a:spLocks noEditPoints="1"/>
            </p:cNvSpPr>
            <p:nvPr userDrawn="1"/>
          </p:nvSpPr>
          <p:spPr bwMode="auto">
            <a:xfrm>
              <a:off x="813" y="910"/>
              <a:ext cx="307" cy="291"/>
            </a:xfrm>
            <a:custGeom>
              <a:avLst/>
              <a:gdLst>
                <a:gd name="T0" fmla="*/ 87 w 173"/>
                <a:gd name="T1" fmla="*/ 123 h 162"/>
                <a:gd name="T2" fmla="*/ 134 w 173"/>
                <a:gd name="T3" fmla="*/ 76 h 162"/>
                <a:gd name="T4" fmla="*/ 134 w 173"/>
                <a:gd name="T5" fmla="*/ 39 h 162"/>
                <a:gd name="T6" fmla="*/ 147 w 173"/>
                <a:gd name="T7" fmla="*/ 26 h 162"/>
                <a:gd name="T8" fmla="*/ 147 w 173"/>
                <a:gd name="T9" fmla="*/ 76 h 162"/>
                <a:gd name="T10" fmla="*/ 87 w 173"/>
                <a:gd name="T11" fmla="*/ 136 h 162"/>
                <a:gd name="T12" fmla="*/ 26 w 173"/>
                <a:gd name="T13" fmla="*/ 76 h 162"/>
                <a:gd name="T14" fmla="*/ 26 w 173"/>
                <a:gd name="T15" fmla="*/ 26 h 162"/>
                <a:gd name="T16" fmla="*/ 39 w 173"/>
                <a:gd name="T17" fmla="*/ 39 h 162"/>
                <a:gd name="T18" fmla="*/ 39 w 173"/>
                <a:gd name="T19" fmla="*/ 76 h 162"/>
                <a:gd name="T20" fmla="*/ 87 w 173"/>
                <a:gd name="T21" fmla="*/ 123 h 162"/>
                <a:gd name="T22" fmla="*/ 160 w 173"/>
                <a:gd name="T23" fmla="*/ 13 h 162"/>
                <a:gd name="T24" fmla="*/ 160 w 173"/>
                <a:gd name="T25" fmla="*/ 76 h 162"/>
                <a:gd name="T26" fmla="*/ 87 w 173"/>
                <a:gd name="T27" fmla="*/ 149 h 162"/>
                <a:gd name="T28" fmla="*/ 13 w 173"/>
                <a:gd name="T29" fmla="*/ 76 h 162"/>
                <a:gd name="T30" fmla="*/ 13 w 173"/>
                <a:gd name="T31" fmla="*/ 13 h 162"/>
                <a:gd name="T32" fmla="*/ 0 w 173"/>
                <a:gd name="T33" fmla="*/ 0 h 162"/>
                <a:gd name="T34" fmla="*/ 0 w 173"/>
                <a:gd name="T35" fmla="*/ 76 h 162"/>
                <a:gd name="T36" fmla="*/ 87 w 173"/>
                <a:gd name="T37" fmla="*/ 162 h 162"/>
                <a:gd name="T38" fmla="*/ 87 w 173"/>
                <a:gd name="T39" fmla="*/ 162 h 162"/>
                <a:gd name="T40" fmla="*/ 173 w 173"/>
                <a:gd name="T41" fmla="*/ 76 h 162"/>
                <a:gd name="T42" fmla="*/ 173 w 173"/>
                <a:gd name="T43" fmla="*/ 0 h 162"/>
                <a:gd name="T44" fmla="*/ 160 w 173"/>
                <a:gd name="T45" fmla="*/ 13 h 162"/>
                <a:gd name="T46" fmla="*/ 52 w 173"/>
                <a:gd name="T47" fmla="*/ 71 h 162"/>
                <a:gd name="T48" fmla="*/ 60 w 173"/>
                <a:gd name="T49" fmla="*/ 79 h 162"/>
                <a:gd name="T50" fmla="*/ 71 w 173"/>
                <a:gd name="T51" fmla="*/ 71 h 162"/>
                <a:gd name="T52" fmla="*/ 52 w 173"/>
                <a:gd name="T53" fmla="*/ 52 h 162"/>
                <a:gd name="T54" fmla="*/ 52 w 173"/>
                <a:gd name="T55" fmla="*/ 71 h 162"/>
                <a:gd name="T56" fmla="*/ 111 w 173"/>
                <a:gd name="T57" fmla="*/ 80 h 162"/>
                <a:gd name="T58" fmla="*/ 104 w 173"/>
                <a:gd name="T59" fmla="*/ 92 h 162"/>
                <a:gd name="T60" fmla="*/ 92 w 173"/>
                <a:gd name="T61" fmla="*/ 99 h 162"/>
                <a:gd name="T62" fmla="*/ 81 w 173"/>
                <a:gd name="T63" fmla="*/ 105 h 162"/>
                <a:gd name="T64" fmla="*/ 78 w 173"/>
                <a:gd name="T65" fmla="*/ 109 h 162"/>
                <a:gd name="T66" fmla="*/ 87 w 173"/>
                <a:gd name="T67" fmla="*/ 110 h 162"/>
                <a:gd name="T68" fmla="*/ 121 w 173"/>
                <a:gd name="T69" fmla="*/ 76 h 162"/>
                <a:gd name="T70" fmla="*/ 121 w 173"/>
                <a:gd name="T71" fmla="*/ 67 h 162"/>
                <a:gd name="T72" fmla="*/ 117 w 173"/>
                <a:gd name="T73" fmla="*/ 70 h 162"/>
                <a:gd name="T74" fmla="*/ 111 w 173"/>
                <a:gd name="T75" fmla="*/ 80 h 162"/>
                <a:gd name="T76" fmla="*/ 68 w 173"/>
                <a:gd name="T77" fmla="*/ 105 h 162"/>
                <a:gd name="T78" fmla="*/ 74 w 173"/>
                <a:gd name="T79" fmla="*/ 96 h 162"/>
                <a:gd name="T80" fmla="*/ 84 w 173"/>
                <a:gd name="T81" fmla="*/ 90 h 162"/>
                <a:gd name="T82" fmla="*/ 96 w 173"/>
                <a:gd name="T83" fmla="*/ 83 h 162"/>
                <a:gd name="T84" fmla="*/ 104 w 173"/>
                <a:gd name="T85" fmla="*/ 71 h 162"/>
                <a:gd name="T86" fmla="*/ 110 w 173"/>
                <a:gd name="T87" fmla="*/ 61 h 162"/>
                <a:gd name="T88" fmla="*/ 120 w 173"/>
                <a:gd name="T89" fmla="*/ 55 h 162"/>
                <a:gd name="T90" fmla="*/ 121 w 173"/>
                <a:gd name="T91" fmla="*/ 54 h 162"/>
                <a:gd name="T92" fmla="*/ 121 w 173"/>
                <a:gd name="T93" fmla="*/ 41 h 162"/>
                <a:gd name="T94" fmla="*/ 113 w 173"/>
                <a:gd name="T95" fmla="*/ 46 h 162"/>
                <a:gd name="T96" fmla="*/ 102 w 173"/>
                <a:gd name="T97" fmla="*/ 52 h 162"/>
                <a:gd name="T98" fmla="*/ 96 w 173"/>
                <a:gd name="T99" fmla="*/ 62 h 162"/>
                <a:gd name="T100" fmla="*/ 89 w 173"/>
                <a:gd name="T101" fmla="*/ 74 h 162"/>
                <a:gd name="T102" fmla="*/ 76 w 173"/>
                <a:gd name="T103" fmla="*/ 82 h 162"/>
                <a:gd name="T104" fmla="*/ 66 w 173"/>
                <a:gd name="T105" fmla="*/ 88 h 162"/>
                <a:gd name="T106" fmla="*/ 60 w 173"/>
                <a:gd name="T107" fmla="*/ 97 h 162"/>
                <a:gd name="T108" fmla="*/ 68 w 173"/>
                <a:gd name="T109" fmla="*/ 10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 h="162">
                  <a:moveTo>
                    <a:pt x="87" y="123"/>
                  </a:moveTo>
                  <a:cubicBezTo>
                    <a:pt x="113" y="123"/>
                    <a:pt x="134" y="102"/>
                    <a:pt x="134" y="76"/>
                  </a:cubicBezTo>
                  <a:cubicBezTo>
                    <a:pt x="134" y="39"/>
                    <a:pt x="134" y="39"/>
                    <a:pt x="134" y="39"/>
                  </a:cubicBezTo>
                  <a:cubicBezTo>
                    <a:pt x="147" y="26"/>
                    <a:pt x="147" y="26"/>
                    <a:pt x="147" y="26"/>
                  </a:cubicBezTo>
                  <a:cubicBezTo>
                    <a:pt x="147" y="76"/>
                    <a:pt x="147" y="76"/>
                    <a:pt x="147" y="76"/>
                  </a:cubicBezTo>
                  <a:cubicBezTo>
                    <a:pt x="147" y="109"/>
                    <a:pt x="120" y="136"/>
                    <a:pt x="87" y="136"/>
                  </a:cubicBezTo>
                  <a:cubicBezTo>
                    <a:pt x="53" y="136"/>
                    <a:pt x="26" y="109"/>
                    <a:pt x="26" y="76"/>
                  </a:cubicBezTo>
                  <a:cubicBezTo>
                    <a:pt x="26" y="26"/>
                    <a:pt x="26" y="26"/>
                    <a:pt x="26" y="26"/>
                  </a:cubicBezTo>
                  <a:cubicBezTo>
                    <a:pt x="39" y="39"/>
                    <a:pt x="39" y="39"/>
                    <a:pt x="39" y="39"/>
                  </a:cubicBezTo>
                  <a:cubicBezTo>
                    <a:pt x="39" y="76"/>
                    <a:pt x="39" y="76"/>
                    <a:pt x="39" y="76"/>
                  </a:cubicBezTo>
                  <a:cubicBezTo>
                    <a:pt x="39" y="102"/>
                    <a:pt x="61" y="123"/>
                    <a:pt x="87" y="123"/>
                  </a:cubicBezTo>
                  <a:close/>
                  <a:moveTo>
                    <a:pt x="160" y="13"/>
                  </a:moveTo>
                  <a:cubicBezTo>
                    <a:pt x="160" y="76"/>
                    <a:pt x="160" y="76"/>
                    <a:pt x="160" y="76"/>
                  </a:cubicBezTo>
                  <a:cubicBezTo>
                    <a:pt x="160" y="116"/>
                    <a:pt x="127" y="149"/>
                    <a:pt x="87" y="149"/>
                  </a:cubicBezTo>
                  <a:cubicBezTo>
                    <a:pt x="46" y="149"/>
                    <a:pt x="13" y="116"/>
                    <a:pt x="13" y="76"/>
                  </a:cubicBezTo>
                  <a:cubicBezTo>
                    <a:pt x="13" y="13"/>
                    <a:pt x="13" y="13"/>
                    <a:pt x="13" y="13"/>
                  </a:cubicBezTo>
                  <a:cubicBezTo>
                    <a:pt x="0" y="0"/>
                    <a:pt x="0" y="0"/>
                    <a:pt x="0" y="0"/>
                  </a:cubicBezTo>
                  <a:cubicBezTo>
                    <a:pt x="0" y="76"/>
                    <a:pt x="0" y="76"/>
                    <a:pt x="0" y="76"/>
                  </a:cubicBezTo>
                  <a:cubicBezTo>
                    <a:pt x="0" y="123"/>
                    <a:pt x="39" y="162"/>
                    <a:pt x="87" y="162"/>
                  </a:cubicBezTo>
                  <a:cubicBezTo>
                    <a:pt x="87" y="162"/>
                    <a:pt x="87" y="162"/>
                    <a:pt x="87" y="162"/>
                  </a:cubicBezTo>
                  <a:cubicBezTo>
                    <a:pt x="134" y="162"/>
                    <a:pt x="173" y="123"/>
                    <a:pt x="173" y="76"/>
                  </a:cubicBezTo>
                  <a:cubicBezTo>
                    <a:pt x="173" y="0"/>
                    <a:pt x="173" y="0"/>
                    <a:pt x="173" y="0"/>
                  </a:cubicBezTo>
                  <a:lnTo>
                    <a:pt x="160" y="13"/>
                  </a:lnTo>
                  <a:close/>
                  <a:moveTo>
                    <a:pt x="52" y="71"/>
                  </a:moveTo>
                  <a:cubicBezTo>
                    <a:pt x="60" y="79"/>
                    <a:pt x="60" y="79"/>
                    <a:pt x="60" y="79"/>
                  </a:cubicBezTo>
                  <a:cubicBezTo>
                    <a:pt x="64" y="75"/>
                    <a:pt x="68" y="73"/>
                    <a:pt x="71" y="71"/>
                  </a:cubicBezTo>
                  <a:cubicBezTo>
                    <a:pt x="52" y="52"/>
                    <a:pt x="52" y="52"/>
                    <a:pt x="52" y="52"/>
                  </a:cubicBezTo>
                  <a:lnTo>
                    <a:pt x="52" y="71"/>
                  </a:lnTo>
                  <a:close/>
                  <a:moveTo>
                    <a:pt x="111" y="80"/>
                  </a:moveTo>
                  <a:cubicBezTo>
                    <a:pt x="110" y="84"/>
                    <a:pt x="108" y="88"/>
                    <a:pt x="104" y="92"/>
                  </a:cubicBezTo>
                  <a:cubicBezTo>
                    <a:pt x="100" y="96"/>
                    <a:pt x="95" y="98"/>
                    <a:pt x="92" y="99"/>
                  </a:cubicBezTo>
                  <a:cubicBezTo>
                    <a:pt x="88" y="101"/>
                    <a:pt x="85" y="102"/>
                    <a:pt x="81" y="105"/>
                  </a:cubicBezTo>
                  <a:cubicBezTo>
                    <a:pt x="80" y="106"/>
                    <a:pt x="79" y="108"/>
                    <a:pt x="78" y="109"/>
                  </a:cubicBezTo>
                  <a:cubicBezTo>
                    <a:pt x="81" y="110"/>
                    <a:pt x="84" y="110"/>
                    <a:pt x="87" y="110"/>
                  </a:cubicBezTo>
                  <a:cubicBezTo>
                    <a:pt x="106" y="110"/>
                    <a:pt x="121" y="95"/>
                    <a:pt x="121" y="76"/>
                  </a:cubicBezTo>
                  <a:cubicBezTo>
                    <a:pt x="121" y="67"/>
                    <a:pt x="121" y="67"/>
                    <a:pt x="121" y="67"/>
                  </a:cubicBezTo>
                  <a:cubicBezTo>
                    <a:pt x="120" y="68"/>
                    <a:pt x="119" y="69"/>
                    <a:pt x="117" y="70"/>
                  </a:cubicBezTo>
                  <a:cubicBezTo>
                    <a:pt x="114" y="73"/>
                    <a:pt x="113" y="77"/>
                    <a:pt x="111" y="80"/>
                  </a:cubicBezTo>
                  <a:close/>
                  <a:moveTo>
                    <a:pt x="68" y="105"/>
                  </a:moveTo>
                  <a:cubicBezTo>
                    <a:pt x="69" y="102"/>
                    <a:pt x="71" y="99"/>
                    <a:pt x="74" y="96"/>
                  </a:cubicBezTo>
                  <a:cubicBezTo>
                    <a:pt x="77" y="93"/>
                    <a:pt x="80" y="92"/>
                    <a:pt x="84" y="90"/>
                  </a:cubicBezTo>
                  <a:cubicBezTo>
                    <a:pt x="88" y="89"/>
                    <a:pt x="92" y="87"/>
                    <a:pt x="96" y="83"/>
                  </a:cubicBezTo>
                  <a:cubicBezTo>
                    <a:pt x="100" y="79"/>
                    <a:pt x="102" y="75"/>
                    <a:pt x="104" y="71"/>
                  </a:cubicBezTo>
                  <a:cubicBezTo>
                    <a:pt x="105" y="68"/>
                    <a:pt x="106" y="64"/>
                    <a:pt x="110" y="61"/>
                  </a:cubicBezTo>
                  <a:cubicBezTo>
                    <a:pt x="113" y="58"/>
                    <a:pt x="117" y="56"/>
                    <a:pt x="120" y="55"/>
                  </a:cubicBezTo>
                  <a:cubicBezTo>
                    <a:pt x="120" y="55"/>
                    <a:pt x="121" y="54"/>
                    <a:pt x="121" y="54"/>
                  </a:cubicBezTo>
                  <a:cubicBezTo>
                    <a:pt x="121" y="41"/>
                    <a:pt x="121" y="41"/>
                    <a:pt x="121" y="41"/>
                  </a:cubicBezTo>
                  <a:cubicBezTo>
                    <a:pt x="118" y="43"/>
                    <a:pt x="116" y="44"/>
                    <a:pt x="113" y="46"/>
                  </a:cubicBezTo>
                  <a:cubicBezTo>
                    <a:pt x="109" y="47"/>
                    <a:pt x="106" y="49"/>
                    <a:pt x="102" y="52"/>
                  </a:cubicBezTo>
                  <a:cubicBezTo>
                    <a:pt x="99" y="55"/>
                    <a:pt x="98" y="59"/>
                    <a:pt x="96" y="62"/>
                  </a:cubicBezTo>
                  <a:cubicBezTo>
                    <a:pt x="95" y="66"/>
                    <a:pt x="93" y="70"/>
                    <a:pt x="89" y="74"/>
                  </a:cubicBezTo>
                  <a:cubicBezTo>
                    <a:pt x="84" y="78"/>
                    <a:pt x="80" y="80"/>
                    <a:pt x="76" y="82"/>
                  </a:cubicBezTo>
                  <a:cubicBezTo>
                    <a:pt x="73" y="83"/>
                    <a:pt x="69" y="84"/>
                    <a:pt x="66" y="88"/>
                  </a:cubicBezTo>
                  <a:cubicBezTo>
                    <a:pt x="62" y="91"/>
                    <a:pt x="61" y="94"/>
                    <a:pt x="60" y="97"/>
                  </a:cubicBezTo>
                  <a:cubicBezTo>
                    <a:pt x="62" y="100"/>
                    <a:pt x="65" y="103"/>
                    <a:pt x="68" y="1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3" name="Freeform 32">
              <a:extLst>
                <a:ext uri="{FF2B5EF4-FFF2-40B4-BE49-F238E27FC236}">
                  <a16:creationId xmlns:a16="http://schemas.microsoft.com/office/drawing/2014/main" id="{68C8B5AB-CE0F-4901-AE2E-A1B130EAA6A6}"/>
                </a:ext>
              </a:extLst>
            </p:cNvPr>
            <p:cNvSpPr>
              <a:spLocks noEditPoints="1"/>
            </p:cNvSpPr>
            <p:nvPr userDrawn="1"/>
          </p:nvSpPr>
          <p:spPr bwMode="auto">
            <a:xfrm>
              <a:off x="829" y="895"/>
              <a:ext cx="275" cy="130"/>
            </a:xfrm>
            <a:custGeom>
              <a:avLst/>
              <a:gdLst>
                <a:gd name="T0" fmla="*/ 88 w 155"/>
                <a:gd name="T1" fmla="*/ 50 h 72"/>
                <a:gd name="T2" fmla="*/ 37 w 155"/>
                <a:gd name="T3" fmla="*/ 0 h 72"/>
                <a:gd name="T4" fmla="*/ 55 w 155"/>
                <a:gd name="T5" fmla="*/ 0 h 72"/>
                <a:gd name="T6" fmla="*/ 100 w 155"/>
                <a:gd name="T7" fmla="*/ 44 h 72"/>
                <a:gd name="T8" fmla="*/ 97 w 155"/>
                <a:gd name="T9" fmla="*/ 45 h 72"/>
                <a:gd name="T10" fmla="*/ 88 w 155"/>
                <a:gd name="T11" fmla="*/ 50 h 72"/>
                <a:gd name="T12" fmla="*/ 76 w 155"/>
                <a:gd name="T13" fmla="*/ 67 h 72"/>
                <a:gd name="T14" fmla="*/ 79 w 155"/>
                <a:gd name="T15" fmla="*/ 60 h 72"/>
                <a:gd name="T16" fmla="*/ 19 w 155"/>
                <a:gd name="T17" fmla="*/ 0 h 72"/>
                <a:gd name="T18" fmla="*/ 0 w 155"/>
                <a:gd name="T19" fmla="*/ 0 h 72"/>
                <a:gd name="T20" fmla="*/ 73 w 155"/>
                <a:gd name="T21" fmla="*/ 72 h 72"/>
                <a:gd name="T22" fmla="*/ 76 w 155"/>
                <a:gd name="T23" fmla="*/ 67 h 72"/>
                <a:gd name="T24" fmla="*/ 114 w 155"/>
                <a:gd name="T25" fmla="*/ 40 h 72"/>
                <a:gd name="T26" fmla="*/ 155 w 155"/>
                <a:gd name="T27" fmla="*/ 0 h 72"/>
                <a:gd name="T28" fmla="*/ 136 w 155"/>
                <a:gd name="T29" fmla="*/ 0 h 72"/>
                <a:gd name="T30" fmla="*/ 105 w 155"/>
                <a:gd name="T31" fmla="*/ 31 h 72"/>
                <a:gd name="T32" fmla="*/ 114 w 155"/>
                <a:gd name="T33" fmla="*/ 40 h 72"/>
                <a:gd name="T34" fmla="*/ 96 w 155"/>
                <a:gd name="T35" fmla="*/ 22 h 72"/>
                <a:gd name="T36" fmla="*/ 118 w 155"/>
                <a:gd name="T37" fmla="*/ 0 h 72"/>
                <a:gd name="T38" fmla="*/ 100 w 155"/>
                <a:gd name="T39" fmla="*/ 0 h 72"/>
                <a:gd name="T40" fmla="*/ 87 w 155"/>
                <a:gd name="T41" fmla="*/ 13 h 72"/>
                <a:gd name="T42" fmla="*/ 96 w 155"/>
                <a:gd name="T4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72">
                  <a:moveTo>
                    <a:pt x="88" y="50"/>
                  </a:moveTo>
                  <a:cubicBezTo>
                    <a:pt x="37" y="0"/>
                    <a:pt x="37" y="0"/>
                    <a:pt x="37" y="0"/>
                  </a:cubicBezTo>
                  <a:cubicBezTo>
                    <a:pt x="55" y="0"/>
                    <a:pt x="55" y="0"/>
                    <a:pt x="55" y="0"/>
                  </a:cubicBezTo>
                  <a:cubicBezTo>
                    <a:pt x="100" y="44"/>
                    <a:pt x="100" y="44"/>
                    <a:pt x="100" y="44"/>
                  </a:cubicBezTo>
                  <a:cubicBezTo>
                    <a:pt x="99" y="44"/>
                    <a:pt x="98" y="45"/>
                    <a:pt x="97" y="45"/>
                  </a:cubicBezTo>
                  <a:cubicBezTo>
                    <a:pt x="94" y="47"/>
                    <a:pt x="91" y="48"/>
                    <a:pt x="88" y="50"/>
                  </a:cubicBezTo>
                  <a:close/>
                  <a:moveTo>
                    <a:pt x="76" y="67"/>
                  </a:moveTo>
                  <a:cubicBezTo>
                    <a:pt x="76" y="65"/>
                    <a:pt x="77" y="63"/>
                    <a:pt x="79" y="60"/>
                  </a:cubicBezTo>
                  <a:cubicBezTo>
                    <a:pt x="19" y="0"/>
                    <a:pt x="19" y="0"/>
                    <a:pt x="19" y="0"/>
                  </a:cubicBezTo>
                  <a:cubicBezTo>
                    <a:pt x="0" y="0"/>
                    <a:pt x="0" y="0"/>
                    <a:pt x="0" y="0"/>
                  </a:cubicBezTo>
                  <a:cubicBezTo>
                    <a:pt x="73" y="72"/>
                    <a:pt x="73" y="72"/>
                    <a:pt x="73" y="72"/>
                  </a:cubicBezTo>
                  <a:cubicBezTo>
                    <a:pt x="74" y="71"/>
                    <a:pt x="75" y="69"/>
                    <a:pt x="76" y="67"/>
                  </a:cubicBezTo>
                  <a:close/>
                  <a:moveTo>
                    <a:pt x="114" y="40"/>
                  </a:moveTo>
                  <a:cubicBezTo>
                    <a:pt x="155" y="0"/>
                    <a:pt x="155" y="0"/>
                    <a:pt x="155" y="0"/>
                  </a:cubicBezTo>
                  <a:cubicBezTo>
                    <a:pt x="136" y="0"/>
                    <a:pt x="136" y="0"/>
                    <a:pt x="136" y="0"/>
                  </a:cubicBezTo>
                  <a:cubicBezTo>
                    <a:pt x="105" y="31"/>
                    <a:pt x="105" y="31"/>
                    <a:pt x="105" y="31"/>
                  </a:cubicBezTo>
                  <a:lnTo>
                    <a:pt x="114" y="40"/>
                  </a:lnTo>
                  <a:close/>
                  <a:moveTo>
                    <a:pt x="96" y="22"/>
                  </a:moveTo>
                  <a:cubicBezTo>
                    <a:pt x="118" y="0"/>
                    <a:pt x="118" y="0"/>
                    <a:pt x="118" y="0"/>
                  </a:cubicBezTo>
                  <a:cubicBezTo>
                    <a:pt x="100" y="0"/>
                    <a:pt x="100" y="0"/>
                    <a:pt x="100" y="0"/>
                  </a:cubicBezTo>
                  <a:cubicBezTo>
                    <a:pt x="87" y="13"/>
                    <a:pt x="87" y="13"/>
                    <a:pt x="87" y="13"/>
                  </a:cubicBezTo>
                  <a:lnTo>
                    <a:pt x="96"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4" name="Freeform 33">
              <a:extLst>
                <a:ext uri="{FF2B5EF4-FFF2-40B4-BE49-F238E27FC236}">
                  <a16:creationId xmlns:a16="http://schemas.microsoft.com/office/drawing/2014/main" id="{7979F161-FAF4-48B6-AAD7-02F700DC2F24}"/>
                </a:ext>
              </a:extLst>
            </p:cNvPr>
            <p:cNvSpPr>
              <a:spLocks/>
            </p:cNvSpPr>
            <p:nvPr userDrawn="1"/>
          </p:nvSpPr>
          <p:spPr bwMode="auto">
            <a:xfrm>
              <a:off x="1128" y="895"/>
              <a:ext cx="22" cy="26"/>
            </a:xfrm>
            <a:custGeom>
              <a:avLst/>
              <a:gdLst>
                <a:gd name="T0" fmla="*/ 0 w 22"/>
                <a:gd name="T1" fmla="*/ 0 h 26"/>
                <a:gd name="T2" fmla="*/ 22 w 22"/>
                <a:gd name="T3" fmla="*/ 0 h 26"/>
                <a:gd name="T4" fmla="*/ 22 w 22"/>
                <a:gd name="T5" fmla="*/ 4 h 26"/>
                <a:gd name="T6" fmla="*/ 13 w 22"/>
                <a:gd name="T7" fmla="*/ 4 h 26"/>
                <a:gd name="T8" fmla="*/ 13 w 22"/>
                <a:gd name="T9" fmla="*/ 26 h 26"/>
                <a:gd name="T10" fmla="*/ 8 w 22"/>
                <a:gd name="T11" fmla="*/ 26 h 26"/>
                <a:gd name="T12" fmla="*/ 8 w 22"/>
                <a:gd name="T13" fmla="*/ 4 h 26"/>
                <a:gd name="T14" fmla="*/ 0 w 22"/>
                <a:gd name="T15" fmla="*/ 4 h 26"/>
                <a:gd name="T16" fmla="*/ 0 w 2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6">
                  <a:moveTo>
                    <a:pt x="0" y="0"/>
                  </a:moveTo>
                  <a:lnTo>
                    <a:pt x="22" y="0"/>
                  </a:lnTo>
                  <a:lnTo>
                    <a:pt x="22" y="4"/>
                  </a:lnTo>
                  <a:lnTo>
                    <a:pt x="13" y="4"/>
                  </a:lnTo>
                  <a:lnTo>
                    <a:pt x="13" y="26"/>
                  </a:lnTo>
                  <a:lnTo>
                    <a:pt x="8" y="26"/>
                  </a:lnTo>
                  <a:lnTo>
                    <a:pt x="8" y="4"/>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5" name="Freeform 34">
              <a:extLst>
                <a:ext uri="{FF2B5EF4-FFF2-40B4-BE49-F238E27FC236}">
                  <a16:creationId xmlns:a16="http://schemas.microsoft.com/office/drawing/2014/main" id="{06EAC9BF-623C-4A77-B584-79EECB8F5DC8}"/>
                </a:ext>
              </a:extLst>
            </p:cNvPr>
            <p:cNvSpPr>
              <a:spLocks/>
            </p:cNvSpPr>
            <p:nvPr userDrawn="1"/>
          </p:nvSpPr>
          <p:spPr bwMode="auto">
            <a:xfrm>
              <a:off x="1155" y="895"/>
              <a:ext cx="27" cy="26"/>
            </a:xfrm>
            <a:custGeom>
              <a:avLst/>
              <a:gdLst>
                <a:gd name="T0" fmla="*/ 0 w 27"/>
                <a:gd name="T1" fmla="*/ 0 h 26"/>
                <a:gd name="T2" fmla="*/ 5 w 27"/>
                <a:gd name="T3" fmla="*/ 0 h 26"/>
                <a:gd name="T4" fmla="*/ 14 w 27"/>
                <a:gd name="T5" fmla="*/ 17 h 26"/>
                <a:gd name="T6" fmla="*/ 21 w 27"/>
                <a:gd name="T7" fmla="*/ 0 h 26"/>
                <a:gd name="T8" fmla="*/ 27 w 27"/>
                <a:gd name="T9" fmla="*/ 0 h 26"/>
                <a:gd name="T10" fmla="*/ 27 w 27"/>
                <a:gd name="T11" fmla="*/ 26 h 26"/>
                <a:gd name="T12" fmla="*/ 23 w 27"/>
                <a:gd name="T13" fmla="*/ 26 h 26"/>
                <a:gd name="T14" fmla="*/ 23 w 27"/>
                <a:gd name="T15" fmla="*/ 8 h 26"/>
                <a:gd name="T16" fmla="*/ 14 w 27"/>
                <a:gd name="T17" fmla="*/ 24 h 26"/>
                <a:gd name="T18" fmla="*/ 12 w 27"/>
                <a:gd name="T19" fmla="*/ 24 h 26"/>
                <a:gd name="T20" fmla="*/ 4 w 27"/>
                <a:gd name="T21" fmla="*/ 8 h 26"/>
                <a:gd name="T22" fmla="*/ 4 w 27"/>
                <a:gd name="T23" fmla="*/ 26 h 26"/>
                <a:gd name="T24" fmla="*/ 0 w 27"/>
                <a:gd name="T25" fmla="*/ 26 h 26"/>
                <a:gd name="T26" fmla="*/ 0 w 27"/>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6">
                  <a:moveTo>
                    <a:pt x="0" y="0"/>
                  </a:moveTo>
                  <a:lnTo>
                    <a:pt x="5" y="0"/>
                  </a:lnTo>
                  <a:lnTo>
                    <a:pt x="14" y="17"/>
                  </a:lnTo>
                  <a:lnTo>
                    <a:pt x="21" y="0"/>
                  </a:lnTo>
                  <a:lnTo>
                    <a:pt x="27" y="0"/>
                  </a:lnTo>
                  <a:lnTo>
                    <a:pt x="27" y="26"/>
                  </a:lnTo>
                  <a:lnTo>
                    <a:pt x="23" y="26"/>
                  </a:lnTo>
                  <a:lnTo>
                    <a:pt x="23" y="8"/>
                  </a:lnTo>
                  <a:lnTo>
                    <a:pt x="14" y="24"/>
                  </a:lnTo>
                  <a:lnTo>
                    <a:pt x="12" y="24"/>
                  </a:lnTo>
                  <a:lnTo>
                    <a:pt x="4" y="8"/>
                  </a:lnTo>
                  <a:lnTo>
                    <a:pt x="4" y="26"/>
                  </a:lnTo>
                  <a:lnTo>
                    <a:pt x="0" y="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grpSp>
      <p:sp>
        <p:nvSpPr>
          <p:cNvPr id="46" name="Rectangle 45">
            <a:extLst>
              <a:ext uri="{FF2B5EF4-FFF2-40B4-BE49-F238E27FC236}">
                <a16:creationId xmlns:a16="http://schemas.microsoft.com/office/drawing/2014/main" id="{B899A91B-1481-4B29-B01A-55DFAB69E87B}"/>
              </a:ext>
            </a:extLst>
          </p:cNvPr>
          <p:cNvSpPr/>
          <p:nvPr userDrawn="1"/>
        </p:nvSpPr>
        <p:spPr>
          <a:xfrm>
            <a:off x="0" y="5763488"/>
            <a:ext cx="1964485" cy="66696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58759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75CF85-77E3-408C-A471-A04FF0EAAF46}" type="datetimeFigureOut">
              <a:rPr lang="en-ZA" smtClean="0"/>
              <a:t>09-Mar-2025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674C62B-5190-44BA-B849-0FC7B4CE1873}" type="slidenum">
              <a:rPr lang="en-ZA" smtClean="0"/>
              <a:t>‹#›</a:t>
            </a:fld>
            <a:endParaRPr lang="en-ZA"/>
          </a:p>
        </p:txBody>
      </p:sp>
    </p:spTree>
    <p:extLst>
      <p:ext uri="{BB962C8B-B14F-4D97-AF65-F5344CB8AC3E}">
        <p14:creationId xmlns:p14="http://schemas.microsoft.com/office/powerpoint/2010/main" val="1926185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1" name="Picture 10" descr="Schoolboy with laptop in robotics class">
            <a:extLst>
              <a:ext uri="{FF2B5EF4-FFF2-40B4-BE49-F238E27FC236}">
                <a16:creationId xmlns:a16="http://schemas.microsoft.com/office/drawing/2014/main" id="{086D239A-E61E-4A2E-90EB-2591BB992F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15" t="11714" b="7499"/>
          <a:stretch/>
        </p:blipFill>
        <p:spPr>
          <a:xfrm>
            <a:off x="1" y="0"/>
            <a:ext cx="12199620" cy="6858000"/>
          </a:xfrm>
          <a:prstGeom prst="rect">
            <a:avLst/>
          </a:prstGeom>
        </p:spPr>
      </p:pic>
      <p:pic>
        <p:nvPicPr>
          <p:cNvPr id="12" name="Picture 11">
            <a:extLst>
              <a:ext uri="{FF2B5EF4-FFF2-40B4-BE49-F238E27FC236}">
                <a16:creationId xmlns:a16="http://schemas.microsoft.com/office/drawing/2014/main" id="{00E6BFE2-9B34-48D7-B2C0-0C2AB5E741DA}"/>
              </a:ext>
            </a:extLst>
          </p:cNvPr>
          <p:cNvPicPr>
            <a:picLocks noChangeAspect="1"/>
          </p:cNvPicPr>
          <p:nvPr userDrawn="1"/>
        </p:nvPicPr>
        <p:blipFill>
          <a:blip r:embed="rId3" cstate="print">
            <a:alphaModFix amt="85000"/>
            <a:extLst>
              <a:ext uri="{28A0092B-C50C-407E-A947-70E740481C1C}">
                <a14:useLocalDpi xmlns:a14="http://schemas.microsoft.com/office/drawing/2010/main" val="0"/>
              </a:ext>
            </a:extLst>
          </a:blip>
          <a:srcRect/>
          <a:stretch/>
        </p:blipFill>
        <p:spPr>
          <a:xfrm>
            <a:off x="1321" y="0"/>
            <a:ext cx="12189359" cy="6858000"/>
          </a:xfrm>
          <a:prstGeom prst="rect">
            <a:avLst/>
          </a:prstGeom>
        </p:spPr>
      </p:pic>
      <p:sp>
        <p:nvSpPr>
          <p:cNvPr id="7" name="Text Placeholder 9">
            <a:extLst>
              <a:ext uri="{FF2B5EF4-FFF2-40B4-BE49-F238E27FC236}">
                <a16:creationId xmlns:a16="http://schemas.microsoft.com/office/drawing/2014/main" id="{ECC9CD1D-3E94-4838-8A0D-AAF71DB8368D}"/>
              </a:ext>
            </a:extLst>
          </p:cNvPr>
          <p:cNvSpPr>
            <a:spLocks noGrp="1"/>
          </p:cNvSpPr>
          <p:nvPr>
            <p:ph type="body" sz="quarter" idx="10" hasCustomPrompt="1"/>
          </p:nvPr>
        </p:nvSpPr>
        <p:spPr>
          <a:xfrm>
            <a:off x="6637020" y="740093"/>
            <a:ext cx="5125403" cy="474784"/>
          </a:xfrm>
        </p:spPr>
        <p:txBody>
          <a:bodyPr>
            <a:normAutofit/>
          </a:bodyPr>
          <a:lstStyle>
            <a:lvl1pPr marL="0" indent="0">
              <a:lnSpc>
                <a:spcPct val="100000"/>
              </a:lnSpc>
              <a:spcBef>
                <a:spcPts val="0"/>
              </a:spcBef>
              <a:buNone/>
              <a:defRPr sz="1080" b="1" spc="180">
                <a:solidFill>
                  <a:schemeClr val="bg1"/>
                </a:solidFill>
                <a:latin typeface="Corbel" panose="020B0503020204020204" pitchFamily="34" charset="0"/>
              </a:defRPr>
            </a:lvl1pPr>
            <a:lvl2pPr marL="457198" indent="0">
              <a:buNone/>
              <a:defRPr sz="1740">
                <a:solidFill>
                  <a:schemeClr val="bg1"/>
                </a:solidFill>
                <a:latin typeface="Corbel" panose="020B0503020204020204" pitchFamily="34" charset="0"/>
              </a:defRPr>
            </a:lvl2pPr>
            <a:lvl3pPr marL="914396" indent="0">
              <a:buNone/>
              <a:defRPr sz="1740">
                <a:solidFill>
                  <a:schemeClr val="bg1"/>
                </a:solidFill>
                <a:latin typeface="Corbel" panose="020B0503020204020204" pitchFamily="34" charset="0"/>
              </a:defRPr>
            </a:lvl3pPr>
            <a:lvl4pPr marL="1371592" indent="0">
              <a:buNone/>
              <a:defRPr sz="1740">
                <a:solidFill>
                  <a:schemeClr val="bg1"/>
                </a:solidFill>
                <a:latin typeface="Corbel" panose="020B0503020204020204" pitchFamily="34" charset="0"/>
              </a:defRPr>
            </a:lvl4pPr>
            <a:lvl5pPr marL="1828790" indent="0">
              <a:buNone/>
              <a:defRPr sz="1740">
                <a:solidFill>
                  <a:schemeClr val="bg1"/>
                </a:solidFill>
                <a:latin typeface="Corbel" panose="020B0503020204020204" pitchFamily="34" charset="0"/>
              </a:defRPr>
            </a:lvl5pPr>
          </a:lstStyle>
          <a:p>
            <a:pPr lvl="0"/>
            <a:r>
              <a:rPr lang="en-ZA" dirty="0"/>
              <a:t>PRESENTATION TITLE IN CORBEL BOLD TWENTY POINT TEXT</a:t>
            </a:r>
          </a:p>
        </p:txBody>
      </p:sp>
      <p:sp>
        <p:nvSpPr>
          <p:cNvPr id="9" name="Text Placeholder 11">
            <a:extLst>
              <a:ext uri="{FF2B5EF4-FFF2-40B4-BE49-F238E27FC236}">
                <a16:creationId xmlns:a16="http://schemas.microsoft.com/office/drawing/2014/main" id="{E11A89FD-166B-4275-B16E-B1023A1B6EE6}"/>
              </a:ext>
            </a:extLst>
          </p:cNvPr>
          <p:cNvSpPr>
            <a:spLocks noGrp="1"/>
          </p:cNvSpPr>
          <p:nvPr>
            <p:ph type="body" sz="quarter" idx="11" hasCustomPrompt="1"/>
          </p:nvPr>
        </p:nvSpPr>
        <p:spPr>
          <a:xfrm>
            <a:off x="1337309" y="3499537"/>
            <a:ext cx="8538211" cy="580073"/>
          </a:xfrm>
        </p:spPr>
        <p:txBody>
          <a:bodyPr>
            <a:noAutofit/>
          </a:bodyPr>
          <a:lstStyle>
            <a:lvl1pPr marL="0" indent="0" algn="ctr">
              <a:buNone/>
              <a:defRPr sz="3240" b="1" spc="180">
                <a:solidFill>
                  <a:schemeClr val="bg1"/>
                </a:solidFill>
                <a:latin typeface="Corbel" panose="020B0503020204020204" pitchFamily="34" charset="0"/>
              </a:defRPr>
            </a:lvl1pPr>
            <a:lvl2pPr marL="457198" indent="0" algn="ctr">
              <a:buNone/>
              <a:defRPr sz="4800">
                <a:solidFill>
                  <a:schemeClr val="bg1"/>
                </a:solidFill>
                <a:latin typeface="Corbel" panose="020B0503020204020204" pitchFamily="34" charset="0"/>
              </a:defRPr>
            </a:lvl2pPr>
            <a:lvl3pPr marL="914396" indent="0" algn="ctr">
              <a:buNone/>
              <a:defRPr sz="4800">
                <a:solidFill>
                  <a:schemeClr val="bg1"/>
                </a:solidFill>
                <a:latin typeface="Corbel" panose="020B0503020204020204" pitchFamily="34" charset="0"/>
              </a:defRPr>
            </a:lvl3pPr>
            <a:lvl4pPr marL="1371592" indent="0" algn="ctr">
              <a:buNone/>
              <a:defRPr sz="4800">
                <a:solidFill>
                  <a:schemeClr val="bg1"/>
                </a:solidFill>
                <a:latin typeface="Corbel" panose="020B0503020204020204" pitchFamily="34" charset="0"/>
              </a:defRPr>
            </a:lvl4pPr>
            <a:lvl5pPr marL="1828790" indent="0" algn="ctr">
              <a:buNone/>
              <a:defRPr sz="4800">
                <a:solidFill>
                  <a:schemeClr val="bg1"/>
                </a:solidFill>
                <a:latin typeface="Corbel" panose="020B0503020204020204" pitchFamily="34" charset="0"/>
              </a:defRPr>
            </a:lvl5pPr>
          </a:lstStyle>
          <a:p>
            <a:pPr lvl="0"/>
            <a:r>
              <a:rPr lang="en-ZA" dirty="0"/>
              <a:t>DIVIDER TITLE IN THIS SPACE HERE</a:t>
            </a:r>
          </a:p>
        </p:txBody>
      </p:sp>
      <p:sp>
        <p:nvSpPr>
          <p:cNvPr id="10" name="Text Placeholder 13">
            <a:extLst>
              <a:ext uri="{FF2B5EF4-FFF2-40B4-BE49-F238E27FC236}">
                <a16:creationId xmlns:a16="http://schemas.microsoft.com/office/drawing/2014/main" id="{067BC7F0-36BB-4EA7-9034-DCF0E5A3EAFF}"/>
              </a:ext>
            </a:extLst>
          </p:cNvPr>
          <p:cNvSpPr>
            <a:spLocks noGrp="1"/>
          </p:cNvSpPr>
          <p:nvPr>
            <p:ph type="body" sz="quarter" idx="12" hasCustomPrompt="1"/>
          </p:nvPr>
        </p:nvSpPr>
        <p:spPr>
          <a:xfrm>
            <a:off x="3589021" y="4268288"/>
            <a:ext cx="4766311" cy="361883"/>
          </a:xfrm>
        </p:spPr>
        <p:txBody>
          <a:bodyPr>
            <a:noAutofit/>
          </a:bodyPr>
          <a:lstStyle>
            <a:lvl1pPr marL="0" indent="0" algn="ctr">
              <a:buNone/>
              <a:defRPr sz="2160" i="1" spc="180">
                <a:solidFill>
                  <a:schemeClr val="bg1"/>
                </a:solidFill>
                <a:latin typeface="Corbel" panose="020B0503020204020204" pitchFamily="34" charset="0"/>
              </a:defRPr>
            </a:lvl1pPr>
            <a:lvl2pPr>
              <a:defRPr sz="1680" i="1" spc="180">
                <a:solidFill>
                  <a:schemeClr val="bg1"/>
                </a:solidFill>
                <a:latin typeface="Corbel" panose="020B0503020204020204" pitchFamily="34" charset="0"/>
              </a:defRPr>
            </a:lvl2pPr>
            <a:lvl3pPr>
              <a:defRPr sz="1440" i="1" spc="180">
                <a:solidFill>
                  <a:schemeClr val="bg1"/>
                </a:solidFill>
                <a:latin typeface="Corbel" panose="020B0503020204020204" pitchFamily="34" charset="0"/>
              </a:defRPr>
            </a:lvl3pPr>
            <a:lvl4pPr>
              <a:defRPr sz="1200" i="1" spc="180">
                <a:solidFill>
                  <a:schemeClr val="bg1"/>
                </a:solidFill>
                <a:latin typeface="Corbel" panose="020B0503020204020204" pitchFamily="34" charset="0"/>
              </a:defRPr>
            </a:lvl4pPr>
            <a:lvl5pPr>
              <a:defRPr sz="1200" i="1" spc="180">
                <a:solidFill>
                  <a:schemeClr val="bg1"/>
                </a:solidFill>
                <a:latin typeface="Corbel" panose="020B0503020204020204" pitchFamily="34" charset="0"/>
              </a:defRPr>
            </a:lvl5pPr>
          </a:lstStyle>
          <a:p>
            <a:pPr lvl="0"/>
            <a:r>
              <a:rPr lang="en-ZA" dirty="0"/>
              <a:t>Sub title in this space if required</a:t>
            </a:r>
          </a:p>
        </p:txBody>
      </p:sp>
      <p:sp>
        <p:nvSpPr>
          <p:cNvPr id="8" name="Oval 7">
            <a:extLst>
              <a:ext uri="{FF2B5EF4-FFF2-40B4-BE49-F238E27FC236}">
                <a16:creationId xmlns:a16="http://schemas.microsoft.com/office/drawing/2014/main" id="{C0CF02E0-7C4C-47BD-A078-9D9327056C71}"/>
              </a:ext>
            </a:extLst>
          </p:cNvPr>
          <p:cNvSpPr/>
          <p:nvPr userDrawn="1"/>
        </p:nvSpPr>
        <p:spPr>
          <a:xfrm>
            <a:off x="11037572" y="6208141"/>
            <a:ext cx="394129" cy="39412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Slide Number Placeholder 5">
            <a:extLst>
              <a:ext uri="{FF2B5EF4-FFF2-40B4-BE49-F238E27FC236}">
                <a16:creationId xmlns:a16="http://schemas.microsoft.com/office/drawing/2014/main" id="{660AB226-4B94-423D-B846-D6097B7CADED}"/>
              </a:ext>
            </a:extLst>
          </p:cNvPr>
          <p:cNvSpPr>
            <a:spLocks noGrp="1"/>
          </p:cNvSpPr>
          <p:nvPr>
            <p:ph type="sldNum" sz="quarter" idx="4"/>
          </p:nvPr>
        </p:nvSpPr>
        <p:spPr>
          <a:xfrm>
            <a:off x="11055565" y="6212046"/>
            <a:ext cx="358140" cy="365125"/>
          </a:xfrm>
          <a:prstGeom prst="rect">
            <a:avLst/>
          </a:prstGeom>
        </p:spPr>
        <p:txBody>
          <a:bodyPr vert="horz" wrap="none" lIns="91440" tIns="45720" rIns="91440" bIns="45720" rtlCol="0" anchor="ctr"/>
          <a:lstStyle>
            <a:lvl1pPr algn="ctr">
              <a:defRPr sz="1200" b="1">
                <a:solidFill>
                  <a:schemeClr val="bg1"/>
                </a:solidFill>
                <a:latin typeface="Corbel" panose="020B0503020204020204" pitchFamily="34" charset="0"/>
              </a:defRPr>
            </a:lvl1pPr>
          </a:lstStyle>
          <a:p>
            <a:fld id="{F8A8E145-EC7E-466A-9731-DF4E630296A6}" type="slidenum">
              <a:rPr lang="en-US" smtClean="0"/>
              <a:pPr/>
              <a:t>‹#›</a:t>
            </a:fld>
            <a:endParaRPr lang="en-US" dirty="0"/>
          </a:p>
        </p:txBody>
      </p:sp>
      <p:grpSp>
        <p:nvGrpSpPr>
          <p:cNvPr id="15" name="Group 4">
            <a:extLst>
              <a:ext uri="{FF2B5EF4-FFF2-40B4-BE49-F238E27FC236}">
                <a16:creationId xmlns:a16="http://schemas.microsoft.com/office/drawing/2014/main" id="{B64B1A1F-3269-44AA-A249-FF0793E49FBF}"/>
              </a:ext>
            </a:extLst>
          </p:cNvPr>
          <p:cNvGrpSpPr>
            <a:grpSpLocks noChangeAspect="1"/>
          </p:cNvGrpSpPr>
          <p:nvPr userDrawn="1"/>
        </p:nvGrpSpPr>
        <p:grpSpPr bwMode="auto">
          <a:xfrm>
            <a:off x="774383" y="849630"/>
            <a:ext cx="2006917" cy="298133"/>
            <a:chOff x="813" y="892"/>
            <a:chExt cx="2107" cy="313"/>
          </a:xfrm>
        </p:grpSpPr>
        <p:sp>
          <p:nvSpPr>
            <p:cNvPr id="16" name="Freeform 5">
              <a:extLst>
                <a:ext uri="{FF2B5EF4-FFF2-40B4-BE49-F238E27FC236}">
                  <a16:creationId xmlns:a16="http://schemas.microsoft.com/office/drawing/2014/main" id="{7D710465-FCEE-4BDF-913D-001F478FABA3}"/>
                </a:ext>
              </a:extLst>
            </p:cNvPr>
            <p:cNvSpPr>
              <a:spLocks noEditPoints="1"/>
            </p:cNvSpPr>
            <p:nvPr userDrawn="1"/>
          </p:nvSpPr>
          <p:spPr bwMode="auto">
            <a:xfrm>
              <a:off x="1279" y="1102"/>
              <a:ext cx="101" cy="103"/>
            </a:xfrm>
            <a:custGeom>
              <a:avLst/>
              <a:gdLst>
                <a:gd name="T0" fmla="*/ 57 w 57"/>
                <a:gd name="T1" fmla="*/ 28 h 57"/>
                <a:gd name="T2" fmla="*/ 29 w 57"/>
                <a:gd name="T3" fmla="*/ 57 h 57"/>
                <a:gd name="T4" fmla="*/ 0 w 57"/>
                <a:gd name="T5" fmla="*/ 28 h 57"/>
                <a:gd name="T6" fmla="*/ 29 w 57"/>
                <a:gd name="T7" fmla="*/ 0 h 57"/>
                <a:gd name="T8" fmla="*/ 57 w 57"/>
                <a:gd name="T9" fmla="*/ 28 h 57"/>
                <a:gd name="T10" fmla="*/ 7 w 57"/>
                <a:gd name="T11" fmla="*/ 28 h 57"/>
                <a:gd name="T12" fmla="*/ 29 w 57"/>
                <a:gd name="T13" fmla="*/ 50 h 57"/>
                <a:gd name="T14" fmla="*/ 50 w 57"/>
                <a:gd name="T15" fmla="*/ 28 h 57"/>
                <a:gd name="T16" fmla="*/ 29 w 57"/>
                <a:gd name="T17" fmla="*/ 6 h 57"/>
                <a:gd name="T18" fmla="*/ 7 w 57"/>
                <a:gd name="T1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57" y="28"/>
                  </a:moveTo>
                  <a:cubicBezTo>
                    <a:pt x="57" y="45"/>
                    <a:pt x="45" y="57"/>
                    <a:pt x="29" y="57"/>
                  </a:cubicBezTo>
                  <a:cubicBezTo>
                    <a:pt x="12" y="57"/>
                    <a:pt x="0" y="45"/>
                    <a:pt x="0" y="28"/>
                  </a:cubicBezTo>
                  <a:cubicBezTo>
                    <a:pt x="0" y="12"/>
                    <a:pt x="12" y="0"/>
                    <a:pt x="29" y="0"/>
                  </a:cubicBezTo>
                  <a:cubicBezTo>
                    <a:pt x="45" y="0"/>
                    <a:pt x="57" y="12"/>
                    <a:pt x="57" y="28"/>
                  </a:cubicBezTo>
                  <a:close/>
                  <a:moveTo>
                    <a:pt x="7" y="28"/>
                  </a:moveTo>
                  <a:cubicBezTo>
                    <a:pt x="7" y="41"/>
                    <a:pt x="17" y="50"/>
                    <a:pt x="29" y="50"/>
                  </a:cubicBezTo>
                  <a:cubicBezTo>
                    <a:pt x="41" y="50"/>
                    <a:pt x="50" y="41"/>
                    <a:pt x="50" y="28"/>
                  </a:cubicBezTo>
                  <a:cubicBezTo>
                    <a:pt x="50" y="15"/>
                    <a:pt x="41" y="6"/>
                    <a:pt x="29" y="6"/>
                  </a:cubicBezTo>
                  <a:cubicBezTo>
                    <a:pt x="17" y="6"/>
                    <a:pt x="7" y="15"/>
                    <a:pt x="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7" name="Freeform 6">
              <a:extLst>
                <a:ext uri="{FF2B5EF4-FFF2-40B4-BE49-F238E27FC236}">
                  <a16:creationId xmlns:a16="http://schemas.microsoft.com/office/drawing/2014/main" id="{CB4FA364-D7C8-49BC-AAA0-E8C22D074250}"/>
                </a:ext>
              </a:extLst>
            </p:cNvPr>
            <p:cNvSpPr>
              <a:spLocks/>
            </p:cNvSpPr>
            <p:nvPr userDrawn="1"/>
          </p:nvSpPr>
          <p:spPr bwMode="auto">
            <a:xfrm>
              <a:off x="1419" y="1104"/>
              <a:ext cx="69" cy="99"/>
            </a:xfrm>
            <a:custGeom>
              <a:avLst/>
              <a:gdLst>
                <a:gd name="T0" fmla="*/ 66 w 69"/>
                <a:gd name="T1" fmla="*/ 54 h 99"/>
                <a:gd name="T2" fmla="*/ 12 w 69"/>
                <a:gd name="T3" fmla="*/ 54 h 99"/>
                <a:gd name="T4" fmla="*/ 12 w 69"/>
                <a:gd name="T5" fmla="*/ 99 h 99"/>
                <a:gd name="T6" fmla="*/ 0 w 69"/>
                <a:gd name="T7" fmla="*/ 99 h 99"/>
                <a:gd name="T8" fmla="*/ 0 w 69"/>
                <a:gd name="T9" fmla="*/ 0 h 99"/>
                <a:gd name="T10" fmla="*/ 69 w 69"/>
                <a:gd name="T11" fmla="*/ 0 h 99"/>
                <a:gd name="T12" fmla="*/ 69 w 69"/>
                <a:gd name="T13" fmla="*/ 11 h 99"/>
                <a:gd name="T14" fmla="*/ 12 w 69"/>
                <a:gd name="T15" fmla="*/ 11 h 99"/>
                <a:gd name="T16" fmla="*/ 12 w 69"/>
                <a:gd name="T17" fmla="*/ 43 h 99"/>
                <a:gd name="T18" fmla="*/ 66 w 69"/>
                <a:gd name="T19" fmla="*/ 43 h 99"/>
                <a:gd name="T20" fmla="*/ 66 w 69"/>
                <a:gd name="T21"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99">
                  <a:moveTo>
                    <a:pt x="66" y="54"/>
                  </a:moveTo>
                  <a:lnTo>
                    <a:pt x="12" y="54"/>
                  </a:lnTo>
                  <a:lnTo>
                    <a:pt x="12" y="99"/>
                  </a:lnTo>
                  <a:lnTo>
                    <a:pt x="0" y="99"/>
                  </a:lnTo>
                  <a:lnTo>
                    <a:pt x="0" y="0"/>
                  </a:lnTo>
                  <a:lnTo>
                    <a:pt x="69" y="0"/>
                  </a:lnTo>
                  <a:lnTo>
                    <a:pt x="69" y="11"/>
                  </a:lnTo>
                  <a:lnTo>
                    <a:pt x="12" y="11"/>
                  </a:lnTo>
                  <a:lnTo>
                    <a:pt x="12" y="43"/>
                  </a:lnTo>
                  <a:lnTo>
                    <a:pt x="66" y="43"/>
                  </a:lnTo>
                  <a:lnTo>
                    <a:pt x="66"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8" name="Freeform 7">
              <a:extLst>
                <a:ext uri="{FF2B5EF4-FFF2-40B4-BE49-F238E27FC236}">
                  <a16:creationId xmlns:a16="http://schemas.microsoft.com/office/drawing/2014/main" id="{22773742-2CE0-467C-AB21-DDED8CDFB861}"/>
                </a:ext>
              </a:extLst>
            </p:cNvPr>
            <p:cNvSpPr>
              <a:spLocks/>
            </p:cNvSpPr>
            <p:nvPr userDrawn="1"/>
          </p:nvSpPr>
          <p:spPr bwMode="auto">
            <a:xfrm>
              <a:off x="1578" y="1104"/>
              <a:ext cx="80" cy="99"/>
            </a:xfrm>
            <a:custGeom>
              <a:avLst/>
              <a:gdLst>
                <a:gd name="T0" fmla="*/ 80 w 80"/>
                <a:gd name="T1" fmla="*/ 11 h 99"/>
                <a:gd name="T2" fmla="*/ 47 w 80"/>
                <a:gd name="T3" fmla="*/ 11 h 99"/>
                <a:gd name="T4" fmla="*/ 47 w 80"/>
                <a:gd name="T5" fmla="*/ 99 h 99"/>
                <a:gd name="T6" fmla="*/ 34 w 80"/>
                <a:gd name="T7" fmla="*/ 99 h 99"/>
                <a:gd name="T8" fmla="*/ 34 w 80"/>
                <a:gd name="T9" fmla="*/ 11 h 99"/>
                <a:gd name="T10" fmla="*/ 0 w 80"/>
                <a:gd name="T11" fmla="*/ 11 h 99"/>
                <a:gd name="T12" fmla="*/ 0 w 80"/>
                <a:gd name="T13" fmla="*/ 0 h 99"/>
                <a:gd name="T14" fmla="*/ 80 w 80"/>
                <a:gd name="T15" fmla="*/ 0 h 99"/>
                <a:gd name="T16" fmla="*/ 80 w 80"/>
                <a:gd name="T17" fmla="*/ 1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99">
                  <a:moveTo>
                    <a:pt x="80" y="11"/>
                  </a:moveTo>
                  <a:lnTo>
                    <a:pt x="47" y="11"/>
                  </a:lnTo>
                  <a:lnTo>
                    <a:pt x="47" y="99"/>
                  </a:lnTo>
                  <a:lnTo>
                    <a:pt x="34" y="99"/>
                  </a:lnTo>
                  <a:lnTo>
                    <a:pt x="34" y="11"/>
                  </a:lnTo>
                  <a:lnTo>
                    <a:pt x="0" y="11"/>
                  </a:lnTo>
                  <a:lnTo>
                    <a:pt x="0" y="0"/>
                  </a:lnTo>
                  <a:lnTo>
                    <a:pt x="80" y="0"/>
                  </a:lnTo>
                  <a:lnTo>
                    <a:pt x="8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9" name="Freeform 8">
              <a:extLst>
                <a:ext uri="{FF2B5EF4-FFF2-40B4-BE49-F238E27FC236}">
                  <a16:creationId xmlns:a16="http://schemas.microsoft.com/office/drawing/2014/main" id="{2D99CFB7-D9FE-4ACF-9447-9F0AB17396E4}"/>
                </a:ext>
              </a:extLst>
            </p:cNvPr>
            <p:cNvSpPr>
              <a:spLocks/>
            </p:cNvSpPr>
            <p:nvPr userDrawn="1"/>
          </p:nvSpPr>
          <p:spPr bwMode="auto">
            <a:xfrm>
              <a:off x="1697" y="1104"/>
              <a:ext cx="69" cy="99"/>
            </a:xfrm>
            <a:custGeom>
              <a:avLst/>
              <a:gdLst>
                <a:gd name="T0" fmla="*/ 69 w 69"/>
                <a:gd name="T1" fmla="*/ 99 h 99"/>
                <a:gd name="T2" fmla="*/ 0 w 69"/>
                <a:gd name="T3" fmla="*/ 99 h 99"/>
                <a:gd name="T4" fmla="*/ 0 w 69"/>
                <a:gd name="T5" fmla="*/ 0 h 99"/>
                <a:gd name="T6" fmla="*/ 69 w 69"/>
                <a:gd name="T7" fmla="*/ 0 h 99"/>
                <a:gd name="T8" fmla="*/ 69 w 69"/>
                <a:gd name="T9" fmla="*/ 11 h 99"/>
                <a:gd name="T10" fmla="*/ 13 w 69"/>
                <a:gd name="T11" fmla="*/ 11 h 99"/>
                <a:gd name="T12" fmla="*/ 13 w 69"/>
                <a:gd name="T13" fmla="*/ 43 h 99"/>
                <a:gd name="T14" fmla="*/ 68 w 69"/>
                <a:gd name="T15" fmla="*/ 43 h 99"/>
                <a:gd name="T16" fmla="*/ 68 w 69"/>
                <a:gd name="T17" fmla="*/ 54 h 99"/>
                <a:gd name="T18" fmla="*/ 13 w 69"/>
                <a:gd name="T19" fmla="*/ 54 h 99"/>
                <a:gd name="T20" fmla="*/ 13 w 69"/>
                <a:gd name="T21" fmla="*/ 86 h 99"/>
                <a:gd name="T22" fmla="*/ 69 w 69"/>
                <a:gd name="T23" fmla="*/ 86 h 99"/>
                <a:gd name="T24" fmla="*/ 69 w 69"/>
                <a:gd name="T2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9">
                  <a:moveTo>
                    <a:pt x="69" y="99"/>
                  </a:moveTo>
                  <a:lnTo>
                    <a:pt x="0" y="99"/>
                  </a:lnTo>
                  <a:lnTo>
                    <a:pt x="0" y="0"/>
                  </a:lnTo>
                  <a:lnTo>
                    <a:pt x="69" y="0"/>
                  </a:lnTo>
                  <a:lnTo>
                    <a:pt x="69" y="11"/>
                  </a:lnTo>
                  <a:lnTo>
                    <a:pt x="13" y="11"/>
                  </a:lnTo>
                  <a:lnTo>
                    <a:pt x="13" y="43"/>
                  </a:lnTo>
                  <a:lnTo>
                    <a:pt x="68" y="43"/>
                  </a:lnTo>
                  <a:lnTo>
                    <a:pt x="68" y="54"/>
                  </a:lnTo>
                  <a:lnTo>
                    <a:pt x="13" y="54"/>
                  </a:lnTo>
                  <a:lnTo>
                    <a:pt x="13" y="86"/>
                  </a:lnTo>
                  <a:lnTo>
                    <a:pt x="69" y="86"/>
                  </a:lnTo>
                  <a:lnTo>
                    <a:pt x="6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0" name="Freeform 9">
              <a:extLst>
                <a:ext uri="{FF2B5EF4-FFF2-40B4-BE49-F238E27FC236}">
                  <a16:creationId xmlns:a16="http://schemas.microsoft.com/office/drawing/2014/main" id="{302F552E-1D46-48C2-A01C-4DEB2C5F0BB4}"/>
                </a:ext>
              </a:extLst>
            </p:cNvPr>
            <p:cNvSpPr>
              <a:spLocks/>
            </p:cNvSpPr>
            <p:nvPr userDrawn="1"/>
          </p:nvSpPr>
          <p:spPr bwMode="auto">
            <a:xfrm>
              <a:off x="1811" y="1102"/>
              <a:ext cx="92" cy="103"/>
            </a:xfrm>
            <a:custGeom>
              <a:avLst/>
              <a:gdLst>
                <a:gd name="T0" fmla="*/ 52 w 52"/>
                <a:gd name="T1" fmla="*/ 11 h 57"/>
                <a:gd name="T2" fmla="*/ 46 w 52"/>
                <a:gd name="T3" fmla="*/ 15 h 57"/>
                <a:gd name="T4" fmla="*/ 29 w 52"/>
                <a:gd name="T5" fmla="*/ 6 h 57"/>
                <a:gd name="T6" fmla="*/ 8 w 52"/>
                <a:gd name="T7" fmla="*/ 28 h 57"/>
                <a:gd name="T8" fmla="*/ 29 w 52"/>
                <a:gd name="T9" fmla="*/ 50 h 57"/>
                <a:gd name="T10" fmla="*/ 46 w 52"/>
                <a:gd name="T11" fmla="*/ 41 h 57"/>
                <a:gd name="T12" fmla="*/ 51 w 52"/>
                <a:gd name="T13" fmla="*/ 46 h 57"/>
                <a:gd name="T14" fmla="*/ 29 w 52"/>
                <a:gd name="T15" fmla="*/ 57 h 57"/>
                <a:gd name="T16" fmla="*/ 0 w 52"/>
                <a:gd name="T17" fmla="*/ 28 h 57"/>
                <a:gd name="T18" fmla="*/ 29 w 52"/>
                <a:gd name="T19" fmla="*/ 0 h 57"/>
                <a:gd name="T20" fmla="*/ 52 w 52"/>
                <a:gd name="T21" fmla="*/ 1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57">
                  <a:moveTo>
                    <a:pt x="52" y="11"/>
                  </a:moveTo>
                  <a:cubicBezTo>
                    <a:pt x="46" y="15"/>
                    <a:pt x="46" y="15"/>
                    <a:pt x="46" y="15"/>
                  </a:cubicBezTo>
                  <a:cubicBezTo>
                    <a:pt x="42" y="10"/>
                    <a:pt x="36" y="6"/>
                    <a:pt x="29" y="6"/>
                  </a:cubicBezTo>
                  <a:cubicBezTo>
                    <a:pt x="17" y="6"/>
                    <a:pt x="8" y="15"/>
                    <a:pt x="8" y="28"/>
                  </a:cubicBezTo>
                  <a:cubicBezTo>
                    <a:pt x="8" y="41"/>
                    <a:pt x="17" y="50"/>
                    <a:pt x="29" y="50"/>
                  </a:cubicBezTo>
                  <a:cubicBezTo>
                    <a:pt x="36" y="50"/>
                    <a:pt x="42" y="47"/>
                    <a:pt x="46" y="41"/>
                  </a:cubicBezTo>
                  <a:cubicBezTo>
                    <a:pt x="51" y="46"/>
                    <a:pt x="51" y="46"/>
                    <a:pt x="51" y="46"/>
                  </a:cubicBezTo>
                  <a:cubicBezTo>
                    <a:pt x="47" y="52"/>
                    <a:pt x="38" y="57"/>
                    <a:pt x="29" y="57"/>
                  </a:cubicBezTo>
                  <a:cubicBezTo>
                    <a:pt x="12" y="57"/>
                    <a:pt x="0" y="45"/>
                    <a:pt x="0" y="28"/>
                  </a:cubicBezTo>
                  <a:cubicBezTo>
                    <a:pt x="0" y="12"/>
                    <a:pt x="12" y="0"/>
                    <a:pt x="29" y="0"/>
                  </a:cubicBezTo>
                  <a:cubicBezTo>
                    <a:pt x="39" y="0"/>
                    <a:pt x="47" y="4"/>
                    <a:pt x="5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1" name="Freeform 10">
              <a:extLst>
                <a:ext uri="{FF2B5EF4-FFF2-40B4-BE49-F238E27FC236}">
                  <a16:creationId xmlns:a16="http://schemas.microsoft.com/office/drawing/2014/main" id="{E0A604E2-842D-4C5B-8DB3-0E65E6AC0037}"/>
                </a:ext>
              </a:extLst>
            </p:cNvPr>
            <p:cNvSpPr>
              <a:spLocks/>
            </p:cNvSpPr>
            <p:nvPr userDrawn="1"/>
          </p:nvSpPr>
          <p:spPr bwMode="auto">
            <a:xfrm>
              <a:off x="1949" y="1104"/>
              <a:ext cx="81" cy="99"/>
            </a:xfrm>
            <a:custGeom>
              <a:avLst/>
              <a:gdLst>
                <a:gd name="T0" fmla="*/ 12 w 81"/>
                <a:gd name="T1" fmla="*/ 43 h 99"/>
                <a:gd name="T2" fmla="*/ 71 w 81"/>
                <a:gd name="T3" fmla="*/ 43 h 99"/>
                <a:gd name="T4" fmla="*/ 71 w 81"/>
                <a:gd name="T5" fmla="*/ 0 h 99"/>
                <a:gd name="T6" fmla="*/ 81 w 81"/>
                <a:gd name="T7" fmla="*/ 0 h 99"/>
                <a:gd name="T8" fmla="*/ 81 w 81"/>
                <a:gd name="T9" fmla="*/ 99 h 99"/>
                <a:gd name="T10" fmla="*/ 71 w 81"/>
                <a:gd name="T11" fmla="*/ 99 h 99"/>
                <a:gd name="T12" fmla="*/ 71 w 81"/>
                <a:gd name="T13" fmla="*/ 54 h 99"/>
                <a:gd name="T14" fmla="*/ 12 w 81"/>
                <a:gd name="T15" fmla="*/ 54 h 99"/>
                <a:gd name="T16" fmla="*/ 12 w 81"/>
                <a:gd name="T17" fmla="*/ 99 h 99"/>
                <a:gd name="T18" fmla="*/ 0 w 81"/>
                <a:gd name="T19" fmla="*/ 99 h 99"/>
                <a:gd name="T20" fmla="*/ 0 w 81"/>
                <a:gd name="T21" fmla="*/ 0 h 99"/>
                <a:gd name="T22" fmla="*/ 12 w 81"/>
                <a:gd name="T23" fmla="*/ 0 h 99"/>
                <a:gd name="T24" fmla="*/ 12 w 81"/>
                <a:gd name="T25" fmla="*/ 4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12" y="43"/>
                  </a:moveTo>
                  <a:lnTo>
                    <a:pt x="71" y="43"/>
                  </a:lnTo>
                  <a:lnTo>
                    <a:pt x="71" y="0"/>
                  </a:lnTo>
                  <a:lnTo>
                    <a:pt x="81" y="0"/>
                  </a:lnTo>
                  <a:lnTo>
                    <a:pt x="81" y="99"/>
                  </a:lnTo>
                  <a:lnTo>
                    <a:pt x="71" y="99"/>
                  </a:lnTo>
                  <a:lnTo>
                    <a:pt x="71" y="54"/>
                  </a:lnTo>
                  <a:lnTo>
                    <a:pt x="12" y="54"/>
                  </a:lnTo>
                  <a:lnTo>
                    <a:pt x="12" y="99"/>
                  </a:lnTo>
                  <a:lnTo>
                    <a:pt x="0" y="99"/>
                  </a:lnTo>
                  <a:lnTo>
                    <a:pt x="0" y="0"/>
                  </a:lnTo>
                  <a:lnTo>
                    <a:pt x="12" y="0"/>
                  </a:lnTo>
                  <a:lnTo>
                    <a:pt x="1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2" name="Freeform 11">
              <a:extLst>
                <a:ext uri="{FF2B5EF4-FFF2-40B4-BE49-F238E27FC236}">
                  <a16:creationId xmlns:a16="http://schemas.microsoft.com/office/drawing/2014/main" id="{26921E52-899F-4E39-BC84-FEA9CB058D6F}"/>
                </a:ext>
              </a:extLst>
            </p:cNvPr>
            <p:cNvSpPr>
              <a:spLocks/>
            </p:cNvSpPr>
            <p:nvPr userDrawn="1"/>
          </p:nvSpPr>
          <p:spPr bwMode="auto">
            <a:xfrm>
              <a:off x="2092" y="1104"/>
              <a:ext cx="84" cy="99"/>
            </a:xfrm>
            <a:custGeom>
              <a:avLst/>
              <a:gdLst>
                <a:gd name="T0" fmla="*/ 84 w 84"/>
                <a:gd name="T1" fmla="*/ 99 h 99"/>
                <a:gd name="T2" fmla="*/ 73 w 84"/>
                <a:gd name="T3" fmla="*/ 99 h 99"/>
                <a:gd name="T4" fmla="*/ 13 w 84"/>
                <a:gd name="T5" fmla="*/ 20 h 99"/>
                <a:gd name="T6" fmla="*/ 13 w 84"/>
                <a:gd name="T7" fmla="*/ 99 h 99"/>
                <a:gd name="T8" fmla="*/ 0 w 84"/>
                <a:gd name="T9" fmla="*/ 99 h 99"/>
                <a:gd name="T10" fmla="*/ 0 w 84"/>
                <a:gd name="T11" fmla="*/ 0 h 99"/>
                <a:gd name="T12" fmla="*/ 11 w 84"/>
                <a:gd name="T13" fmla="*/ 0 h 99"/>
                <a:gd name="T14" fmla="*/ 71 w 84"/>
                <a:gd name="T15" fmla="*/ 77 h 99"/>
                <a:gd name="T16" fmla="*/ 71 w 84"/>
                <a:gd name="T17" fmla="*/ 0 h 99"/>
                <a:gd name="T18" fmla="*/ 84 w 84"/>
                <a:gd name="T19" fmla="*/ 0 h 99"/>
                <a:gd name="T20" fmla="*/ 84 w 84"/>
                <a:gd name="T2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99">
                  <a:moveTo>
                    <a:pt x="84" y="99"/>
                  </a:moveTo>
                  <a:lnTo>
                    <a:pt x="73" y="99"/>
                  </a:lnTo>
                  <a:lnTo>
                    <a:pt x="13" y="20"/>
                  </a:lnTo>
                  <a:lnTo>
                    <a:pt x="13" y="99"/>
                  </a:lnTo>
                  <a:lnTo>
                    <a:pt x="0" y="99"/>
                  </a:lnTo>
                  <a:lnTo>
                    <a:pt x="0" y="0"/>
                  </a:lnTo>
                  <a:lnTo>
                    <a:pt x="11" y="0"/>
                  </a:lnTo>
                  <a:lnTo>
                    <a:pt x="71" y="77"/>
                  </a:lnTo>
                  <a:lnTo>
                    <a:pt x="71" y="0"/>
                  </a:lnTo>
                  <a:lnTo>
                    <a:pt x="84" y="0"/>
                  </a:lnTo>
                  <a:lnTo>
                    <a:pt x="84"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3" name="Freeform 12">
              <a:extLst>
                <a:ext uri="{FF2B5EF4-FFF2-40B4-BE49-F238E27FC236}">
                  <a16:creationId xmlns:a16="http://schemas.microsoft.com/office/drawing/2014/main" id="{116EE2E0-41C5-4351-A4E9-7116DA5A128D}"/>
                </a:ext>
              </a:extLst>
            </p:cNvPr>
            <p:cNvSpPr>
              <a:spLocks noEditPoints="1"/>
            </p:cNvSpPr>
            <p:nvPr userDrawn="1"/>
          </p:nvSpPr>
          <p:spPr bwMode="auto">
            <a:xfrm>
              <a:off x="2220" y="1102"/>
              <a:ext cx="101" cy="103"/>
            </a:xfrm>
            <a:custGeom>
              <a:avLst/>
              <a:gdLst>
                <a:gd name="T0" fmla="*/ 57 w 57"/>
                <a:gd name="T1" fmla="*/ 28 h 57"/>
                <a:gd name="T2" fmla="*/ 29 w 57"/>
                <a:gd name="T3" fmla="*/ 57 h 57"/>
                <a:gd name="T4" fmla="*/ 0 w 57"/>
                <a:gd name="T5" fmla="*/ 28 h 57"/>
                <a:gd name="T6" fmla="*/ 29 w 57"/>
                <a:gd name="T7" fmla="*/ 0 h 57"/>
                <a:gd name="T8" fmla="*/ 57 w 57"/>
                <a:gd name="T9" fmla="*/ 28 h 57"/>
                <a:gd name="T10" fmla="*/ 7 w 57"/>
                <a:gd name="T11" fmla="*/ 28 h 57"/>
                <a:gd name="T12" fmla="*/ 29 w 57"/>
                <a:gd name="T13" fmla="*/ 50 h 57"/>
                <a:gd name="T14" fmla="*/ 50 w 57"/>
                <a:gd name="T15" fmla="*/ 28 h 57"/>
                <a:gd name="T16" fmla="*/ 29 w 57"/>
                <a:gd name="T17" fmla="*/ 6 h 57"/>
                <a:gd name="T18" fmla="*/ 7 w 57"/>
                <a:gd name="T1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57" y="28"/>
                  </a:moveTo>
                  <a:cubicBezTo>
                    <a:pt x="57" y="45"/>
                    <a:pt x="45" y="57"/>
                    <a:pt x="29" y="57"/>
                  </a:cubicBezTo>
                  <a:cubicBezTo>
                    <a:pt x="12" y="57"/>
                    <a:pt x="0" y="45"/>
                    <a:pt x="0" y="28"/>
                  </a:cubicBezTo>
                  <a:cubicBezTo>
                    <a:pt x="0" y="12"/>
                    <a:pt x="12" y="0"/>
                    <a:pt x="29" y="0"/>
                  </a:cubicBezTo>
                  <a:cubicBezTo>
                    <a:pt x="45" y="0"/>
                    <a:pt x="57" y="12"/>
                    <a:pt x="57" y="28"/>
                  </a:cubicBezTo>
                  <a:close/>
                  <a:moveTo>
                    <a:pt x="7" y="28"/>
                  </a:moveTo>
                  <a:cubicBezTo>
                    <a:pt x="7" y="41"/>
                    <a:pt x="17" y="50"/>
                    <a:pt x="29" y="50"/>
                  </a:cubicBezTo>
                  <a:cubicBezTo>
                    <a:pt x="41" y="50"/>
                    <a:pt x="50" y="41"/>
                    <a:pt x="50" y="28"/>
                  </a:cubicBezTo>
                  <a:cubicBezTo>
                    <a:pt x="50" y="15"/>
                    <a:pt x="41" y="6"/>
                    <a:pt x="29" y="6"/>
                  </a:cubicBezTo>
                  <a:cubicBezTo>
                    <a:pt x="17" y="6"/>
                    <a:pt x="7" y="15"/>
                    <a:pt x="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4" name="Freeform 13">
              <a:extLst>
                <a:ext uri="{FF2B5EF4-FFF2-40B4-BE49-F238E27FC236}">
                  <a16:creationId xmlns:a16="http://schemas.microsoft.com/office/drawing/2014/main" id="{CC15A522-8193-43CB-94B8-D2A576E6E271}"/>
                </a:ext>
              </a:extLst>
            </p:cNvPr>
            <p:cNvSpPr>
              <a:spLocks/>
            </p:cNvSpPr>
            <p:nvPr userDrawn="1"/>
          </p:nvSpPr>
          <p:spPr bwMode="auto">
            <a:xfrm>
              <a:off x="2365" y="1104"/>
              <a:ext cx="69" cy="99"/>
            </a:xfrm>
            <a:custGeom>
              <a:avLst/>
              <a:gdLst>
                <a:gd name="T0" fmla="*/ 69 w 69"/>
                <a:gd name="T1" fmla="*/ 99 h 99"/>
                <a:gd name="T2" fmla="*/ 0 w 69"/>
                <a:gd name="T3" fmla="*/ 99 h 99"/>
                <a:gd name="T4" fmla="*/ 0 w 69"/>
                <a:gd name="T5" fmla="*/ 0 h 99"/>
                <a:gd name="T6" fmla="*/ 13 w 69"/>
                <a:gd name="T7" fmla="*/ 0 h 99"/>
                <a:gd name="T8" fmla="*/ 13 w 69"/>
                <a:gd name="T9" fmla="*/ 86 h 99"/>
                <a:gd name="T10" fmla="*/ 69 w 69"/>
                <a:gd name="T11" fmla="*/ 86 h 99"/>
                <a:gd name="T12" fmla="*/ 69 w 69"/>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69" h="99">
                  <a:moveTo>
                    <a:pt x="69" y="99"/>
                  </a:moveTo>
                  <a:lnTo>
                    <a:pt x="0" y="99"/>
                  </a:lnTo>
                  <a:lnTo>
                    <a:pt x="0" y="0"/>
                  </a:lnTo>
                  <a:lnTo>
                    <a:pt x="13" y="0"/>
                  </a:lnTo>
                  <a:lnTo>
                    <a:pt x="13" y="86"/>
                  </a:lnTo>
                  <a:lnTo>
                    <a:pt x="69" y="86"/>
                  </a:lnTo>
                  <a:lnTo>
                    <a:pt x="6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5" name="Freeform 14">
              <a:extLst>
                <a:ext uri="{FF2B5EF4-FFF2-40B4-BE49-F238E27FC236}">
                  <a16:creationId xmlns:a16="http://schemas.microsoft.com/office/drawing/2014/main" id="{6F5A18DB-D9DB-481B-B168-902C74FE168E}"/>
                </a:ext>
              </a:extLst>
            </p:cNvPr>
            <p:cNvSpPr>
              <a:spLocks noEditPoints="1"/>
            </p:cNvSpPr>
            <p:nvPr userDrawn="1"/>
          </p:nvSpPr>
          <p:spPr bwMode="auto">
            <a:xfrm>
              <a:off x="2461" y="1102"/>
              <a:ext cx="101" cy="103"/>
            </a:xfrm>
            <a:custGeom>
              <a:avLst/>
              <a:gdLst>
                <a:gd name="T0" fmla="*/ 57 w 57"/>
                <a:gd name="T1" fmla="*/ 28 h 57"/>
                <a:gd name="T2" fmla="*/ 28 w 57"/>
                <a:gd name="T3" fmla="*/ 57 h 57"/>
                <a:gd name="T4" fmla="*/ 0 w 57"/>
                <a:gd name="T5" fmla="*/ 28 h 57"/>
                <a:gd name="T6" fmla="*/ 28 w 57"/>
                <a:gd name="T7" fmla="*/ 0 h 57"/>
                <a:gd name="T8" fmla="*/ 57 w 57"/>
                <a:gd name="T9" fmla="*/ 28 h 57"/>
                <a:gd name="T10" fmla="*/ 7 w 57"/>
                <a:gd name="T11" fmla="*/ 28 h 57"/>
                <a:gd name="T12" fmla="*/ 28 w 57"/>
                <a:gd name="T13" fmla="*/ 50 h 57"/>
                <a:gd name="T14" fmla="*/ 50 w 57"/>
                <a:gd name="T15" fmla="*/ 28 h 57"/>
                <a:gd name="T16" fmla="*/ 28 w 57"/>
                <a:gd name="T17" fmla="*/ 6 h 57"/>
                <a:gd name="T18" fmla="*/ 7 w 57"/>
                <a:gd name="T1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57" y="28"/>
                  </a:moveTo>
                  <a:cubicBezTo>
                    <a:pt x="57" y="45"/>
                    <a:pt x="45" y="57"/>
                    <a:pt x="28" y="57"/>
                  </a:cubicBezTo>
                  <a:cubicBezTo>
                    <a:pt x="12" y="57"/>
                    <a:pt x="0" y="45"/>
                    <a:pt x="0" y="28"/>
                  </a:cubicBezTo>
                  <a:cubicBezTo>
                    <a:pt x="0" y="12"/>
                    <a:pt x="12" y="0"/>
                    <a:pt x="28" y="0"/>
                  </a:cubicBezTo>
                  <a:cubicBezTo>
                    <a:pt x="45" y="0"/>
                    <a:pt x="57" y="12"/>
                    <a:pt x="57" y="28"/>
                  </a:cubicBezTo>
                  <a:close/>
                  <a:moveTo>
                    <a:pt x="7" y="28"/>
                  </a:moveTo>
                  <a:cubicBezTo>
                    <a:pt x="7" y="41"/>
                    <a:pt x="16" y="50"/>
                    <a:pt x="28" y="50"/>
                  </a:cubicBezTo>
                  <a:cubicBezTo>
                    <a:pt x="41" y="50"/>
                    <a:pt x="50" y="41"/>
                    <a:pt x="50" y="28"/>
                  </a:cubicBezTo>
                  <a:cubicBezTo>
                    <a:pt x="50" y="15"/>
                    <a:pt x="41" y="6"/>
                    <a:pt x="28" y="6"/>
                  </a:cubicBezTo>
                  <a:cubicBezTo>
                    <a:pt x="16" y="6"/>
                    <a:pt x="7" y="15"/>
                    <a:pt x="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6" name="Freeform 15">
              <a:extLst>
                <a:ext uri="{FF2B5EF4-FFF2-40B4-BE49-F238E27FC236}">
                  <a16:creationId xmlns:a16="http://schemas.microsoft.com/office/drawing/2014/main" id="{37355A7A-0EDD-47DB-932E-EDFCD3DEFD51}"/>
                </a:ext>
              </a:extLst>
            </p:cNvPr>
            <p:cNvSpPr>
              <a:spLocks/>
            </p:cNvSpPr>
            <p:nvPr userDrawn="1"/>
          </p:nvSpPr>
          <p:spPr bwMode="auto">
            <a:xfrm>
              <a:off x="2596" y="1102"/>
              <a:ext cx="97" cy="103"/>
            </a:xfrm>
            <a:custGeom>
              <a:avLst/>
              <a:gdLst>
                <a:gd name="T0" fmla="*/ 50 w 55"/>
                <a:gd name="T1" fmla="*/ 9 h 57"/>
                <a:gd name="T2" fmla="*/ 45 w 55"/>
                <a:gd name="T3" fmla="*/ 14 h 57"/>
                <a:gd name="T4" fmla="*/ 29 w 55"/>
                <a:gd name="T5" fmla="*/ 6 h 57"/>
                <a:gd name="T6" fmla="*/ 7 w 55"/>
                <a:gd name="T7" fmla="*/ 28 h 57"/>
                <a:gd name="T8" fmla="*/ 28 w 55"/>
                <a:gd name="T9" fmla="*/ 50 h 57"/>
                <a:gd name="T10" fmla="*/ 48 w 55"/>
                <a:gd name="T11" fmla="*/ 33 h 57"/>
                <a:gd name="T12" fmla="*/ 31 w 55"/>
                <a:gd name="T13" fmla="*/ 33 h 57"/>
                <a:gd name="T14" fmla="*/ 31 w 55"/>
                <a:gd name="T15" fmla="*/ 26 h 57"/>
                <a:gd name="T16" fmla="*/ 55 w 55"/>
                <a:gd name="T17" fmla="*/ 26 h 57"/>
                <a:gd name="T18" fmla="*/ 55 w 55"/>
                <a:gd name="T19" fmla="*/ 28 h 57"/>
                <a:gd name="T20" fmla="*/ 28 w 55"/>
                <a:gd name="T21" fmla="*/ 57 h 57"/>
                <a:gd name="T22" fmla="*/ 0 w 55"/>
                <a:gd name="T23" fmla="*/ 28 h 57"/>
                <a:gd name="T24" fmla="*/ 29 w 55"/>
                <a:gd name="T25" fmla="*/ 0 h 57"/>
                <a:gd name="T26" fmla="*/ 50 w 55"/>
                <a:gd name="T27"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7">
                  <a:moveTo>
                    <a:pt x="50" y="9"/>
                  </a:moveTo>
                  <a:cubicBezTo>
                    <a:pt x="45" y="14"/>
                    <a:pt x="45" y="14"/>
                    <a:pt x="45" y="14"/>
                  </a:cubicBezTo>
                  <a:cubicBezTo>
                    <a:pt x="41" y="9"/>
                    <a:pt x="35" y="6"/>
                    <a:pt x="29" y="6"/>
                  </a:cubicBezTo>
                  <a:cubicBezTo>
                    <a:pt x="16" y="6"/>
                    <a:pt x="7" y="15"/>
                    <a:pt x="7" y="28"/>
                  </a:cubicBezTo>
                  <a:cubicBezTo>
                    <a:pt x="7" y="41"/>
                    <a:pt x="16" y="50"/>
                    <a:pt x="28" y="50"/>
                  </a:cubicBezTo>
                  <a:cubicBezTo>
                    <a:pt x="40" y="50"/>
                    <a:pt x="46" y="43"/>
                    <a:pt x="48" y="33"/>
                  </a:cubicBezTo>
                  <a:cubicBezTo>
                    <a:pt x="31" y="33"/>
                    <a:pt x="31" y="33"/>
                    <a:pt x="31" y="33"/>
                  </a:cubicBezTo>
                  <a:cubicBezTo>
                    <a:pt x="31" y="26"/>
                    <a:pt x="31" y="26"/>
                    <a:pt x="31" y="26"/>
                  </a:cubicBezTo>
                  <a:cubicBezTo>
                    <a:pt x="55" y="26"/>
                    <a:pt x="55" y="26"/>
                    <a:pt x="55" y="26"/>
                  </a:cubicBezTo>
                  <a:cubicBezTo>
                    <a:pt x="55" y="27"/>
                    <a:pt x="55" y="27"/>
                    <a:pt x="55" y="28"/>
                  </a:cubicBezTo>
                  <a:cubicBezTo>
                    <a:pt x="55" y="44"/>
                    <a:pt x="45" y="57"/>
                    <a:pt x="28" y="57"/>
                  </a:cubicBezTo>
                  <a:cubicBezTo>
                    <a:pt x="14" y="57"/>
                    <a:pt x="0" y="46"/>
                    <a:pt x="0" y="28"/>
                  </a:cubicBezTo>
                  <a:cubicBezTo>
                    <a:pt x="0" y="12"/>
                    <a:pt x="12" y="0"/>
                    <a:pt x="29" y="0"/>
                  </a:cubicBezTo>
                  <a:cubicBezTo>
                    <a:pt x="37" y="0"/>
                    <a:pt x="45" y="3"/>
                    <a:pt x="5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7" name="Freeform 16">
              <a:extLst>
                <a:ext uri="{FF2B5EF4-FFF2-40B4-BE49-F238E27FC236}">
                  <a16:creationId xmlns:a16="http://schemas.microsoft.com/office/drawing/2014/main" id="{EBBA282F-298C-4A34-B364-0514393CA0CF}"/>
                </a:ext>
              </a:extLst>
            </p:cNvPr>
            <p:cNvSpPr>
              <a:spLocks/>
            </p:cNvSpPr>
            <p:nvPr userDrawn="1"/>
          </p:nvSpPr>
          <p:spPr bwMode="auto">
            <a:xfrm>
              <a:off x="2716" y="1104"/>
              <a:ext cx="90" cy="99"/>
            </a:xfrm>
            <a:custGeom>
              <a:avLst/>
              <a:gdLst>
                <a:gd name="T0" fmla="*/ 51 w 90"/>
                <a:gd name="T1" fmla="*/ 58 h 99"/>
                <a:gd name="T2" fmla="*/ 51 w 90"/>
                <a:gd name="T3" fmla="*/ 99 h 99"/>
                <a:gd name="T4" fmla="*/ 39 w 90"/>
                <a:gd name="T5" fmla="*/ 99 h 99"/>
                <a:gd name="T6" fmla="*/ 39 w 90"/>
                <a:gd name="T7" fmla="*/ 58 h 99"/>
                <a:gd name="T8" fmla="*/ 0 w 90"/>
                <a:gd name="T9" fmla="*/ 0 h 99"/>
                <a:gd name="T10" fmla="*/ 16 w 90"/>
                <a:gd name="T11" fmla="*/ 0 h 99"/>
                <a:gd name="T12" fmla="*/ 46 w 90"/>
                <a:gd name="T13" fmla="*/ 45 h 99"/>
                <a:gd name="T14" fmla="*/ 74 w 90"/>
                <a:gd name="T15" fmla="*/ 0 h 99"/>
                <a:gd name="T16" fmla="*/ 90 w 90"/>
                <a:gd name="T17" fmla="*/ 0 h 99"/>
                <a:gd name="T18" fmla="*/ 51 w 90"/>
                <a:gd name="T19"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9">
                  <a:moveTo>
                    <a:pt x="51" y="58"/>
                  </a:moveTo>
                  <a:lnTo>
                    <a:pt x="51" y="99"/>
                  </a:lnTo>
                  <a:lnTo>
                    <a:pt x="39" y="99"/>
                  </a:lnTo>
                  <a:lnTo>
                    <a:pt x="39" y="58"/>
                  </a:lnTo>
                  <a:lnTo>
                    <a:pt x="0" y="0"/>
                  </a:lnTo>
                  <a:lnTo>
                    <a:pt x="16" y="0"/>
                  </a:lnTo>
                  <a:lnTo>
                    <a:pt x="46" y="45"/>
                  </a:lnTo>
                  <a:lnTo>
                    <a:pt x="74" y="0"/>
                  </a:lnTo>
                  <a:lnTo>
                    <a:pt x="90" y="0"/>
                  </a:lnTo>
                  <a:lnTo>
                    <a:pt x="51"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8" name="Freeform 17">
              <a:extLst>
                <a:ext uri="{FF2B5EF4-FFF2-40B4-BE49-F238E27FC236}">
                  <a16:creationId xmlns:a16="http://schemas.microsoft.com/office/drawing/2014/main" id="{05405BFF-B7C8-40EB-A68B-C398041DF8EF}"/>
                </a:ext>
              </a:extLst>
            </p:cNvPr>
            <p:cNvSpPr>
              <a:spLocks/>
            </p:cNvSpPr>
            <p:nvPr userDrawn="1"/>
          </p:nvSpPr>
          <p:spPr bwMode="auto">
            <a:xfrm>
              <a:off x="1279" y="894"/>
              <a:ext cx="106" cy="104"/>
            </a:xfrm>
            <a:custGeom>
              <a:avLst/>
              <a:gdLst>
                <a:gd name="T0" fmla="*/ 67 w 106"/>
                <a:gd name="T1" fmla="*/ 104 h 104"/>
                <a:gd name="T2" fmla="*/ 39 w 106"/>
                <a:gd name="T3" fmla="*/ 104 h 104"/>
                <a:gd name="T4" fmla="*/ 0 w 106"/>
                <a:gd name="T5" fmla="*/ 0 h 104"/>
                <a:gd name="T6" fmla="*/ 27 w 106"/>
                <a:gd name="T7" fmla="*/ 0 h 104"/>
                <a:gd name="T8" fmla="*/ 53 w 106"/>
                <a:gd name="T9" fmla="*/ 79 h 104"/>
                <a:gd name="T10" fmla="*/ 82 w 106"/>
                <a:gd name="T11" fmla="*/ 0 h 104"/>
                <a:gd name="T12" fmla="*/ 106 w 106"/>
                <a:gd name="T13" fmla="*/ 0 h 104"/>
                <a:gd name="T14" fmla="*/ 67 w 106"/>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4">
                  <a:moveTo>
                    <a:pt x="67" y="104"/>
                  </a:moveTo>
                  <a:lnTo>
                    <a:pt x="39" y="104"/>
                  </a:lnTo>
                  <a:lnTo>
                    <a:pt x="0" y="0"/>
                  </a:lnTo>
                  <a:lnTo>
                    <a:pt x="27" y="0"/>
                  </a:lnTo>
                  <a:lnTo>
                    <a:pt x="53" y="79"/>
                  </a:lnTo>
                  <a:lnTo>
                    <a:pt x="82" y="0"/>
                  </a:lnTo>
                  <a:lnTo>
                    <a:pt x="106" y="0"/>
                  </a:lnTo>
                  <a:lnTo>
                    <a:pt x="6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9" name="Freeform 18">
              <a:extLst>
                <a:ext uri="{FF2B5EF4-FFF2-40B4-BE49-F238E27FC236}">
                  <a16:creationId xmlns:a16="http://schemas.microsoft.com/office/drawing/2014/main" id="{204843B8-2999-4A16-860F-EA96BC627900}"/>
                </a:ext>
              </a:extLst>
            </p:cNvPr>
            <p:cNvSpPr>
              <a:spLocks noEditPoints="1"/>
            </p:cNvSpPr>
            <p:nvPr userDrawn="1"/>
          </p:nvSpPr>
          <p:spPr bwMode="auto">
            <a:xfrm>
              <a:off x="1394" y="894"/>
              <a:ext cx="110" cy="104"/>
            </a:xfrm>
            <a:custGeom>
              <a:avLst/>
              <a:gdLst>
                <a:gd name="T0" fmla="*/ 110 w 110"/>
                <a:gd name="T1" fmla="*/ 104 h 104"/>
                <a:gd name="T2" fmla="*/ 83 w 110"/>
                <a:gd name="T3" fmla="*/ 104 h 104"/>
                <a:gd name="T4" fmla="*/ 76 w 110"/>
                <a:gd name="T5" fmla="*/ 82 h 104"/>
                <a:gd name="T6" fmla="*/ 34 w 110"/>
                <a:gd name="T7" fmla="*/ 82 h 104"/>
                <a:gd name="T8" fmla="*/ 27 w 110"/>
                <a:gd name="T9" fmla="*/ 104 h 104"/>
                <a:gd name="T10" fmla="*/ 0 w 110"/>
                <a:gd name="T11" fmla="*/ 104 h 104"/>
                <a:gd name="T12" fmla="*/ 41 w 110"/>
                <a:gd name="T13" fmla="*/ 0 h 104"/>
                <a:gd name="T14" fmla="*/ 69 w 110"/>
                <a:gd name="T15" fmla="*/ 0 h 104"/>
                <a:gd name="T16" fmla="*/ 110 w 110"/>
                <a:gd name="T17" fmla="*/ 104 h 104"/>
                <a:gd name="T18" fmla="*/ 43 w 110"/>
                <a:gd name="T19" fmla="*/ 59 h 104"/>
                <a:gd name="T20" fmla="*/ 68 w 110"/>
                <a:gd name="T21" fmla="*/ 59 h 104"/>
                <a:gd name="T22" fmla="*/ 55 w 110"/>
                <a:gd name="T23" fmla="*/ 25 h 104"/>
                <a:gd name="T24" fmla="*/ 43 w 110"/>
                <a:gd name="T2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04">
                  <a:moveTo>
                    <a:pt x="110" y="104"/>
                  </a:moveTo>
                  <a:lnTo>
                    <a:pt x="83" y="104"/>
                  </a:lnTo>
                  <a:lnTo>
                    <a:pt x="76" y="82"/>
                  </a:lnTo>
                  <a:lnTo>
                    <a:pt x="34" y="82"/>
                  </a:lnTo>
                  <a:lnTo>
                    <a:pt x="27" y="104"/>
                  </a:lnTo>
                  <a:lnTo>
                    <a:pt x="0" y="104"/>
                  </a:lnTo>
                  <a:lnTo>
                    <a:pt x="41" y="0"/>
                  </a:lnTo>
                  <a:lnTo>
                    <a:pt x="69" y="0"/>
                  </a:lnTo>
                  <a:lnTo>
                    <a:pt x="110" y="104"/>
                  </a:lnTo>
                  <a:close/>
                  <a:moveTo>
                    <a:pt x="43" y="59"/>
                  </a:moveTo>
                  <a:lnTo>
                    <a:pt x="68" y="59"/>
                  </a:lnTo>
                  <a:lnTo>
                    <a:pt x="55" y="25"/>
                  </a:lnTo>
                  <a:lnTo>
                    <a:pt x="4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0" name="Freeform 19">
              <a:extLst>
                <a:ext uri="{FF2B5EF4-FFF2-40B4-BE49-F238E27FC236}">
                  <a16:creationId xmlns:a16="http://schemas.microsoft.com/office/drawing/2014/main" id="{0628E328-2EBE-4C98-B64C-4C9AD08B418D}"/>
                </a:ext>
              </a:extLst>
            </p:cNvPr>
            <p:cNvSpPr>
              <a:spLocks noEditPoints="1"/>
            </p:cNvSpPr>
            <p:nvPr userDrawn="1"/>
          </p:nvSpPr>
          <p:spPr bwMode="auto">
            <a:xfrm>
              <a:off x="1524" y="894"/>
              <a:ext cx="109" cy="104"/>
            </a:xfrm>
            <a:custGeom>
              <a:avLst/>
              <a:gdLst>
                <a:gd name="T0" fmla="*/ 109 w 109"/>
                <a:gd name="T1" fmla="*/ 104 h 104"/>
                <a:gd name="T2" fmla="*/ 83 w 109"/>
                <a:gd name="T3" fmla="*/ 104 h 104"/>
                <a:gd name="T4" fmla="*/ 74 w 109"/>
                <a:gd name="T5" fmla="*/ 82 h 104"/>
                <a:gd name="T6" fmla="*/ 33 w 109"/>
                <a:gd name="T7" fmla="*/ 82 h 104"/>
                <a:gd name="T8" fmla="*/ 26 w 109"/>
                <a:gd name="T9" fmla="*/ 104 h 104"/>
                <a:gd name="T10" fmla="*/ 0 w 109"/>
                <a:gd name="T11" fmla="*/ 104 h 104"/>
                <a:gd name="T12" fmla="*/ 40 w 109"/>
                <a:gd name="T13" fmla="*/ 0 h 104"/>
                <a:gd name="T14" fmla="*/ 69 w 109"/>
                <a:gd name="T15" fmla="*/ 0 h 104"/>
                <a:gd name="T16" fmla="*/ 109 w 109"/>
                <a:gd name="T17" fmla="*/ 104 h 104"/>
                <a:gd name="T18" fmla="*/ 42 w 109"/>
                <a:gd name="T19" fmla="*/ 59 h 104"/>
                <a:gd name="T20" fmla="*/ 67 w 109"/>
                <a:gd name="T21" fmla="*/ 59 h 104"/>
                <a:gd name="T22" fmla="*/ 54 w 109"/>
                <a:gd name="T23" fmla="*/ 25 h 104"/>
                <a:gd name="T24" fmla="*/ 42 w 109"/>
                <a:gd name="T2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4">
                  <a:moveTo>
                    <a:pt x="109" y="104"/>
                  </a:moveTo>
                  <a:lnTo>
                    <a:pt x="83" y="104"/>
                  </a:lnTo>
                  <a:lnTo>
                    <a:pt x="74" y="82"/>
                  </a:lnTo>
                  <a:lnTo>
                    <a:pt x="33" y="82"/>
                  </a:lnTo>
                  <a:lnTo>
                    <a:pt x="26" y="104"/>
                  </a:lnTo>
                  <a:lnTo>
                    <a:pt x="0" y="104"/>
                  </a:lnTo>
                  <a:lnTo>
                    <a:pt x="40" y="0"/>
                  </a:lnTo>
                  <a:lnTo>
                    <a:pt x="69" y="0"/>
                  </a:lnTo>
                  <a:lnTo>
                    <a:pt x="109" y="104"/>
                  </a:lnTo>
                  <a:close/>
                  <a:moveTo>
                    <a:pt x="42" y="59"/>
                  </a:moveTo>
                  <a:lnTo>
                    <a:pt x="67" y="59"/>
                  </a:lnTo>
                  <a:lnTo>
                    <a:pt x="54" y="25"/>
                  </a:lnTo>
                  <a:lnTo>
                    <a:pt x="4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1" name="Freeform 20">
              <a:extLst>
                <a:ext uri="{FF2B5EF4-FFF2-40B4-BE49-F238E27FC236}">
                  <a16:creationId xmlns:a16="http://schemas.microsoft.com/office/drawing/2014/main" id="{2C496613-46BE-40F6-9AD9-ABDC223ACB03}"/>
                </a:ext>
              </a:extLst>
            </p:cNvPr>
            <p:cNvSpPr>
              <a:spLocks/>
            </p:cNvSpPr>
            <p:nvPr userDrawn="1"/>
          </p:nvSpPr>
          <p:spPr bwMode="auto">
            <a:xfrm>
              <a:off x="1662" y="894"/>
              <a:ext cx="76" cy="104"/>
            </a:xfrm>
            <a:custGeom>
              <a:avLst/>
              <a:gdLst>
                <a:gd name="T0" fmla="*/ 76 w 76"/>
                <a:gd name="T1" fmla="*/ 104 h 104"/>
                <a:gd name="T2" fmla="*/ 0 w 76"/>
                <a:gd name="T3" fmla="*/ 104 h 104"/>
                <a:gd name="T4" fmla="*/ 0 w 76"/>
                <a:gd name="T5" fmla="*/ 0 h 104"/>
                <a:gd name="T6" fmla="*/ 25 w 76"/>
                <a:gd name="T7" fmla="*/ 0 h 104"/>
                <a:gd name="T8" fmla="*/ 25 w 76"/>
                <a:gd name="T9" fmla="*/ 81 h 104"/>
                <a:gd name="T10" fmla="*/ 76 w 76"/>
                <a:gd name="T11" fmla="*/ 81 h 104"/>
                <a:gd name="T12" fmla="*/ 76 w 76"/>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76" h="104">
                  <a:moveTo>
                    <a:pt x="76" y="104"/>
                  </a:moveTo>
                  <a:lnTo>
                    <a:pt x="0" y="104"/>
                  </a:lnTo>
                  <a:lnTo>
                    <a:pt x="0" y="0"/>
                  </a:lnTo>
                  <a:lnTo>
                    <a:pt x="25" y="0"/>
                  </a:lnTo>
                  <a:lnTo>
                    <a:pt x="25" y="81"/>
                  </a:lnTo>
                  <a:lnTo>
                    <a:pt x="76" y="81"/>
                  </a:lnTo>
                  <a:lnTo>
                    <a:pt x="7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2" name="Freeform 21">
              <a:extLst>
                <a:ext uri="{FF2B5EF4-FFF2-40B4-BE49-F238E27FC236}">
                  <a16:creationId xmlns:a16="http://schemas.microsoft.com/office/drawing/2014/main" id="{E814C247-6F9D-4FB4-8C47-66E0F8E4EA87}"/>
                </a:ext>
              </a:extLst>
            </p:cNvPr>
            <p:cNvSpPr>
              <a:spLocks/>
            </p:cNvSpPr>
            <p:nvPr userDrawn="1"/>
          </p:nvSpPr>
          <p:spPr bwMode="auto">
            <a:xfrm>
              <a:off x="1809" y="894"/>
              <a:ext cx="90" cy="106"/>
            </a:xfrm>
            <a:custGeom>
              <a:avLst/>
              <a:gdLst>
                <a:gd name="T0" fmla="*/ 51 w 51"/>
                <a:gd name="T1" fmla="*/ 35 h 59"/>
                <a:gd name="T2" fmla="*/ 26 w 51"/>
                <a:gd name="T3" fmla="*/ 59 h 59"/>
                <a:gd name="T4" fmla="*/ 0 w 51"/>
                <a:gd name="T5" fmla="*/ 35 h 59"/>
                <a:gd name="T6" fmla="*/ 0 w 51"/>
                <a:gd name="T7" fmla="*/ 0 h 59"/>
                <a:gd name="T8" fmla="*/ 14 w 51"/>
                <a:gd name="T9" fmla="*/ 0 h 59"/>
                <a:gd name="T10" fmla="*/ 14 w 51"/>
                <a:gd name="T11" fmla="*/ 34 h 59"/>
                <a:gd name="T12" fmla="*/ 26 w 51"/>
                <a:gd name="T13" fmla="*/ 46 h 59"/>
                <a:gd name="T14" fmla="*/ 37 w 51"/>
                <a:gd name="T15" fmla="*/ 34 h 59"/>
                <a:gd name="T16" fmla="*/ 37 w 51"/>
                <a:gd name="T17" fmla="*/ 0 h 59"/>
                <a:gd name="T18" fmla="*/ 51 w 51"/>
                <a:gd name="T19" fmla="*/ 0 h 59"/>
                <a:gd name="T20" fmla="*/ 51 w 51"/>
                <a:gd name="T21" fmla="*/ 3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9">
                  <a:moveTo>
                    <a:pt x="51" y="35"/>
                  </a:moveTo>
                  <a:cubicBezTo>
                    <a:pt x="51" y="51"/>
                    <a:pt x="42" y="59"/>
                    <a:pt x="26" y="59"/>
                  </a:cubicBezTo>
                  <a:cubicBezTo>
                    <a:pt x="10" y="59"/>
                    <a:pt x="0" y="51"/>
                    <a:pt x="0" y="35"/>
                  </a:cubicBezTo>
                  <a:cubicBezTo>
                    <a:pt x="0" y="0"/>
                    <a:pt x="0" y="0"/>
                    <a:pt x="0" y="0"/>
                  </a:cubicBezTo>
                  <a:cubicBezTo>
                    <a:pt x="14" y="0"/>
                    <a:pt x="14" y="0"/>
                    <a:pt x="14" y="0"/>
                  </a:cubicBezTo>
                  <a:cubicBezTo>
                    <a:pt x="14" y="34"/>
                    <a:pt x="14" y="34"/>
                    <a:pt x="14" y="34"/>
                  </a:cubicBezTo>
                  <a:cubicBezTo>
                    <a:pt x="14" y="42"/>
                    <a:pt x="19" y="46"/>
                    <a:pt x="26" y="46"/>
                  </a:cubicBezTo>
                  <a:cubicBezTo>
                    <a:pt x="33" y="46"/>
                    <a:pt x="37" y="42"/>
                    <a:pt x="37" y="34"/>
                  </a:cubicBezTo>
                  <a:cubicBezTo>
                    <a:pt x="37" y="0"/>
                    <a:pt x="37" y="0"/>
                    <a:pt x="37" y="0"/>
                  </a:cubicBezTo>
                  <a:cubicBezTo>
                    <a:pt x="51" y="0"/>
                    <a:pt x="51" y="0"/>
                    <a:pt x="51" y="0"/>
                  </a:cubicBezTo>
                  <a:lnTo>
                    <a:pt x="51"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3" name="Freeform 22">
              <a:extLst>
                <a:ext uri="{FF2B5EF4-FFF2-40B4-BE49-F238E27FC236}">
                  <a16:creationId xmlns:a16="http://schemas.microsoft.com/office/drawing/2014/main" id="{6E58BFE8-DDC0-4A96-93C6-3F6944231182}"/>
                </a:ext>
              </a:extLst>
            </p:cNvPr>
            <p:cNvSpPr>
              <a:spLocks/>
            </p:cNvSpPr>
            <p:nvPr userDrawn="1"/>
          </p:nvSpPr>
          <p:spPr bwMode="auto">
            <a:xfrm>
              <a:off x="1938" y="894"/>
              <a:ext cx="96" cy="104"/>
            </a:xfrm>
            <a:custGeom>
              <a:avLst/>
              <a:gdLst>
                <a:gd name="T0" fmla="*/ 96 w 96"/>
                <a:gd name="T1" fmla="*/ 104 h 104"/>
                <a:gd name="T2" fmla="*/ 73 w 96"/>
                <a:gd name="T3" fmla="*/ 104 h 104"/>
                <a:gd name="T4" fmla="*/ 25 w 96"/>
                <a:gd name="T5" fmla="*/ 41 h 104"/>
                <a:gd name="T6" fmla="*/ 25 w 96"/>
                <a:gd name="T7" fmla="*/ 104 h 104"/>
                <a:gd name="T8" fmla="*/ 0 w 96"/>
                <a:gd name="T9" fmla="*/ 104 h 104"/>
                <a:gd name="T10" fmla="*/ 0 w 96"/>
                <a:gd name="T11" fmla="*/ 0 h 104"/>
                <a:gd name="T12" fmla="*/ 25 w 96"/>
                <a:gd name="T13" fmla="*/ 0 h 104"/>
                <a:gd name="T14" fmla="*/ 71 w 96"/>
                <a:gd name="T15" fmla="*/ 64 h 104"/>
                <a:gd name="T16" fmla="*/ 71 w 96"/>
                <a:gd name="T17" fmla="*/ 0 h 104"/>
                <a:gd name="T18" fmla="*/ 96 w 96"/>
                <a:gd name="T19" fmla="*/ 0 h 104"/>
                <a:gd name="T20" fmla="*/ 96 w 9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104">
                  <a:moveTo>
                    <a:pt x="96" y="104"/>
                  </a:moveTo>
                  <a:lnTo>
                    <a:pt x="73" y="104"/>
                  </a:lnTo>
                  <a:lnTo>
                    <a:pt x="25" y="41"/>
                  </a:lnTo>
                  <a:lnTo>
                    <a:pt x="25" y="104"/>
                  </a:lnTo>
                  <a:lnTo>
                    <a:pt x="0" y="104"/>
                  </a:lnTo>
                  <a:lnTo>
                    <a:pt x="0" y="0"/>
                  </a:lnTo>
                  <a:lnTo>
                    <a:pt x="25" y="0"/>
                  </a:lnTo>
                  <a:lnTo>
                    <a:pt x="71" y="64"/>
                  </a:lnTo>
                  <a:lnTo>
                    <a:pt x="71" y="0"/>
                  </a:lnTo>
                  <a:lnTo>
                    <a:pt x="96" y="0"/>
                  </a:lnTo>
                  <a:lnTo>
                    <a:pt x="9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4" name="Rectangle 23">
              <a:extLst>
                <a:ext uri="{FF2B5EF4-FFF2-40B4-BE49-F238E27FC236}">
                  <a16:creationId xmlns:a16="http://schemas.microsoft.com/office/drawing/2014/main" id="{30EE7D2A-06CC-4974-9F5B-CF7482B4328B}"/>
                </a:ext>
              </a:extLst>
            </p:cNvPr>
            <p:cNvSpPr>
              <a:spLocks noChangeArrowheads="1"/>
            </p:cNvSpPr>
            <p:nvPr userDrawn="1"/>
          </p:nvSpPr>
          <p:spPr bwMode="auto">
            <a:xfrm>
              <a:off x="2080" y="894"/>
              <a:ext cx="25"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5" name="Freeform 24">
              <a:extLst>
                <a:ext uri="{FF2B5EF4-FFF2-40B4-BE49-F238E27FC236}">
                  <a16:creationId xmlns:a16="http://schemas.microsoft.com/office/drawing/2014/main" id="{9FFB2C2C-AD30-4431-9089-03876741CD58}"/>
                </a:ext>
              </a:extLst>
            </p:cNvPr>
            <p:cNvSpPr>
              <a:spLocks/>
            </p:cNvSpPr>
            <p:nvPr userDrawn="1"/>
          </p:nvSpPr>
          <p:spPr bwMode="auto">
            <a:xfrm>
              <a:off x="2137" y="894"/>
              <a:ext cx="106" cy="104"/>
            </a:xfrm>
            <a:custGeom>
              <a:avLst/>
              <a:gdLst>
                <a:gd name="T0" fmla="*/ 67 w 106"/>
                <a:gd name="T1" fmla="*/ 104 h 104"/>
                <a:gd name="T2" fmla="*/ 39 w 106"/>
                <a:gd name="T3" fmla="*/ 104 h 104"/>
                <a:gd name="T4" fmla="*/ 0 w 106"/>
                <a:gd name="T5" fmla="*/ 0 h 104"/>
                <a:gd name="T6" fmla="*/ 26 w 106"/>
                <a:gd name="T7" fmla="*/ 0 h 104"/>
                <a:gd name="T8" fmla="*/ 53 w 106"/>
                <a:gd name="T9" fmla="*/ 79 h 104"/>
                <a:gd name="T10" fmla="*/ 79 w 106"/>
                <a:gd name="T11" fmla="*/ 0 h 104"/>
                <a:gd name="T12" fmla="*/ 106 w 106"/>
                <a:gd name="T13" fmla="*/ 0 h 104"/>
                <a:gd name="T14" fmla="*/ 67 w 106"/>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4">
                  <a:moveTo>
                    <a:pt x="67" y="104"/>
                  </a:moveTo>
                  <a:lnTo>
                    <a:pt x="39" y="104"/>
                  </a:lnTo>
                  <a:lnTo>
                    <a:pt x="0" y="0"/>
                  </a:lnTo>
                  <a:lnTo>
                    <a:pt x="26" y="0"/>
                  </a:lnTo>
                  <a:lnTo>
                    <a:pt x="53" y="79"/>
                  </a:lnTo>
                  <a:lnTo>
                    <a:pt x="79" y="0"/>
                  </a:lnTo>
                  <a:lnTo>
                    <a:pt x="106" y="0"/>
                  </a:lnTo>
                  <a:lnTo>
                    <a:pt x="6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6" name="Freeform 25">
              <a:extLst>
                <a:ext uri="{FF2B5EF4-FFF2-40B4-BE49-F238E27FC236}">
                  <a16:creationId xmlns:a16="http://schemas.microsoft.com/office/drawing/2014/main" id="{55C6C0AD-A62E-45EB-8788-7F3B13A49403}"/>
                </a:ext>
              </a:extLst>
            </p:cNvPr>
            <p:cNvSpPr>
              <a:spLocks/>
            </p:cNvSpPr>
            <p:nvPr userDrawn="1"/>
          </p:nvSpPr>
          <p:spPr bwMode="auto">
            <a:xfrm>
              <a:off x="2277" y="894"/>
              <a:ext cx="79" cy="104"/>
            </a:xfrm>
            <a:custGeom>
              <a:avLst/>
              <a:gdLst>
                <a:gd name="T0" fmla="*/ 79 w 79"/>
                <a:gd name="T1" fmla="*/ 104 h 104"/>
                <a:gd name="T2" fmla="*/ 0 w 79"/>
                <a:gd name="T3" fmla="*/ 104 h 104"/>
                <a:gd name="T4" fmla="*/ 0 w 79"/>
                <a:gd name="T5" fmla="*/ 0 h 104"/>
                <a:gd name="T6" fmla="*/ 79 w 79"/>
                <a:gd name="T7" fmla="*/ 0 h 104"/>
                <a:gd name="T8" fmla="*/ 79 w 79"/>
                <a:gd name="T9" fmla="*/ 23 h 104"/>
                <a:gd name="T10" fmla="*/ 24 w 79"/>
                <a:gd name="T11" fmla="*/ 23 h 104"/>
                <a:gd name="T12" fmla="*/ 24 w 79"/>
                <a:gd name="T13" fmla="*/ 41 h 104"/>
                <a:gd name="T14" fmla="*/ 76 w 79"/>
                <a:gd name="T15" fmla="*/ 41 h 104"/>
                <a:gd name="T16" fmla="*/ 76 w 79"/>
                <a:gd name="T17" fmla="*/ 63 h 104"/>
                <a:gd name="T18" fmla="*/ 24 w 79"/>
                <a:gd name="T19" fmla="*/ 63 h 104"/>
                <a:gd name="T20" fmla="*/ 24 w 79"/>
                <a:gd name="T21" fmla="*/ 82 h 104"/>
                <a:gd name="T22" fmla="*/ 79 w 79"/>
                <a:gd name="T23" fmla="*/ 82 h 104"/>
                <a:gd name="T24" fmla="*/ 79 w 79"/>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4">
                  <a:moveTo>
                    <a:pt x="79" y="104"/>
                  </a:moveTo>
                  <a:lnTo>
                    <a:pt x="0" y="104"/>
                  </a:lnTo>
                  <a:lnTo>
                    <a:pt x="0" y="0"/>
                  </a:lnTo>
                  <a:lnTo>
                    <a:pt x="79" y="0"/>
                  </a:lnTo>
                  <a:lnTo>
                    <a:pt x="79" y="23"/>
                  </a:lnTo>
                  <a:lnTo>
                    <a:pt x="24" y="23"/>
                  </a:lnTo>
                  <a:lnTo>
                    <a:pt x="24" y="41"/>
                  </a:lnTo>
                  <a:lnTo>
                    <a:pt x="76" y="41"/>
                  </a:lnTo>
                  <a:lnTo>
                    <a:pt x="76" y="63"/>
                  </a:lnTo>
                  <a:lnTo>
                    <a:pt x="24" y="63"/>
                  </a:lnTo>
                  <a:lnTo>
                    <a:pt x="24" y="82"/>
                  </a:lnTo>
                  <a:lnTo>
                    <a:pt x="79" y="82"/>
                  </a:lnTo>
                  <a:lnTo>
                    <a:pt x="79"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7" name="Freeform 26">
              <a:extLst>
                <a:ext uri="{FF2B5EF4-FFF2-40B4-BE49-F238E27FC236}">
                  <a16:creationId xmlns:a16="http://schemas.microsoft.com/office/drawing/2014/main" id="{9F52FA31-8FF5-4795-9A3B-EAFFA867AD79}"/>
                </a:ext>
              </a:extLst>
            </p:cNvPr>
            <p:cNvSpPr>
              <a:spLocks/>
            </p:cNvSpPr>
            <p:nvPr userDrawn="1"/>
          </p:nvSpPr>
          <p:spPr bwMode="auto">
            <a:xfrm>
              <a:off x="2518" y="892"/>
              <a:ext cx="88" cy="108"/>
            </a:xfrm>
            <a:custGeom>
              <a:avLst/>
              <a:gdLst>
                <a:gd name="T0" fmla="*/ 43 w 50"/>
                <a:gd name="T1" fmla="*/ 18 h 60"/>
                <a:gd name="T2" fmla="*/ 27 w 50"/>
                <a:gd name="T3" fmla="*/ 13 h 60"/>
                <a:gd name="T4" fmla="*/ 17 w 50"/>
                <a:gd name="T5" fmla="*/ 18 h 60"/>
                <a:gd name="T6" fmla="*/ 29 w 50"/>
                <a:gd name="T7" fmla="*/ 24 h 60"/>
                <a:gd name="T8" fmla="*/ 32 w 50"/>
                <a:gd name="T9" fmla="*/ 24 h 60"/>
                <a:gd name="T10" fmla="*/ 50 w 50"/>
                <a:gd name="T11" fmla="*/ 41 h 60"/>
                <a:gd name="T12" fmla="*/ 26 w 50"/>
                <a:gd name="T13" fmla="*/ 60 h 60"/>
                <a:gd name="T14" fmla="*/ 0 w 50"/>
                <a:gd name="T15" fmla="*/ 53 h 60"/>
                <a:gd name="T16" fmla="*/ 7 w 50"/>
                <a:gd name="T17" fmla="*/ 42 h 60"/>
                <a:gd name="T18" fmla="*/ 26 w 50"/>
                <a:gd name="T19" fmla="*/ 48 h 60"/>
                <a:gd name="T20" fmla="*/ 35 w 50"/>
                <a:gd name="T21" fmla="*/ 42 h 60"/>
                <a:gd name="T22" fmla="*/ 24 w 50"/>
                <a:gd name="T23" fmla="*/ 37 h 60"/>
                <a:gd name="T24" fmla="*/ 21 w 50"/>
                <a:gd name="T25" fmla="*/ 36 h 60"/>
                <a:gd name="T26" fmla="*/ 2 w 50"/>
                <a:gd name="T27" fmla="*/ 19 h 60"/>
                <a:gd name="T28" fmla="*/ 26 w 50"/>
                <a:gd name="T29" fmla="*/ 0 h 60"/>
                <a:gd name="T30" fmla="*/ 50 w 50"/>
                <a:gd name="T31" fmla="*/ 6 h 60"/>
                <a:gd name="T32" fmla="*/ 43 w 50"/>
                <a:gd name="T3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0">
                  <a:moveTo>
                    <a:pt x="43" y="18"/>
                  </a:moveTo>
                  <a:cubicBezTo>
                    <a:pt x="39" y="15"/>
                    <a:pt x="33" y="13"/>
                    <a:pt x="27" y="13"/>
                  </a:cubicBezTo>
                  <a:cubicBezTo>
                    <a:pt x="21" y="13"/>
                    <a:pt x="17" y="15"/>
                    <a:pt x="17" y="18"/>
                  </a:cubicBezTo>
                  <a:cubicBezTo>
                    <a:pt x="17" y="22"/>
                    <a:pt x="23" y="22"/>
                    <a:pt x="29" y="24"/>
                  </a:cubicBezTo>
                  <a:cubicBezTo>
                    <a:pt x="32" y="24"/>
                    <a:pt x="32" y="24"/>
                    <a:pt x="32" y="24"/>
                  </a:cubicBezTo>
                  <a:cubicBezTo>
                    <a:pt x="43" y="26"/>
                    <a:pt x="50" y="31"/>
                    <a:pt x="50" y="41"/>
                  </a:cubicBezTo>
                  <a:cubicBezTo>
                    <a:pt x="50" y="54"/>
                    <a:pt x="38" y="60"/>
                    <a:pt x="26" y="60"/>
                  </a:cubicBezTo>
                  <a:cubicBezTo>
                    <a:pt x="16" y="60"/>
                    <a:pt x="6" y="58"/>
                    <a:pt x="0" y="53"/>
                  </a:cubicBezTo>
                  <a:cubicBezTo>
                    <a:pt x="7" y="42"/>
                    <a:pt x="7" y="42"/>
                    <a:pt x="7" y="42"/>
                  </a:cubicBezTo>
                  <a:cubicBezTo>
                    <a:pt x="11" y="45"/>
                    <a:pt x="18" y="48"/>
                    <a:pt x="26" y="48"/>
                  </a:cubicBezTo>
                  <a:cubicBezTo>
                    <a:pt x="31" y="48"/>
                    <a:pt x="35" y="46"/>
                    <a:pt x="35" y="42"/>
                  </a:cubicBezTo>
                  <a:cubicBezTo>
                    <a:pt x="35" y="39"/>
                    <a:pt x="31" y="38"/>
                    <a:pt x="24" y="37"/>
                  </a:cubicBezTo>
                  <a:cubicBezTo>
                    <a:pt x="21" y="36"/>
                    <a:pt x="21" y="36"/>
                    <a:pt x="21" y="36"/>
                  </a:cubicBezTo>
                  <a:cubicBezTo>
                    <a:pt x="9" y="34"/>
                    <a:pt x="2" y="29"/>
                    <a:pt x="2" y="19"/>
                  </a:cubicBezTo>
                  <a:cubicBezTo>
                    <a:pt x="2" y="7"/>
                    <a:pt x="12" y="0"/>
                    <a:pt x="26" y="0"/>
                  </a:cubicBezTo>
                  <a:cubicBezTo>
                    <a:pt x="34" y="0"/>
                    <a:pt x="41" y="1"/>
                    <a:pt x="50" y="6"/>
                  </a:cubicBezTo>
                  <a:lnTo>
                    <a:pt x="4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8" name="Rectangle 27">
              <a:extLst>
                <a:ext uri="{FF2B5EF4-FFF2-40B4-BE49-F238E27FC236}">
                  <a16:creationId xmlns:a16="http://schemas.microsoft.com/office/drawing/2014/main" id="{3149BD52-4C04-49E8-8817-C37D97773382}"/>
                </a:ext>
              </a:extLst>
            </p:cNvPr>
            <p:cNvSpPr>
              <a:spLocks noChangeArrowheads="1"/>
            </p:cNvSpPr>
            <p:nvPr userDrawn="1"/>
          </p:nvSpPr>
          <p:spPr bwMode="auto">
            <a:xfrm>
              <a:off x="2649" y="894"/>
              <a:ext cx="25"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39" name="Freeform 28">
              <a:extLst>
                <a:ext uri="{FF2B5EF4-FFF2-40B4-BE49-F238E27FC236}">
                  <a16:creationId xmlns:a16="http://schemas.microsoft.com/office/drawing/2014/main" id="{F271C302-05CB-4B0E-8073-1974CF13D52D}"/>
                </a:ext>
              </a:extLst>
            </p:cNvPr>
            <p:cNvSpPr>
              <a:spLocks/>
            </p:cNvSpPr>
            <p:nvPr userDrawn="1"/>
          </p:nvSpPr>
          <p:spPr bwMode="auto">
            <a:xfrm>
              <a:off x="2705" y="894"/>
              <a:ext cx="87" cy="104"/>
            </a:xfrm>
            <a:custGeom>
              <a:avLst/>
              <a:gdLst>
                <a:gd name="T0" fmla="*/ 87 w 87"/>
                <a:gd name="T1" fmla="*/ 23 h 104"/>
                <a:gd name="T2" fmla="*/ 57 w 87"/>
                <a:gd name="T3" fmla="*/ 23 h 104"/>
                <a:gd name="T4" fmla="*/ 57 w 87"/>
                <a:gd name="T5" fmla="*/ 104 h 104"/>
                <a:gd name="T6" fmla="*/ 32 w 87"/>
                <a:gd name="T7" fmla="*/ 104 h 104"/>
                <a:gd name="T8" fmla="*/ 32 w 87"/>
                <a:gd name="T9" fmla="*/ 23 h 104"/>
                <a:gd name="T10" fmla="*/ 0 w 87"/>
                <a:gd name="T11" fmla="*/ 23 h 104"/>
                <a:gd name="T12" fmla="*/ 0 w 87"/>
                <a:gd name="T13" fmla="*/ 0 h 104"/>
                <a:gd name="T14" fmla="*/ 87 w 87"/>
                <a:gd name="T15" fmla="*/ 0 h 104"/>
                <a:gd name="T16" fmla="*/ 87 w 87"/>
                <a:gd name="T17"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04">
                  <a:moveTo>
                    <a:pt x="87" y="23"/>
                  </a:moveTo>
                  <a:lnTo>
                    <a:pt x="57" y="23"/>
                  </a:lnTo>
                  <a:lnTo>
                    <a:pt x="57" y="104"/>
                  </a:lnTo>
                  <a:lnTo>
                    <a:pt x="32" y="104"/>
                  </a:lnTo>
                  <a:lnTo>
                    <a:pt x="32" y="23"/>
                  </a:lnTo>
                  <a:lnTo>
                    <a:pt x="0" y="23"/>
                  </a:lnTo>
                  <a:lnTo>
                    <a:pt x="0" y="0"/>
                  </a:lnTo>
                  <a:lnTo>
                    <a:pt x="87" y="0"/>
                  </a:lnTo>
                  <a:lnTo>
                    <a:pt x="8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0" name="Freeform 29">
              <a:extLst>
                <a:ext uri="{FF2B5EF4-FFF2-40B4-BE49-F238E27FC236}">
                  <a16:creationId xmlns:a16="http://schemas.microsoft.com/office/drawing/2014/main" id="{C652D5D9-E64B-48B0-8731-A3E43B86CD7C}"/>
                </a:ext>
              </a:extLst>
            </p:cNvPr>
            <p:cNvSpPr>
              <a:spLocks/>
            </p:cNvSpPr>
            <p:nvPr userDrawn="1"/>
          </p:nvSpPr>
          <p:spPr bwMode="auto">
            <a:xfrm>
              <a:off x="2817" y="894"/>
              <a:ext cx="103" cy="104"/>
            </a:xfrm>
            <a:custGeom>
              <a:avLst/>
              <a:gdLst>
                <a:gd name="T0" fmla="*/ 64 w 103"/>
                <a:gd name="T1" fmla="*/ 64 h 104"/>
                <a:gd name="T2" fmla="*/ 64 w 103"/>
                <a:gd name="T3" fmla="*/ 104 h 104"/>
                <a:gd name="T4" fmla="*/ 39 w 103"/>
                <a:gd name="T5" fmla="*/ 104 h 104"/>
                <a:gd name="T6" fmla="*/ 39 w 103"/>
                <a:gd name="T7" fmla="*/ 64 h 104"/>
                <a:gd name="T8" fmla="*/ 0 w 103"/>
                <a:gd name="T9" fmla="*/ 0 h 104"/>
                <a:gd name="T10" fmla="*/ 28 w 103"/>
                <a:gd name="T11" fmla="*/ 0 h 104"/>
                <a:gd name="T12" fmla="*/ 51 w 103"/>
                <a:gd name="T13" fmla="*/ 41 h 104"/>
                <a:gd name="T14" fmla="*/ 74 w 103"/>
                <a:gd name="T15" fmla="*/ 0 h 104"/>
                <a:gd name="T16" fmla="*/ 103 w 103"/>
                <a:gd name="T17" fmla="*/ 0 h 104"/>
                <a:gd name="T18" fmla="*/ 64 w 103"/>
                <a:gd name="T19"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64" y="64"/>
                  </a:moveTo>
                  <a:lnTo>
                    <a:pt x="64" y="104"/>
                  </a:lnTo>
                  <a:lnTo>
                    <a:pt x="39" y="104"/>
                  </a:lnTo>
                  <a:lnTo>
                    <a:pt x="39" y="64"/>
                  </a:lnTo>
                  <a:lnTo>
                    <a:pt x="0" y="0"/>
                  </a:lnTo>
                  <a:lnTo>
                    <a:pt x="28" y="0"/>
                  </a:lnTo>
                  <a:lnTo>
                    <a:pt x="51" y="41"/>
                  </a:lnTo>
                  <a:lnTo>
                    <a:pt x="74" y="0"/>
                  </a:lnTo>
                  <a:lnTo>
                    <a:pt x="103" y="0"/>
                  </a:lnTo>
                  <a:lnTo>
                    <a:pt x="6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1" name="Freeform 30">
              <a:extLst>
                <a:ext uri="{FF2B5EF4-FFF2-40B4-BE49-F238E27FC236}">
                  <a16:creationId xmlns:a16="http://schemas.microsoft.com/office/drawing/2014/main" id="{9D083144-D4A4-4C21-9FBE-D01DB816E65A}"/>
                </a:ext>
              </a:extLst>
            </p:cNvPr>
            <p:cNvSpPr>
              <a:spLocks noEditPoints="1"/>
            </p:cNvSpPr>
            <p:nvPr userDrawn="1"/>
          </p:nvSpPr>
          <p:spPr bwMode="auto">
            <a:xfrm>
              <a:off x="2401" y="894"/>
              <a:ext cx="95" cy="104"/>
            </a:xfrm>
            <a:custGeom>
              <a:avLst/>
              <a:gdLst>
                <a:gd name="T0" fmla="*/ 36 w 54"/>
                <a:gd name="T1" fmla="*/ 35 h 58"/>
                <a:gd name="T2" fmla="*/ 48 w 54"/>
                <a:gd name="T3" fmla="*/ 19 h 58"/>
                <a:gd name="T4" fmla="*/ 25 w 54"/>
                <a:gd name="T5" fmla="*/ 0 h 58"/>
                <a:gd name="T6" fmla="*/ 0 w 54"/>
                <a:gd name="T7" fmla="*/ 0 h 58"/>
                <a:gd name="T8" fmla="*/ 0 w 54"/>
                <a:gd name="T9" fmla="*/ 58 h 58"/>
                <a:gd name="T10" fmla="*/ 14 w 54"/>
                <a:gd name="T11" fmla="*/ 58 h 58"/>
                <a:gd name="T12" fmla="*/ 14 w 54"/>
                <a:gd name="T13" fmla="*/ 36 h 58"/>
                <a:gd name="T14" fmla="*/ 15 w 54"/>
                <a:gd name="T15" fmla="*/ 36 h 58"/>
                <a:gd name="T16" fmla="*/ 16 w 54"/>
                <a:gd name="T17" fmla="*/ 36 h 58"/>
                <a:gd name="T18" fmla="*/ 22 w 54"/>
                <a:gd name="T19" fmla="*/ 36 h 58"/>
                <a:gd name="T20" fmla="*/ 37 w 54"/>
                <a:gd name="T21" fmla="*/ 58 h 58"/>
                <a:gd name="T22" fmla="*/ 54 w 54"/>
                <a:gd name="T23" fmla="*/ 58 h 58"/>
                <a:gd name="T24" fmla="*/ 36 w 54"/>
                <a:gd name="T25" fmla="*/ 35 h 58"/>
                <a:gd name="T26" fmla="*/ 14 w 54"/>
                <a:gd name="T27" fmla="*/ 25 h 58"/>
                <a:gd name="T28" fmla="*/ 14 w 54"/>
                <a:gd name="T29" fmla="*/ 13 h 58"/>
                <a:gd name="T30" fmla="*/ 25 w 54"/>
                <a:gd name="T31" fmla="*/ 13 h 58"/>
                <a:gd name="T32" fmla="*/ 33 w 54"/>
                <a:gd name="T33" fmla="*/ 19 h 58"/>
                <a:gd name="T34" fmla="*/ 25 w 54"/>
                <a:gd name="T35" fmla="*/ 25 h 58"/>
                <a:gd name="T36" fmla="*/ 14 w 54"/>
                <a:gd name="T37" fmla="*/ 2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58">
                  <a:moveTo>
                    <a:pt x="36" y="35"/>
                  </a:moveTo>
                  <a:cubicBezTo>
                    <a:pt x="43" y="32"/>
                    <a:pt x="48" y="26"/>
                    <a:pt x="48" y="19"/>
                  </a:cubicBezTo>
                  <a:cubicBezTo>
                    <a:pt x="48" y="7"/>
                    <a:pt x="40" y="0"/>
                    <a:pt x="25" y="0"/>
                  </a:cubicBezTo>
                  <a:cubicBezTo>
                    <a:pt x="0" y="0"/>
                    <a:pt x="0" y="0"/>
                    <a:pt x="0" y="0"/>
                  </a:cubicBezTo>
                  <a:cubicBezTo>
                    <a:pt x="0" y="58"/>
                    <a:pt x="0" y="58"/>
                    <a:pt x="0" y="58"/>
                  </a:cubicBezTo>
                  <a:cubicBezTo>
                    <a:pt x="14" y="58"/>
                    <a:pt x="14" y="58"/>
                    <a:pt x="14" y="58"/>
                  </a:cubicBezTo>
                  <a:cubicBezTo>
                    <a:pt x="14" y="36"/>
                    <a:pt x="14" y="36"/>
                    <a:pt x="14" y="36"/>
                  </a:cubicBezTo>
                  <a:cubicBezTo>
                    <a:pt x="15" y="36"/>
                    <a:pt x="15" y="36"/>
                    <a:pt x="15" y="36"/>
                  </a:cubicBezTo>
                  <a:cubicBezTo>
                    <a:pt x="16" y="36"/>
                    <a:pt x="16" y="36"/>
                    <a:pt x="16" y="36"/>
                  </a:cubicBezTo>
                  <a:cubicBezTo>
                    <a:pt x="22" y="36"/>
                    <a:pt x="22" y="36"/>
                    <a:pt x="22" y="36"/>
                  </a:cubicBezTo>
                  <a:cubicBezTo>
                    <a:pt x="37" y="58"/>
                    <a:pt x="37" y="58"/>
                    <a:pt x="37" y="58"/>
                  </a:cubicBezTo>
                  <a:cubicBezTo>
                    <a:pt x="54" y="58"/>
                    <a:pt x="54" y="58"/>
                    <a:pt x="54" y="58"/>
                  </a:cubicBezTo>
                  <a:lnTo>
                    <a:pt x="36" y="35"/>
                  </a:lnTo>
                  <a:close/>
                  <a:moveTo>
                    <a:pt x="14" y="25"/>
                  </a:moveTo>
                  <a:cubicBezTo>
                    <a:pt x="14" y="13"/>
                    <a:pt x="14" y="13"/>
                    <a:pt x="14" y="13"/>
                  </a:cubicBezTo>
                  <a:cubicBezTo>
                    <a:pt x="25" y="13"/>
                    <a:pt x="25" y="13"/>
                    <a:pt x="25" y="13"/>
                  </a:cubicBezTo>
                  <a:cubicBezTo>
                    <a:pt x="30" y="13"/>
                    <a:pt x="33" y="15"/>
                    <a:pt x="33" y="19"/>
                  </a:cubicBezTo>
                  <a:cubicBezTo>
                    <a:pt x="33" y="23"/>
                    <a:pt x="30" y="25"/>
                    <a:pt x="25" y="25"/>
                  </a:cubicBezTo>
                  <a:lnTo>
                    <a:pt x="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2" name="Freeform 31">
              <a:extLst>
                <a:ext uri="{FF2B5EF4-FFF2-40B4-BE49-F238E27FC236}">
                  <a16:creationId xmlns:a16="http://schemas.microsoft.com/office/drawing/2014/main" id="{34E51580-C8E1-4D56-968B-A753CBA4A468}"/>
                </a:ext>
              </a:extLst>
            </p:cNvPr>
            <p:cNvSpPr>
              <a:spLocks noEditPoints="1"/>
            </p:cNvSpPr>
            <p:nvPr userDrawn="1"/>
          </p:nvSpPr>
          <p:spPr bwMode="auto">
            <a:xfrm>
              <a:off x="813" y="910"/>
              <a:ext cx="307" cy="291"/>
            </a:xfrm>
            <a:custGeom>
              <a:avLst/>
              <a:gdLst>
                <a:gd name="T0" fmla="*/ 87 w 173"/>
                <a:gd name="T1" fmla="*/ 123 h 162"/>
                <a:gd name="T2" fmla="*/ 134 w 173"/>
                <a:gd name="T3" fmla="*/ 76 h 162"/>
                <a:gd name="T4" fmla="*/ 134 w 173"/>
                <a:gd name="T5" fmla="*/ 39 h 162"/>
                <a:gd name="T6" fmla="*/ 147 w 173"/>
                <a:gd name="T7" fmla="*/ 26 h 162"/>
                <a:gd name="T8" fmla="*/ 147 w 173"/>
                <a:gd name="T9" fmla="*/ 76 h 162"/>
                <a:gd name="T10" fmla="*/ 87 w 173"/>
                <a:gd name="T11" fmla="*/ 136 h 162"/>
                <a:gd name="T12" fmla="*/ 26 w 173"/>
                <a:gd name="T13" fmla="*/ 76 h 162"/>
                <a:gd name="T14" fmla="*/ 26 w 173"/>
                <a:gd name="T15" fmla="*/ 26 h 162"/>
                <a:gd name="T16" fmla="*/ 39 w 173"/>
                <a:gd name="T17" fmla="*/ 39 h 162"/>
                <a:gd name="T18" fmla="*/ 39 w 173"/>
                <a:gd name="T19" fmla="*/ 76 h 162"/>
                <a:gd name="T20" fmla="*/ 87 w 173"/>
                <a:gd name="T21" fmla="*/ 123 h 162"/>
                <a:gd name="T22" fmla="*/ 160 w 173"/>
                <a:gd name="T23" fmla="*/ 13 h 162"/>
                <a:gd name="T24" fmla="*/ 160 w 173"/>
                <a:gd name="T25" fmla="*/ 76 h 162"/>
                <a:gd name="T26" fmla="*/ 87 w 173"/>
                <a:gd name="T27" fmla="*/ 149 h 162"/>
                <a:gd name="T28" fmla="*/ 13 w 173"/>
                <a:gd name="T29" fmla="*/ 76 h 162"/>
                <a:gd name="T30" fmla="*/ 13 w 173"/>
                <a:gd name="T31" fmla="*/ 13 h 162"/>
                <a:gd name="T32" fmla="*/ 0 w 173"/>
                <a:gd name="T33" fmla="*/ 0 h 162"/>
                <a:gd name="T34" fmla="*/ 0 w 173"/>
                <a:gd name="T35" fmla="*/ 76 h 162"/>
                <a:gd name="T36" fmla="*/ 87 w 173"/>
                <a:gd name="T37" fmla="*/ 162 h 162"/>
                <a:gd name="T38" fmla="*/ 87 w 173"/>
                <a:gd name="T39" fmla="*/ 162 h 162"/>
                <a:gd name="T40" fmla="*/ 173 w 173"/>
                <a:gd name="T41" fmla="*/ 76 h 162"/>
                <a:gd name="T42" fmla="*/ 173 w 173"/>
                <a:gd name="T43" fmla="*/ 0 h 162"/>
                <a:gd name="T44" fmla="*/ 160 w 173"/>
                <a:gd name="T45" fmla="*/ 13 h 162"/>
                <a:gd name="T46" fmla="*/ 52 w 173"/>
                <a:gd name="T47" fmla="*/ 71 h 162"/>
                <a:gd name="T48" fmla="*/ 60 w 173"/>
                <a:gd name="T49" fmla="*/ 79 h 162"/>
                <a:gd name="T50" fmla="*/ 71 w 173"/>
                <a:gd name="T51" fmla="*/ 71 h 162"/>
                <a:gd name="T52" fmla="*/ 52 w 173"/>
                <a:gd name="T53" fmla="*/ 52 h 162"/>
                <a:gd name="T54" fmla="*/ 52 w 173"/>
                <a:gd name="T55" fmla="*/ 71 h 162"/>
                <a:gd name="T56" fmla="*/ 111 w 173"/>
                <a:gd name="T57" fmla="*/ 80 h 162"/>
                <a:gd name="T58" fmla="*/ 104 w 173"/>
                <a:gd name="T59" fmla="*/ 92 h 162"/>
                <a:gd name="T60" fmla="*/ 92 w 173"/>
                <a:gd name="T61" fmla="*/ 99 h 162"/>
                <a:gd name="T62" fmla="*/ 81 w 173"/>
                <a:gd name="T63" fmla="*/ 105 h 162"/>
                <a:gd name="T64" fmla="*/ 78 w 173"/>
                <a:gd name="T65" fmla="*/ 109 h 162"/>
                <a:gd name="T66" fmla="*/ 87 w 173"/>
                <a:gd name="T67" fmla="*/ 110 h 162"/>
                <a:gd name="T68" fmla="*/ 121 w 173"/>
                <a:gd name="T69" fmla="*/ 76 h 162"/>
                <a:gd name="T70" fmla="*/ 121 w 173"/>
                <a:gd name="T71" fmla="*/ 67 h 162"/>
                <a:gd name="T72" fmla="*/ 117 w 173"/>
                <a:gd name="T73" fmla="*/ 70 h 162"/>
                <a:gd name="T74" fmla="*/ 111 w 173"/>
                <a:gd name="T75" fmla="*/ 80 h 162"/>
                <a:gd name="T76" fmla="*/ 68 w 173"/>
                <a:gd name="T77" fmla="*/ 105 h 162"/>
                <a:gd name="T78" fmla="*/ 74 w 173"/>
                <a:gd name="T79" fmla="*/ 96 h 162"/>
                <a:gd name="T80" fmla="*/ 84 w 173"/>
                <a:gd name="T81" fmla="*/ 90 h 162"/>
                <a:gd name="T82" fmla="*/ 96 w 173"/>
                <a:gd name="T83" fmla="*/ 83 h 162"/>
                <a:gd name="T84" fmla="*/ 104 w 173"/>
                <a:gd name="T85" fmla="*/ 71 h 162"/>
                <a:gd name="T86" fmla="*/ 110 w 173"/>
                <a:gd name="T87" fmla="*/ 61 h 162"/>
                <a:gd name="T88" fmla="*/ 120 w 173"/>
                <a:gd name="T89" fmla="*/ 55 h 162"/>
                <a:gd name="T90" fmla="*/ 121 w 173"/>
                <a:gd name="T91" fmla="*/ 54 h 162"/>
                <a:gd name="T92" fmla="*/ 121 w 173"/>
                <a:gd name="T93" fmla="*/ 41 h 162"/>
                <a:gd name="T94" fmla="*/ 113 w 173"/>
                <a:gd name="T95" fmla="*/ 46 h 162"/>
                <a:gd name="T96" fmla="*/ 102 w 173"/>
                <a:gd name="T97" fmla="*/ 52 h 162"/>
                <a:gd name="T98" fmla="*/ 96 w 173"/>
                <a:gd name="T99" fmla="*/ 62 h 162"/>
                <a:gd name="T100" fmla="*/ 89 w 173"/>
                <a:gd name="T101" fmla="*/ 74 h 162"/>
                <a:gd name="T102" fmla="*/ 76 w 173"/>
                <a:gd name="T103" fmla="*/ 82 h 162"/>
                <a:gd name="T104" fmla="*/ 66 w 173"/>
                <a:gd name="T105" fmla="*/ 88 h 162"/>
                <a:gd name="T106" fmla="*/ 60 w 173"/>
                <a:gd name="T107" fmla="*/ 97 h 162"/>
                <a:gd name="T108" fmla="*/ 68 w 173"/>
                <a:gd name="T109" fmla="*/ 10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 h="162">
                  <a:moveTo>
                    <a:pt x="87" y="123"/>
                  </a:moveTo>
                  <a:cubicBezTo>
                    <a:pt x="113" y="123"/>
                    <a:pt x="134" y="102"/>
                    <a:pt x="134" y="76"/>
                  </a:cubicBezTo>
                  <a:cubicBezTo>
                    <a:pt x="134" y="39"/>
                    <a:pt x="134" y="39"/>
                    <a:pt x="134" y="39"/>
                  </a:cubicBezTo>
                  <a:cubicBezTo>
                    <a:pt x="147" y="26"/>
                    <a:pt x="147" y="26"/>
                    <a:pt x="147" y="26"/>
                  </a:cubicBezTo>
                  <a:cubicBezTo>
                    <a:pt x="147" y="76"/>
                    <a:pt x="147" y="76"/>
                    <a:pt x="147" y="76"/>
                  </a:cubicBezTo>
                  <a:cubicBezTo>
                    <a:pt x="147" y="109"/>
                    <a:pt x="120" y="136"/>
                    <a:pt x="87" y="136"/>
                  </a:cubicBezTo>
                  <a:cubicBezTo>
                    <a:pt x="53" y="136"/>
                    <a:pt x="26" y="109"/>
                    <a:pt x="26" y="76"/>
                  </a:cubicBezTo>
                  <a:cubicBezTo>
                    <a:pt x="26" y="26"/>
                    <a:pt x="26" y="26"/>
                    <a:pt x="26" y="26"/>
                  </a:cubicBezTo>
                  <a:cubicBezTo>
                    <a:pt x="39" y="39"/>
                    <a:pt x="39" y="39"/>
                    <a:pt x="39" y="39"/>
                  </a:cubicBezTo>
                  <a:cubicBezTo>
                    <a:pt x="39" y="76"/>
                    <a:pt x="39" y="76"/>
                    <a:pt x="39" y="76"/>
                  </a:cubicBezTo>
                  <a:cubicBezTo>
                    <a:pt x="39" y="102"/>
                    <a:pt x="61" y="123"/>
                    <a:pt x="87" y="123"/>
                  </a:cubicBezTo>
                  <a:close/>
                  <a:moveTo>
                    <a:pt x="160" y="13"/>
                  </a:moveTo>
                  <a:cubicBezTo>
                    <a:pt x="160" y="76"/>
                    <a:pt x="160" y="76"/>
                    <a:pt x="160" y="76"/>
                  </a:cubicBezTo>
                  <a:cubicBezTo>
                    <a:pt x="160" y="116"/>
                    <a:pt x="127" y="149"/>
                    <a:pt x="87" y="149"/>
                  </a:cubicBezTo>
                  <a:cubicBezTo>
                    <a:pt x="46" y="149"/>
                    <a:pt x="13" y="116"/>
                    <a:pt x="13" y="76"/>
                  </a:cubicBezTo>
                  <a:cubicBezTo>
                    <a:pt x="13" y="13"/>
                    <a:pt x="13" y="13"/>
                    <a:pt x="13" y="13"/>
                  </a:cubicBezTo>
                  <a:cubicBezTo>
                    <a:pt x="0" y="0"/>
                    <a:pt x="0" y="0"/>
                    <a:pt x="0" y="0"/>
                  </a:cubicBezTo>
                  <a:cubicBezTo>
                    <a:pt x="0" y="76"/>
                    <a:pt x="0" y="76"/>
                    <a:pt x="0" y="76"/>
                  </a:cubicBezTo>
                  <a:cubicBezTo>
                    <a:pt x="0" y="123"/>
                    <a:pt x="39" y="162"/>
                    <a:pt x="87" y="162"/>
                  </a:cubicBezTo>
                  <a:cubicBezTo>
                    <a:pt x="87" y="162"/>
                    <a:pt x="87" y="162"/>
                    <a:pt x="87" y="162"/>
                  </a:cubicBezTo>
                  <a:cubicBezTo>
                    <a:pt x="134" y="162"/>
                    <a:pt x="173" y="123"/>
                    <a:pt x="173" y="76"/>
                  </a:cubicBezTo>
                  <a:cubicBezTo>
                    <a:pt x="173" y="0"/>
                    <a:pt x="173" y="0"/>
                    <a:pt x="173" y="0"/>
                  </a:cubicBezTo>
                  <a:lnTo>
                    <a:pt x="160" y="13"/>
                  </a:lnTo>
                  <a:close/>
                  <a:moveTo>
                    <a:pt x="52" y="71"/>
                  </a:moveTo>
                  <a:cubicBezTo>
                    <a:pt x="60" y="79"/>
                    <a:pt x="60" y="79"/>
                    <a:pt x="60" y="79"/>
                  </a:cubicBezTo>
                  <a:cubicBezTo>
                    <a:pt x="64" y="75"/>
                    <a:pt x="68" y="73"/>
                    <a:pt x="71" y="71"/>
                  </a:cubicBezTo>
                  <a:cubicBezTo>
                    <a:pt x="52" y="52"/>
                    <a:pt x="52" y="52"/>
                    <a:pt x="52" y="52"/>
                  </a:cubicBezTo>
                  <a:lnTo>
                    <a:pt x="52" y="71"/>
                  </a:lnTo>
                  <a:close/>
                  <a:moveTo>
                    <a:pt x="111" y="80"/>
                  </a:moveTo>
                  <a:cubicBezTo>
                    <a:pt x="110" y="84"/>
                    <a:pt x="108" y="88"/>
                    <a:pt x="104" y="92"/>
                  </a:cubicBezTo>
                  <a:cubicBezTo>
                    <a:pt x="100" y="96"/>
                    <a:pt x="95" y="98"/>
                    <a:pt x="92" y="99"/>
                  </a:cubicBezTo>
                  <a:cubicBezTo>
                    <a:pt x="88" y="101"/>
                    <a:pt x="85" y="102"/>
                    <a:pt x="81" y="105"/>
                  </a:cubicBezTo>
                  <a:cubicBezTo>
                    <a:pt x="80" y="106"/>
                    <a:pt x="79" y="108"/>
                    <a:pt x="78" y="109"/>
                  </a:cubicBezTo>
                  <a:cubicBezTo>
                    <a:pt x="81" y="110"/>
                    <a:pt x="84" y="110"/>
                    <a:pt x="87" y="110"/>
                  </a:cubicBezTo>
                  <a:cubicBezTo>
                    <a:pt x="106" y="110"/>
                    <a:pt x="121" y="95"/>
                    <a:pt x="121" y="76"/>
                  </a:cubicBezTo>
                  <a:cubicBezTo>
                    <a:pt x="121" y="67"/>
                    <a:pt x="121" y="67"/>
                    <a:pt x="121" y="67"/>
                  </a:cubicBezTo>
                  <a:cubicBezTo>
                    <a:pt x="120" y="68"/>
                    <a:pt x="119" y="69"/>
                    <a:pt x="117" y="70"/>
                  </a:cubicBezTo>
                  <a:cubicBezTo>
                    <a:pt x="114" y="73"/>
                    <a:pt x="113" y="77"/>
                    <a:pt x="111" y="80"/>
                  </a:cubicBezTo>
                  <a:close/>
                  <a:moveTo>
                    <a:pt x="68" y="105"/>
                  </a:moveTo>
                  <a:cubicBezTo>
                    <a:pt x="69" y="102"/>
                    <a:pt x="71" y="99"/>
                    <a:pt x="74" y="96"/>
                  </a:cubicBezTo>
                  <a:cubicBezTo>
                    <a:pt x="77" y="93"/>
                    <a:pt x="80" y="92"/>
                    <a:pt x="84" y="90"/>
                  </a:cubicBezTo>
                  <a:cubicBezTo>
                    <a:pt x="88" y="89"/>
                    <a:pt x="92" y="87"/>
                    <a:pt x="96" y="83"/>
                  </a:cubicBezTo>
                  <a:cubicBezTo>
                    <a:pt x="100" y="79"/>
                    <a:pt x="102" y="75"/>
                    <a:pt x="104" y="71"/>
                  </a:cubicBezTo>
                  <a:cubicBezTo>
                    <a:pt x="105" y="68"/>
                    <a:pt x="106" y="64"/>
                    <a:pt x="110" y="61"/>
                  </a:cubicBezTo>
                  <a:cubicBezTo>
                    <a:pt x="113" y="58"/>
                    <a:pt x="117" y="56"/>
                    <a:pt x="120" y="55"/>
                  </a:cubicBezTo>
                  <a:cubicBezTo>
                    <a:pt x="120" y="55"/>
                    <a:pt x="121" y="54"/>
                    <a:pt x="121" y="54"/>
                  </a:cubicBezTo>
                  <a:cubicBezTo>
                    <a:pt x="121" y="41"/>
                    <a:pt x="121" y="41"/>
                    <a:pt x="121" y="41"/>
                  </a:cubicBezTo>
                  <a:cubicBezTo>
                    <a:pt x="118" y="43"/>
                    <a:pt x="116" y="44"/>
                    <a:pt x="113" y="46"/>
                  </a:cubicBezTo>
                  <a:cubicBezTo>
                    <a:pt x="109" y="47"/>
                    <a:pt x="106" y="49"/>
                    <a:pt x="102" y="52"/>
                  </a:cubicBezTo>
                  <a:cubicBezTo>
                    <a:pt x="99" y="55"/>
                    <a:pt x="98" y="59"/>
                    <a:pt x="96" y="62"/>
                  </a:cubicBezTo>
                  <a:cubicBezTo>
                    <a:pt x="95" y="66"/>
                    <a:pt x="93" y="70"/>
                    <a:pt x="89" y="74"/>
                  </a:cubicBezTo>
                  <a:cubicBezTo>
                    <a:pt x="84" y="78"/>
                    <a:pt x="80" y="80"/>
                    <a:pt x="76" y="82"/>
                  </a:cubicBezTo>
                  <a:cubicBezTo>
                    <a:pt x="73" y="83"/>
                    <a:pt x="69" y="84"/>
                    <a:pt x="66" y="88"/>
                  </a:cubicBezTo>
                  <a:cubicBezTo>
                    <a:pt x="62" y="91"/>
                    <a:pt x="61" y="94"/>
                    <a:pt x="60" y="97"/>
                  </a:cubicBezTo>
                  <a:cubicBezTo>
                    <a:pt x="62" y="100"/>
                    <a:pt x="65" y="103"/>
                    <a:pt x="68" y="1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3" name="Freeform 32">
              <a:extLst>
                <a:ext uri="{FF2B5EF4-FFF2-40B4-BE49-F238E27FC236}">
                  <a16:creationId xmlns:a16="http://schemas.microsoft.com/office/drawing/2014/main" id="{84F03702-2A98-4B0C-861E-0D3BE37D62EC}"/>
                </a:ext>
              </a:extLst>
            </p:cNvPr>
            <p:cNvSpPr>
              <a:spLocks noEditPoints="1"/>
            </p:cNvSpPr>
            <p:nvPr userDrawn="1"/>
          </p:nvSpPr>
          <p:spPr bwMode="auto">
            <a:xfrm>
              <a:off x="829" y="895"/>
              <a:ext cx="275" cy="130"/>
            </a:xfrm>
            <a:custGeom>
              <a:avLst/>
              <a:gdLst>
                <a:gd name="T0" fmla="*/ 88 w 155"/>
                <a:gd name="T1" fmla="*/ 50 h 72"/>
                <a:gd name="T2" fmla="*/ 37 w 155"/>
                <a:gd name="T3" fmla="*/ 0 h 72"/>
                <a:gd name="T4" fmla="*/ 55 w 155"/>
                <a:gd name="T5" fmla="*/ 0 h 72"/>
                <a:gd name="T6" fmla="*/ 100 w 155"/>
                <a:gd name="T7" fmla="*/ 44 h 72"/>
                <a:gd name="T8" fmla="*/ 97 w 155"/>
                <a:gd name="T9" fmla="*/ 45 h 72"/>
                <a:gd name="T10" fmla="*/ 88 w 155"/>
                <a:gd name="T11" fmla="*/ 50 h 72"/>
                <a:gd name="T12" fmla="*/ 76 w 155"/>
                <a:gd name="T13" fmla="*/ 67 h 72"/>
                <a:gd name="T14" fmla="*/ 79 w 155"/>
                <a:gd name="T15" fmla="*/ 60 h 72"/>
                <a:gd name="T16" fmla="*/ 19 w 155"/>
                <a:gd name="T17" fmla="*/ 0 h 72"/>
                <a:gd name="T18" fmla="*/ 0 w 155"/>
                <a:gd name="T19" fmla="*/ 0 h 72"/>
                <a:gd name="T20" fmla="*/ 73 w 155"/>
                <a:gd name="T21" fmla="*/ 72 h 72"/>
                <a:gd name="T22" fmla="*/ 76 w 155"/>
                <a:gd name="T23" fmla="*/ 67 h 72"/>
                <a:gd name="T24" fmla="*/ 114 w 155"/>
                <a:gd name="T25" fmla="*/ 40 h 72"/>
                <a:gd name="T26" fmla="*/ 155 w 155"/>
                <a:gd name="T27" fmla="*/ 0 h 72"/>
                <a:gd name="T28" fmla="*/ 136 w 155"/>
                <a:gd name="T29" fmla="*/ 0 h 72"/>
                <a:gd name="T30" fmla="*/ 105 w 155"/>
                <a:gd name="T31" fmla="*/ 31 h 72"/>
                <a:gd name="T32" fmla="*/ 114 w 155"/>
                <a:gd name="T33" fmla="*/ 40 h 72"/>
                <a:gd name="T34" fmla="*/ 96 w 155"/>
                <a:gd name="T35" fmla="*/ 22 h 72"/>
                <a:gd name="T36" fmla="*/ 118 w 155"/>
                <a:gd name="T37" fmla="*/ 0 h 72"/>
                <a:gd name="T38" fmla="*/ 100 w 155"/>
                <a:gd name="T39" fmla="*/ 0 h 72"/>
                <a:gd name="T40" fmla="*/ 87 w 155"/>
                <a:gd name="T41" fmla="*/ 13 h 72"/>
                <a:gd name="T42" fmla="*/ 96 w 155"/>
                <a:gd name="T4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72">
                  <a:moveTo>
                    <a:pt x="88" y="50"/>
                  </a:moveTo>
                  <a:cubicBezTo>
                    <a:pt x="37" y="0"/>
                    <a:pt x="37" y="0"/>
                    <a:pt x="37" y="0"/>
                  </a:cubicBezTo>
                  <a:cubicBezTo>
                    <a:pt x="55" y="0"/>
                    <a:pt x="55" y="0"/>
                    <a:pt x="55" y="0"/>
                  </a:cubicBezTo>
                  <a:cubicBezTo>
                    <a:pt x="100" y="44"/>
                    <a:pt x="100" y="44"/>
                    <a:pt x="100" y="44"/>
                  </a:cubicBezTo>
                  <a:cubicBezTo>
                    <a:pt x="99" y="44"/>
                    <a:pt x="98" y="45"/>
                    <a:pt x="97" y="45"/>
                  </a:cubicBezTo>
                  <a:cubicBezTo>
                    <a:pt x="94" y="47"/>
                    <a:pt x="91" y="48"/>
                    <a:pt x="88" y="50"/>
                  </a:cubicBezTo>
                  <a:close/>
                  <a:moveTo>
                    <a:pt x="76" y="67"/>
                  </a:moveTo>
                  <a:cubicBezTo>
                    <a:pt x="76" y="65"/>
                    <a:pt x="77" y="63"/>
                    <a:pt x="79" y="60"/>
                  </a:cubicBezTo>
                  <a:cubicBezTo>
                    <a:pt x="19" y="0"/>
                    <a:pt x="19" y="0"/>
                    <a:pt x="19" y="0"/>
                  </a:cubicBezTo>
                  <a:cubicBezTo>
                    <a:pt x="0" y="0"/>
                    <a:pt x="0" y="0"/>
                    <a:pt x="0" y="0"/>
                  </a:cubicBezTo>
                  <a:cubicBezTo>
                    <a:pt x="73" y="72"/>
                    <a:pt x="73" y="72"/>
                    <a:pt x="73" y="72"/>
                  </a:cubicBezTo>
                  <a:cubicBezTo>
                    <a:pt x="74" y="71"/>
                    <a:pt x="75" y="69"/>
                    <a:pt x="76" y="67"/>
                  </a:cubicBezTo>
                  <a:close/>
                  <a:moveTo>
                    <a:pt x="114" y="40"/>
                  </a:moveTo>
                  <a:cubicBezTo>
                    <a:pt x="155" y="0"/>
                    <a:pt x="155" y="0"/>
                    <a:pt x="155" y="0"/>
                  </a:cubicBezTo>
                  <a:cubicBezTo>
                    <a:pt x="136" y="0"/>
                    <a:pt x="136" y="0"/>
                    <a:pt x="136" y="0"/>
                  </a:cubicBezTo>
                  <a:cubicBezTo>
                    <a:pt x="105" y="31"/>
                    <a:pt x="105" y="31"/>
                    <a:pt x="105" y="31"/>
                  </a:cubicBezTo>
                  <a:lnTo>
                    <a:pt x="114" y="40"/>
                  </a:lnTo>
                  <a:close/>
                  <a:moveTo>
                    <a:pt x="96" y="22"/>
                  </a:moveTo>
                  <a:cubicBezTo>
                    <a:pt x="118" y="0"/>
                    <a:pt x="118" y="0"/>
                    <a:pt x="118" y="0"/>
                  </a:cubicBezTo>
                  <a:cubicBezTo>
                    <a:pt x="100" y="0"/>
                    <a:pt x="100" y="0"/>
                    <a:pt x="100" y="0"/>
                  </a:cubicBezTo>
                  <a:cubicBezTo>
                    <a:pt x="87" y="13"/>
                    <a:pt x="87" y="13"/>
                    <a:pt x="87" y="13"/>
                  </a:cubicBezTo>
                  <a:lnTo>
                    <a:pt x="96"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4" name="Freeform 33">
              <a:extLst>
                <a:ext uri="{FF2B5EF4-FFF2-40B4-BE49-F238E27FC236}">
                  <a16:creationId xmlns:a16="http://schemas.microsoft.com/office/drawing/2014/main" id="{4FE71570-A75B-4699-99C4-948A80E1F5F5}"/>
                </a:ext>
              </a:extLst>
            </p:cNvPr>
            <p:cNvSpPr>
              <a:spLocks/>
            </p:cNvSpPr>
            <p:nvPr userDrawn="1"/>
          </p:nvSpPr>
          <p:spPr bwMode="auto">
            <a:xfrm>
              <a:off x="1128" y="895"/>
              <a:ext cx="22" cy="26"/>
            </a:xfrm>
            <a:custGeom>
              <a:avLst/>
              <a:gdLst>
                <a:gd name="T0" fmla="*/ 0 w 22"/>
                <a:gd name="T1" fmla="*/ 0 h 26"/>
                <a:gd name="T2" fmla="*/ 22 w 22"/>
                <a:gd name="T3" fmla="*/ 0 h 26"/>
                <a:gd name="T4" fmla="*/ 22 w 22"/>
                <a:gd name="T5" fmla="*/ 4 h 26"/>
                <a:gd name="T6" fmla="*/ 13 w 22"/>
                <a:gd name="T7" fmla="*/ 4 h 26"/>
                <a:gd name="T8" fmla="*/ 13 w 22"/>
                <a:gd name="T9" fmla="*/ 26 h 26"/>
                <a:gd name="T10" fmla="*/ 8 w 22"/>
                <a:gd name="T11" fmla="*/ 26 h 26"/>
                <a:gd name="T12" fmla="*/ 8 w 22"/>
                <a:gd name="T13" fmla="*/ 4 h 26"/>
                <a:gd name="T14" fmla="*/ 0 w 22"/>
                <a:gd name="T15" fmla="*/ 4 h 26"/>
                <a:gd name="T16" fmla="*/ 0 w 2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6">
                  <a:moveTo>
                    <a:pt x="0" y="0"/>
                  </a:moveTo>
                  <a:lnTo>
                    <a:pt x="22" y="0"/>
                  </a:lnTo>
                  <a:lnTo>
                    <a:pt x="22" y="4"/>
                  </a:lnTo>
                  <a:lnTo>
                    <a:pt x="13" y="4"/>
                  </a:lnTo>
                  <a:lnTo>
                    <a:pt x="13" y="26"/>
                  </a:lnTo>
                  <a:lnTo>
                    <a:pt x="8" y="26"/>
                  </a:lnTo>
                  <a:lnTo>
                    <a:pt x="8" y="4"/>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45" name="Freeform 34">
              <a:extLst>
                <a:ext uri="{FF2B5EF4-FFF2-40B4-BE49-F238E27FC236}">
                  <a16:creationId xmlns:a16="http://schemas.microsoft.com/office/drawing/2014/main" id="{69B3B1AE-1FD7-445A-A2B9-592161B70D7A}"/>
                </a:ext>
              </a:extLst>
            </p:cNvPr>
            <p:cNvSpPr>
              <a:spLocks/>
            </p:cNvSpPr>
            <p:nvPr userDrawn="1"/>
          </p:nvSpPr>
          <p:spPr bwMode="auto">
            <a:xfrm>
              <a:off x="1155" y="895"/>
              <a:ext cx="27" cy="26"/>
            </a:xfrm>
            <a:custGeom>
              <a:avLst/>
              <a:gdLst>
                <a:gd name="T0" fmla="*/ 0 w 27"/>
                <a:gd name="T1" fmla="*/ 0 h 26"/>
                <a:gd name="T2" fmla="*/ 5 w 27"/>
                <a:gd name="T3" fmla="*/ 0 h 26"/>
                <a:gd name="T4" fmla="*/ 14 w 27"/>
                <a:gd name="T5" fmla="*/ 17 h 26"/>
                <a:gd name="T6" fmla="*/ 21 w 27"/>
                <a:gd name="T7" fmla="*/ 0 h 26"/>
                <a:gd name="T8" fmla="*/ 27 w 27"/>
                <a:gd name="T9" fmla="*/ 0 h 26"/>
                <a:gd name="T10" fmla="*/ 27 w 27"/>
                <a:gd name="T11" fmla="*/ 26 h 26"/>
                <a:gd name="T12" fmla="*/ 23 w 27"/>
                <a:gd name="T13" fmla="*/ 26 h 26"/>
                <a:gd name="T14" fmla="*/ 23 w 27"/>
                <a:gd name="T15" fmla="*/ 8 h 26"/>
                <a:gd name="T16" fmla="*/ 14 w 27"/>
                <a:gd name="T17" fmla="*/ 24 h 26"/>
                <a:gd name="T18" fmla="*/ 12 w 27"/>
                <a:gd name="T19" fmla="*/ 24 h 26"/>
                <a:gd name="T20" fmla="*/ 4 w 27"/>
                <a:gd name="T21" fmla="*/ 8 h 26"/>
                <a:gd name="T22" fmla="*/ 4 w 27"/>
                <a:gd name="T23" fmla="*/ 26 h 26"/>
                <a:gd name="T24" fmla="*/ 0 w 27"/>
                <a:gd name="T25" fmla="*/ 26 h 26"/>
                <a:gd name="T26" fmla="*/ 0 w 27"/>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6">
                  <a:moveTo>
                    <a:pt x="0" y="0"/>
                  </a:moveTo>
                  <a:lnTo>
                    <a:pt x="5" y="0"/>
                  </a:lnTo>
                  <a:lnTo>
                    <a:pt x="14" y="17"/>
                  </a:lnTo>
                  <a:lnTo>
                    <a:pt x="21" y="0"/>
                  </a:lnTo>
                  <a:lnTo>
                    <a:pt x="27" y="0"/>
                  </a:lnTo>
                  <a:lnTo>
                    <a:pt x="27" y="26"/>
                  </a:lnTo>
                  <a:lnTo>
                    <a:pt x="23" y="26"/>
                  </a:lnTo>
                  <a:lnTo>
                    <a:pt x="23" y="8"/>
                  </a:lnTo>
                  <a:lnTo>
                    <a:pt x="14" y="24"/>
                  </a:lnTo>
                  <a:lnTo>
                    <a:pt x="12" y="24"/>
                  </a:lnTo>
                  <a:lnTo>
                    <a:pt x="4" y="8"/>
                  </a:lnTo>
                  <a:lnTo>
                    <a:pt x="4" y="26"/>
                  </a:lnTo>
                  <a:lnTo>
                    <a:pt x="0" y="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grpSp>
      <p:sp>
        <p:nvSpPr>
          <p:cNvPr id="46" name="Rectangle 45">
            <a:extLst>
              <a:ext uri="{FF2B5EF4-FFF2-40B4-BE49-F238E27FC236}">
                <a16:creationId xmlns:a16="http://schemas.microsoft.com/office/drawing/2014/main" id="{63EDD29A-189C-41BE-9C2C-BA6C1CED3EB6}"/>
              </a:ext>
            </a:extLst>
          </p:cNvPr>
          <p:cNvSpPr/>
          <p:nvPr userDrawn="1"/>
        </p:nvSpPr>
        <p:spPr>
          <a:xfrm>
            <a:off x="0" y="5763488"/>
            <a:ext cx="1964485" cy="66696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3958899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53D6CB2-AA69-44B2-A123-0639FD6539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6985" y="320460"/>
            <a:ext cx="727204" cy="237552"/>
          </a:xfrm>
          <a:prstGeom prst="rect">
            <a:avLst/>
          </a:prstGeom>
        </p:spPr>
      </p:pic>
      <p:sp>
        <p:nvSpPr>
          <p:cNvPr id="10" name="Text Placeholder 9">
            <a:extLst>
              <a:ext uri="{FF2B5EF4-FFF2-40B4-BE49-F238E27FC236}">
                <a16:creationId xmlns:a16="http://schemas.microsoft.com/office/drawing/2014/main" id="{74153027-E6D3-4553-85FE-5D6DA9BA9B5D}"/>
              </a:ext>
            </a:extLst>
          </p:cNvPr>
          <p:cNvSpPr>
            <a:spLocks noGrp="1"/>
          </p:cNvSpPr>
          <p:nvPr>
            <p:ph type="body" sz="quarter" idx="10" hasCustomPrompt="1"/>
          </p:nvPr>
        </p:nvSpPr>
        <p:spPr>
          <a:xfrm>
            <a:off x="6358527" y="362550"/>
            <a:ext cx="5143500" cy="428625"/>
          </a:xfrm>
        </p:spPr>
        <p:txBody>
          <a:bodyPr>
            <a:noAutofit/>
          </a:bodyPr>
          <a:lstStyle>
            <a:lvl1pPr marL="0" indent="0" algn="r">
              <a:buNone/>
              <a:defRPr sz="960" b="1" spc="137" baseline="0">
                <a:solidFill>
                  <a:srgbClr val="1F3262"/>
                </a:solidFill>
                <a:latin typeface="Corbel" panose="020B0503020204020204" pitchFamily="34" charset="0"/>
              </a:defRPr>
            </a:lvl1pPr>
            <a:lvl2pPr marL="457198" indent="0">
              <a:buNone/>
              <a:defRPr sz="1320">
                <a:latin typeface="Corbel" panose="020B0503020204020204" pitchFamily="34" charset="0"/>
              </a:defRPr>
            </a:lvl2pPr>
            <a:lvl3pPr marL="914396" indent="0">
              <a:buNone/>
              <a:defRPr sz="1320">
                <a:latin typeface="Corbel" panose="020B0503020204020204" pitchFamily="34" charset="0"/>
              </a:defRPr>
            </a:lvl3pPr>
            <a:lvl4pPr marL="1371592" indent="0">
              <a:buNone/>
              <a:defRPr sz="1320">
                <a:latin typeface="Corbel" panose="020B0503020204020204" pitchFamily="34" charset="0"/>
              </a:defRPr>
            </a:lvl4pPr>
            <a:lvl5pPr marL="1828790" indent="0">
              <a:buNone/>
              <a:defRPr sz="1320">
                <a:latin typeface="Corbel" panose="020B0503020204020204" pitchFamily="34" charset="0"/>
              </a:defRPr>
            </a:lvl5pPr>
          </a:lstStyle>
          <a:p>
            <a:pPr lvl="0"/>
            <a:r>
              <a:rPr lang="en-ZA" dirty="0"/>
              <a:t>PRESENTATION TITLE IN CORBEL BOLD SIXTEEN POINT TEXT </a:t>
            </a:r>
            <a:endParaRPr lang="en-US" dirty="0"/>
          </a:p>
        </p:txBody>
      </p:sp>
      <p:sp>
        <p:nvSpPr>
          <p:cNvPr id="15" name="Text Placeholder 14">
            <a:extLst>
              <a:ext uri="{FF2B5EF4-FFF2-40B4-BE49-F238E27FC236}">
                <a16:creationId xmlns:a16="http://schemas.microsoft.com/office/drawing/2014/main" id="{D89B38AA-5BB3-46D5-BDD4-16DABC4429E9}"/>
              </a:ext>
            </a:extLst>
          </p:cNvPr>
          <p:cNvSpPr>
            <a:spLocks noGrp="1"/>
          </p:cNvSpPr>
          <p:nvPr>
            <p:ph type="body" sz="quarter" idx="11" hasCustomPrompt="1"/>
          </p:nvPr>
        </p:nvSpPr>
        <p:spPr>
          <a:xfrm>
            <a:off x="711518" y="1332710"/>
            <a:ext cx="10790508" cy="867929"/>
          </a:xfrm>
        </p:spPr>
        <p:txBody>
          <a:bodyPr>
            <a:noAutofit/>
          </a:bodyPr>
          <a:lstStyle>
            <a:lvl1pPr marL="0" indent="0">
              <a:spcBef>
                <a:spcPts val="0"/>
              </a:spcBef>
              <a:buNone/>
              <a:defRPr sz="2640" b="1">
                <a:latin typeface="Corbel" panose="020B0503020204020204" pitchFamily="34" charset="0"/>
              </a:defRPr>
            </a:lvl1pPr>
            <a:lvl2pPr marL="457198" indent="0">
              <a:buNone/>
              <a:defRPr sz="3960" b="1">
                <a:latin typeface="Corbel" panose="020B0503020204020204" pitchFamily="34" charset="0"/>
              </a:defRPr>
            </a:lvl2pPr>
            <a:lvl3pPr marL="914396" indent="0">
              <a:buNone/>
              <a:defRPr sz="3960" b="1">
                <a:latin typeface="Corbel" panose="020B0503020204020204" pitchFamily="34" charset="0"/>
              </a:defRPr>
            </a:lvl3pPr>
            <a:lvl4pPr marL="1371592" indent="0">
              <a:buNone/>
              <a:defRPr sz="3960" b="1">
                <a:latin typeface="Corbel" panose="020B0503020204020204" pitchFamily="34" charset="0"/>
              </a:defRPr>
            </a:lvl4pPr>
            <a:lvl5pPr marL="1828790" indent="0">
              <a:buNone/>
              <a:defRPr sz="3960" b="1">
                <a:latin typeface="Corbel" panose="020B0503020204020204" pitchFamily="34" charset="0"/>
              </a:defRPr>
            </a:lvl5pPr>
          </a:lstStyle>
          <a:p>
            <a:pPr lvl="0"/>
            <a:r>
              <a:rPr lang="en-ZA" dirty="0"/>
              <a:t>TYPICAL PAGE HEADLINE, </a:t>
            </a:r>
          </a:p>
          <a:p>
            <a:pPr lvl="0"/>
            <a:r>
              <a:rPr lang="en-ZA" dirty="0"/>
              <a:t>40 POINT CORBEL BOLD CAPS</a:t>
            </a:r>
          </a:p>
        </p:txBody>
      </p:sp>
      <p:sp>
        <p:nvSpPr>
          <p:cNvPr id="17" name="Text Placeholder 16">
            <a:extLst>
              <a:ext uri="{FF2B5EF4-FFF2-40B4-BE49-F238E27FC236}">
                <a16:creationId xmlns:a16="http://schemas.microsoft.com/office/drawing/2014/main" id="{EF609606-4C3F-4C1C-BC2B-D221615CC729}"/>
              </a:ext>
            </a:extLst>
          </p:cNvPr>
          <p:cNvSpPr>
            <a:spLocks noGrp="1"/>
          </p:cNvSpPr>
          <p:nvPr>
            <p:ph type="body" sz="quarter" idx="12" hasCustomPrompt="1"/>
          </p:nvPr>
        </p:nvSpPr>
        <p:spPr>
          <a:xfrm>
            <a:off x="729553" y="2548889"/>
            <a:ext cx="9785985" cy="1344931"/>
          </a:xfrm>
        </p:spPr>
        <p:txBody>
          <a:bodyPr>
            <a:noAutofit/>
          </a:bodyPr>
          <a:lstStyle>
            <a:lvl1pPr marL="0" indent="0" algn="l">
              <a:buNone/>
              <a:defRPr sz="1920">
                <a:solidFill>
                  <a:srgbClr val="484847"/>
                </a:solidFill>
                <a:latin typeface="Corbel" panose="020B0503020204020204" pitchFamily="34" charset="0"/>
              </a:defRPr>
            </a:lvl1pPr>
            <a:lvl2pPr marL="457198" indent="0" algn="l">
              <a:buNone/>
              <a:defRPr sz="2400">
                <a:latin typeface="Corbel" panose="020B0503020204020204" pitchFamily="34" charset="0"/>
              </a:defRPr>
            </a:lvl2pPr>
            <a:lvl3pPr marL="914396" indent="0" algn="l">
              <a:buNone/>
              <a:defRPr sz="2400">
                <a:latin typeface="Corbel" panose="020B0503020204020204" pitchFamily="34" charset="0"/>
              </a:defRPr>
            </a:lvl3pPr>
            <a:lvl4pPr marL="1371592" indent="0" algn="l">
              <a:buNone/>
              <a:defRPr sz="2400">
                <a:latin typeface="Corbel" panose="020B0503020204020204" pitchFamily="34" charset="0"/>
              </a:defRPr>
            </a:lvl4pPr>
            <a:lvl5pPr marL="1828790" indent="0" algn="l">
              <a:buNone/>
              <a:defRPr sz="2400">
                <a:latin typeface="Corbel" panose="020B0503020204020204" pitchFamily="34" charset="0"/>
              </a:defRPr>
            </a:lvl5pPr>
          </a:lstStyle>
          <a:p>
            <a:pPr lvl="0"/>
            <a:r>
              <a:rPr lang="en-US" dirty="0"/>
              <a:t>Typical page text, 35point text with 45point line spacing.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1" name="Text Placeholder 20">
            <a:extLst>
              <a:ext uri="{FF2B5EF4-FFF2-40B4-BE49-F238E27FC236}">
                <a16:creationId xmlns:a16="http://schemas.microsoft.com/office/drawing/2014/main" id="{00B11FAD-6061-4084-8B89-FD8B0E7CC106}"/>
              </a:ext>
            </a:extLst>
          </p:cNvPr>
          <p:cNvSpPr>
            <a:spLocks noGrp="1"/>
          </p:cNvSpPr>
          <p:nvPr>
            <p:ph type="body" sz="quarter" idx="13" hasCustomPrompt="1"/>
          </p:nvPr>
        </p:nvSpPr>
        <p:spPr>
          <a:xfrm>
            <a:off x="752475" y="4211992"/>
            <a:ext cx="10951845" cy="964656"/>
          </a:xfrm>
        </p:spPr>
        <p:txBody>
          <a:bodyPr>
            <a:noAutofit/>
          </a:bodyPr>
          <a:lstStyle>
            <a:lvl1pPr marL="164588" indent="-164588" algn="l">
              <a:lnSpc>
                <a:spcPts val="1500"/>
              </a:lnSpc>
              <a:buFont typeface="Arial" panose="020B0604020202020204" pitchFamily="34" charset="0"/>
              <a:buChar char="•"/>
              <a:defRPr sz="1920">
                <a:solidFill>
                  <a:srgbClr val="484847"/>
                </a:solidFill>
                <a:latin typeface="Corbel" panose="020B0503020204020204" pitchFamily="34" charset="0"/>
              </a:defRPr>
            </a:lvl1pPr>
            <a:lvl2pPr marL="164588" indent="-164588" algn="l">
              <a:buFont typeface="Arial" panose="020B0604020202020204" pitchFamily="34" charset="0"/>
              <a:buChar char="•"/>
              <a:defRPr sz="1920">
                <a:solidFill>
                  <a:srgbClr val="484847"/>
                </a:solidFill>
                <a:latin typeface="Corbel" panose="020B0503020204020204" pitchFamily="34" charset="0"/>
              </a:defRPr>
            </a:lvl2pPr>
            <a:lvl3pPr marL="164588" indent="-164588" algn="l">
              <a:buFont typeface="Arial" panose="020B0604020202020204" pitchFamily="34" charset="0"/>
              <a:buChar char="•"/>
              <a:defRPr sz="1920">
                <a:solidFill>
                  <a:srgbClr val="484847"/>
                </a:solidFill>
                <a:latin typeface="Corbel" panose="020B0503020204020204" pitchFamily="34" charset="0"/>
              </a:defRPr>
            </a:lvl3pPr>
            <a:lvl4pPr marL="164588" indent="-164588" algn="l">
              <a:buFont typeface="Arial" panose="020B0604020202020204" pitchFamily="34" charset="0"/>
              <a:buChar char="•"/>
              <a:defRPr sz="1920">
                <a:solidFill>
                  <a:srgbClr val="484847"/>
                </a:solidFill>
                <a:latin typeface="Corbel" panose="020B0503020204020204" pitchFamily="34" charset="0"/>
              </a:defRPr>
            </a:lvl4pPr>
            <a:lvl5pPr marL="164588" indent="-164588" algn="l">
              <a:buFont typeface="Arial" panose="020B0604020202020204" pitchFamily="34" charset="0"/>
              <a:buChar char="•"/>
              <a:defRPr sz="1920">
                <a:solidFill>
                  <a:srgbClr val="484847"/>
                </a:solidFill>
                <a:latin typeface="Corbel" panose="020B0503020204020204" pitchFamily="34" charset="0"/>
              </a:defRPr>
            </a:lvl5pPr>
          </a:lstStyle>
          <a:p>
            <a:pPr lvl="0"/>
            <a:r>
              <a:rPr lang="en-ZA" dirty="0"/>
              <a:t>This is bullet point  information</a:t>
            </a:r>
          </a:p>
          <a:p>
            <a:pPr lvl="0"/>
            <a:r>
              <a:rPr lang="en-ZA" dirty="0"/>
              <a:t>And so is this</a:t>
            </a:r>
          </a:p>
          <a:p>
            <a:pPr lvl="0"/>
            <a:r>
              <a:rPr lang="en-ZA" dirty="0"/>
              <a:t>As well as this point</a:t>
            </a:r>
          </a:p>
        </p:txBody>
      </p:sp>
      <p:sp>
        <p:nvSpPr>
          <p:cNvPr id="8" name="Oval 7">
            <a:extLst>
              <a:ext uri="{FF2B5EF4-FFF2-40B4-BE49-F238E27FC236}">
                <a16:creationId xmlns:a16="http://schemas.microsoft.com/office/drawing/2014/main" id="{7C6DFF2C-990F-478E-BEAF-E40E11C0A674}"/>
              </a:ext>
            </a:extLst>
          </p:cNvPr>
          <p:cNvSpPr/>
          <p:nvPr userDrawn="1"/>
        </p:nvSpPr>
        <p:spPr>
          <a:xfrm>
            <a:off x="11037572" y="6208141"/>
            <a:ext cx="394129" cy="394129"/>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9" name="Slide Number Placeholder 5">
            <a:extLst>
              <a:ext uri="{FF2B5EF4-FFF2-40B4-BE49-F238E27FC236}">
                <a16:creationId xmlns:a16="http://schemas.microsoft.com/office/drawing/2014/main" id="{49728A11-605F-478E-AB9F-FA0CB25135E0}"/>
              </a:ext>
            </a:extLst>
          </p:cNvPr>
          <p:cNvSpPr>
            <a:spLocks noGrp="1"/>
          </p:cNvSpPr>
          <p:nvPr>
            <p:ph type="sldNum" sz="quarter" idx="4"/>
          </p:nvPr>
        </p:nvSpPr>
        <p:spPr>
          <a:xfrm>
            <a:off x="11055565" y="6212046"/>
            <a:ext cx="358140" cy="365125"/>
          </a:xfrm>
          <a:prstGeom prst="rect">
            <a:avLst/>
          </a:prstGeom>
        </p:spPr>
        <p:txBody>
          <a:bodyPr vert="horz" wrap="none" lIns="91440" tIns="45720" rIns="91440" bIns="45720" rtlCol="0" anchor="ctr"/>
          <a:lstStyle>
            <a:lvl1pPr algn="ctr">
              <a:defRPr sz="1200" b="1">
                <a:solidFill>
                  <a:schemeClr val="bg1">
                    <a:lumMod val="50000"/>
                  </a:schemeClr>
                </a:solidFill>
                <a:latin typeface="Corbel" panose="020B0503020204020204" pitchFamily="34" charset="0"/>
              </a:defRPr>
            </a:lvl1pPr>
          </a:lstStyle>
          <a:p>
            <a:fld id="{F8A8E145-EC7E-466A-9731-DF4E630296A6}" type="slidenum">
              <a:rPr lang="en-US" smtClean="0"/>
              <a:pPr/>
              <a:t>‹#›</a:t>
            </a:fld>
            <a:endParaRPr lang="en-US" dirty="0"/>
          </a:p>
        </p:txBody>
      </p:sp>
      <p:sp>
        <p:nvSpPr>
          <p:cNvPr id="11" name="Rectangle 10">
            <a:extLst>
              <a:ext uri="{FF2B5EF4-FFF2-40B4-BE49-F238E27FC236}">
                <a16:creationId xmlns:a16="http://schemas.microsoft.com/office/drawing/2014/main" id="{29BDCD4C-D41C-4DBE-B948-784DADF4E44E}"/>
              </a:ext>
            </a:extLst>
          </p:cNvPr>
          <p:cNvSpPr/>
          <p:nvPr userDrawn="1"/>
        </p:nvSpPr>
        <p:spPr>
          <a:xfrm>
            <a:off x="0" y="5763488"/>
            <a:ext cx="1964485" cy="66696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263395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D2ECBC6-1504-4136-9F93-B782D4C4208D}"/>
              </a:ext>
            </a:extLst>
          </p:cNvPr>
          <p:cNvSpPr>
            <a:spLocks noGrp="1"/>
          </p:cNvSpPr>
          <p:nvPr>
            <p:ph type="pic" sz="quarter" idx="12"/>
          </p:nvPr>
        </p:nvSpPr>
        <p:spPr>
          <a:xfrm>
            <a:off x="2914651" y="791529"/>
            <a:ext cx="8618220" cy="5266372"/>
          </a:xfrm>
          <a:solidFill>
            <a:srgbClr val="A7A9AC"/>
          </a:solidFill>
        </p:spPr>
        <p:txBody>
          <a:bodyPr>
            <a:normAutofit/>
          </a:bodyPr>
          <a:lstStyle>
            <a:lvl1pPr marL="0" indent="0">
              <a:buNone/>
              <a:defRPr sz="1440">
                <a:solidFill>
                  <a:srgbClr val="484847"/>
                </a:solidFill>
                <a:latin typeface="Corbel" panose="020B0503020204020204" pitchFamily="34" charset="0"/>
              </a:defRPr>
            </a:lvl1pPr>
          </a:lstStyle>
          <a:p>
            <a:endParaRPr lang="en-US"/>
          </a:p>
        </p:txBody>
      </p:sp>
      <p:sp>
        <p:nvSpPr>
          <p:cNvPr id="10" name="Text Placeholder 9">
            <a:extLst>
              <a:ext uri="{FF2B5EF4-FFF2-40B4-BE49-F238E27FC236}">
                <a16:creationId xmlns:a16="http://schemas.microsoft.com/office/drawing/2014/main" id="{74153027-E6D3-4553-85FE-5D6DA9BA9B5D}"/>
              </a:ext>
            </a:extLst>
          </p:cNvPr>
          <p:cNvSpPr>
            <a:spLocks noGrp="1"/>
          </p:cNvSpPr>
          <p:nvPr>
            <p:ph type="body" sz="quarter" idx="10" hasCustomPrompt="1"/>
          </p:nvPr>
        </p:nvSpPr>
        <p:spPr>
          <a:xfrm>
            <a:off x="6358527" y="362550"/>
            <a:ext cx="5143500" cy="428625"/>
          </a:xfrm>
        </p:spPr>
        <p:txBody>
          <a:bodyPr>
            <a:noAutofit/>
          </a:bodyPr>
          <a:lstStyle>
            <a:lvl1pPr marL="0" indent="0" algn="r">
              <a:buNone/>
              <a:defRPr sz="960" b="1" spc="137" baseline="0">
                <a:solidFill>
                  <a:srgbClr val="1F3262"/>
                </a:solidFill>
                <a:latin typeface="Corbel" panose="020B0503020204020204" pitchFamily="34" charset="0"/>
              </a:defRPr>
            </a:lvl1pPr>
            <a:lvl2pPr marL="457198" indent="0">
              <a:buNone/>
              <a:defRPr sz="1320">
                <a:latin typeface="Corbel" panose="020B0503020204020204" pitchFamily="34" charset="0"/>
              </a:defRPr>
            </a:lvl2pPr>
            <a:lvl3pPr marL="914396" indent="0">
              <a:buNone/>
              <a:defRPr sz="1320">
                <a:latin typeface="Corbel" panose="020B0503020204020204" pitchFamily="34" charset="0"/>
              </a:defRPr>
            </a:lvl3pPr>
            <a:lvl4pPr marL="1371592" indent="0">
              <a:buNone/>
              <a:defRPr sz="1320">
                <a:latin typeface="Corbel" panose="020B0503020204020204" pitchFamily="34" charset="0"/>
              </a:defRPr>
            </a:lvl4pPr>
            <a:lvl5pPr marL="1828790" indent="0">
              <a:buNone/>
              <a:defRPr sz="1320">
                <a:latin typeface="Corbel" panose="020B0503020204020204" pitchFamily="34" charset="0"/>
              </a:defRPr>
            </a:lvl5pPr>
          </a:lstStyle>
          <a:p>
            <a:pPr lvl="0"/>
            <a:r>
              <a:rPr lang="en-ZA" dirty="0"/>
              <a:t>PRESENTATION TITLE IN CORBEL BOLD SIXTEEN POINT TEXT </a:t>
            </a:r>
            <a:endParaRPr lang="en-US" dirty="0"/>
          </a:p>
        </p:txBody>
      </p:sp>
      <p:sp>
        <p:nvSpPr>
          <p:cNvPr id="3" name="Text Placeholder 2">
            <a:extLst>
              <a:ext uri="{FF2B5EF4-FFF2-40B4-BE49-F238E27FC236}">
                <a16:creationId xmlns:a16="http://schemas.microsoft.com/office/drawing/2014/main" id="{C75D37A7-B1A5-4BAE-8118-0FEA28160EE6}"/>
              </a:ext>
            </a:extLst>
          </p:cNvPr>
          <p:cNvSpPr>
            <a:spLocks noGrp="1"/>
          </p:cNvSpPr>
          <p:nvPr>
            <p:ph type="body" sz="quarter" idx="11" hasCustomPrompt="1"/>
          </p:nvPr>
        </p:nvSpPr>
        <p:spPr>
          <a:xfrm>
            <a:off x="689549" y="1308735"/>
            <a:ext cx="1916492" cy="4240531"/>
          </a:xfrm>
        </p:spPr>
        <p:txBody>
          <a:bodyPr>
            <a:normAutofit/>
          </a:bodyPr>
          <a:lstStyle>
            <a:lvl1pPr marL="0" indent="0" algn="l">
              <a:lnSpc>
                <a:spcPts val="2100"/>
              </a:lnSpc>
              <a:spcBef>
                <a:spcPts val="360"/>
              </a:spcBef>
              <a:spcAft>
                <a:spcPts val="360"/>
              </a:spcAft>
              <a:buNone/>
              <a:defRPr sz="1080">
                <a:solidFill>
                  <a:srgbClr val="484847"/>
                </a:solidFill>
                <a:latin typeface="Corbel" panose="020B0503020204020204" pitchFamily="34" charset="0"/>
              </a:defRPr>
            </a:lvl1pPr>
            <a:lvl2pPr marL="54863" indent="-54863" algn="l">
              <a:lnSpc>
                <a:spcPts val="2100"/>
              </a:lnSpc>
              <a:spcBef>
                <a:spcPts val="360"/>
              </a:spcBef>
              <a:spcAft>
                <a:spcPts val="360"/>
              </a:spcAft>
              <a:buNone/>
              <a:defRPr sz="1080">
                <a:solidFill>
                  <a:srgbClr val="484847"/>
                </a:solidFill>
                <a:latin typeface="Corbel" panose="020B0503020204020204" pitchFamily="34" charset="0"/>
              </a:defRPr>
            </a:lvl2pPr>
            <a:lvl3pPr marL="54863" indent="-54863" algn="l">
              <a:lnSpc>
                <a:spcPts val="2100"/>
              </a:lnSpc>
              <a:spcBef>
                <a:spcPts val="360"/>
              </a:spcBef>
              <a:spcAft>
                <a:spcPts val="360"/>
              </a:spcAft>
              <a:buNone/>
              <a:defRPr sz="1080">
                <a:solidFill>
                  <a:srgbClr val="484847"/>
                </a:solidFill>
                <a:latin typeface="Corbel" panose="020B0503020204020204" pitchFamily="34" charset="0"/>
              </a:defRPr>
            </a:lvl3pPr>
            <a:lvl4pPr marL="54863" indent="-54863" algn="l">
              <a:lnSpc>
                <a:spcPts val="2100"/>
              </a:lnSpc>
              <a:spcBef>
                <a:spcPts val="360"/>
              </a:spcBef>
              <a:spcAft>
                <a:spcPts val="360"/>
              </a:spcAft>
              <a:buNone/>
              <a:defRPr sz="1080">
                <a:solidFill>
                  <a:srgbClr val="484847"/>
                </a:solidFill>
                <a:latin typeface="Corbel" panose="020B0503020204020204" pitchFamily="34" charset="0"/>
              </a:defRPr>
            </a:lvl4pPr>
            <a:lvl5pPr marL="54863" indent="-54863" algn="l">
              <a:lnSpc>
                <a:spcPts val="2100"/>
              </a:lnSpc>
              <a:spcBef>
                <a:spcPts val="360"/>
              </a:spcBef>
              <a:spcAft>
                <a:spcPts val="360"/>
              </a:spcAft>
              <a:buNone/>
              <a:defRPr sz="1080">
                <a:solidFill>
                  <a:srgbClr val="484847"/>
                </a:solidFill>
                <a:latin typeface="Corbel" panose="020B0503020204020204" pitchFamily="34" charset="0"/>
              </a:defRPr>
            </a:lvl5pPr>
          </a:lstStyle>
          <a:p>
            <a:pPr lvl="0"/>
            <a:r>
              <a:rPr lang="en-US" dirty="0"/>
              <a:t>A slightly different arrangement for visuals within the provided grid structure.</a:t>
            </a:r>
          </a:p>
          <a:p>
            <a:pPr lvl="0"/>
            <a:endParaRPr lang="en-US" dirty="0"/>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pic>
        <p:nvPicPr>
          <p:cNvPr id="6" name="Graphic 6">
            <a:extLst>
              <a:ext uri="{FF2B5EF4-FFF2-40B4-BE49-F238E27FC236}">
                <a16:creationId xmlns:a16="http://schemas.microsoft.com/office/drawing/2014/main" id="{8EADC399-C39D-49A1-B948-98001EE0A0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6985" y="320460"/>
            <a:ext cx="727204" cy="237552"/>
          </a:xfrm>
          <a:prstGeom prst="rect">
            <a:avLst/>
          </a:prstGeom>
        </p:spPr>
      </p:pic>
      <p:sp>
        <p:nvSpPr>
          <p:cNvPr id="7" name="Oval 6">
            <a:extLst>
              <a:ext uri="{FF2B5EF4-FFF2-40B4-BE49-F238E27FC236}">
                <a16:creationId xmlns:a16="http://schemas.microsoft.com/office/drawing/2014/main" id="{435520D8-DA16-4CE2-A9E5-6DD0505A307C}"/>
              </a:ext>
            </a:extLst>
          </p:cNvPr>
          <p:cNvSpPr/>
          <p:nvPr userDrawn="1"/>
        </p:nvSpPr>
        <p:spPr>
          <a:xfrm>
            <a:off x="11037572" y="6208141"/>
            <a:ext cx="394129" cy="394129"/>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A0B810EC-9D5E-48D3-BA6F-5EC0EC63B499}"/>
              </a:ext>
            </a:extLst>
          </p:cNvPr>
          <p:cNvSpPr>
            <a:spLocks noGrp="1"/>
          </p:cNvSpPr>
          <p:nvPr>
            <p:ph type="sldNum" sz="quarter" idx="4"/>
          </p:nvPr>
        </p:nvSpPr>
        <p:spPr>
          <a:xfrm>
            <a:off x="11055565" y="6212046"/>
            <a:ext cx="358140" cy="365125"/>
          </a:xfrm>
          <a:prstGeom prst="rect">
            <a:avLst/>
          </a:prstGeom>
        </p:spPr>
        <p:txBody>
          <a:bodyPr vert="horz" wrap="none" lIns="91440" tIns="45720" rIns="91440" bIns="45720" rtlCol="0" anchor="ctr"/>
          <a:lstStyle>
            <a:lvl1pPr algn="ctr">
              <a:defRPr sz="1200" b="1">
                <a:solidFill>
                  <a:schemeClr val="bg1">
                    <a:lumMod val="50000"/>
                  </a:schemeClr>
                </a:solidFill>
                <a:latin typeface="Corbel" panose="020B0503020204020204" pitchFamily="34" charset="0"/>
              </a:defRPr>
            </a:lvl1pPr>
          </a:lstStyle>
          <a:p>
            <a:fld id="{F8A8E145-EC7E-466A-9731-DF4E630296A6}" type="slidenum">
              <a:rPr lang="en-US" smtClean="0"/>
              <a:pPr/>
              <a:t>‹#›</a:t>
            </a:fld>
            <a:endParaRPr lang="en-US" dirty="0"/>
          </a:p>
        </p:txBody>
      </p:sp>
      <p:sp>
        <p:nvSpPr>
          <p:cNvPr id="9" name="Rectangle 8">
            <a:extLst>
              <a:ext uri="{FF2B5EF4-FFF2-40B4-BE49-F238E27FC236}">
                <a16:creationId xmlns:a16="http://schemas.microsoft.com/office/drawing/2014/main" id="{084A9450-E6EB-441C-9C0C-B21B98313909}"/>
              </a:ext>
            </a:extLst>
          </p:cNvPr>
          <p:cNvSpPr/>
          <p:nvPr userDrawn="1"/>
        </p:nvSpPr>
        <p:spPr>
          <a:xfrm>
            <a:off x="0" y="5763488"/>
            <a:ext cx="1964485" cy="66696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1274585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4153027-E6D3-4553-85FE-5D6DA9BA9B5D}"/>
              </a:ext>
            </a:extLst>
          </p:cNvPr>
          <p:cNvSpPr>
            <a:spLocks noGrp="1"/>
          </p:cNvSpPr>
          <p:nvPr>
            <p:ph type="body" sz="quarter" idx="10" hasCustomPrompt="1"/>
          </p:nvPr>
        </p:nvSpPr>
        <p:spPr>
          <a:xfrm>
            <a:off x="6358527" y="362550"/>
            <a:ext cx="5143500" cy="428625"/>
          </a:xfrm>
        </p:spPr>
        <p:txBody>
          <a:bodyPr>
            <a:noAutofit/>
          </a:bodyPr>
          <a:lstStyle>
            <a:lvl1pPr marL="0" indent="0" algn="r">
              <a:buNone/>
              <a:defRPr sz="960" b="1" spc="137" baseline="0">
                <a:solidFill>
                  <a:srgbClr val="1F3262"/>
                </a:solidFill>
                <a:latin typeface="Corbel" panose="020B0503020204020204" pitchFamily="34" charset="0"/>
              </a:defRPr>
            </a:lvl1pPr>
            <a:lvl2pPr marL="457198" indent="0">
              <a:buNone/>
              <a:defRPr sz="1320">
                <a:latin typeface="Corbel" panose="020B0503020204020204" pitchFamily="34" charset="0"/>
              </a:defRPr>
            </a:lvl2pPr>
            <a:lvl3pPr marL="914396" indent="0">
              <a:buNone/>
              <a:defRPr sz="1320">
                <a:latin typeface="Corbel" panose="020B0503020204020204" pitchFamily="34" charset="0"/>
              </a:defRPr>
            </a:lvl3pPr>
            <a:lvl4pPr marL="1371592" indent="0">
              <a:buNone/>
              <a:defRPr sz="1320">
                <a:latin typeface="Corbel" panose="020B0503020204020204" pitchFamily="34" charset="0"/>
              </a:defRPr>
            </a:lvl4pPr>
            <a:lvl5pPr marL="1828790" indent="0">
              <a:buNone/>
              <a:defRPr sz="1320">
                <a:latin typeface="Corbel" panose="020B0503020204020204" pitchFamily="34" charset="0"/>
              </a:defRPr>
            </a:lvl5pPr>
          </a:lstStyle>
          <a:p>
            <a:pPr lvl="0"/>
            <a:r>
              <a:rPr lang="en-ZA" dirty="0"/>
              <a:t>PRESENTATION TITLE IN CORBEL BOLD SIXTEEN POINT TEXT </a:t>
            </a:r>
            <a:endParaRPr lang="en-US" dirty="0"/>
          </a:p>
        </p:txBody>
      </p:sp>
      <p:sp>
        <p:nvSpPr>
          <p:cNvPr id="3" name="Text Placeholder 2">
            <a:extLst>
              <a:ext uri="{FF2B5EF4-FFF2-40B4-BE49-F238E27FC236}">
                <a16:creationId xmlns:a16="http://schemas.microsoft.com/office/drawing/2014/main" id="{C75D37A7-B1A5-4BAE-8118-0FEA28160EE6}"/>
              </a:ext>
            </a:extLst>
          </p:cNvPr>
          <p:cNvSpPr>
            <a:spLocks noGrp="1"/>
          </p:cNvSpPr>
          <p:nvPr>
            <p:ph type="body" sz="quarter" idx="11" hasCustomPrompt="1"/>
          </p:nvPr>
        </p:nvSpPr>
        <p:spPr>
          <a:xfrm>
            <a:off x="689549" y="1308735"/>
            <a:ext cx="1916492" cy="4240531"/>
          </a:xfrm>
        </p:spPr>
        <p:txBody>
          <a:bodyPr>
            <a:normAutofit/>
          </a:bodyPr>
          <a:lstStyle>
            <a:lvl1pPr marL="0" indent="0" algn="l">
              <a:lnSpc>
                <a:spcPts val="2100"/>
              </a:lnSpc>
              <a:spcBef>
                <a:spcPts val="360"/>
              </a:spcBef>
              <a:spcAft>
                <a:spcPts val="360"/>
              </a:spcAft>
              <a:buNone/>
              <a:defRPr sz="1080">
                <a:solidFill>
                  <a:srgbClr val="484847"/>
                </a:solidFill>
                <a:latin typeface="Corbel" panose="020B0503020204020204" pitchFamily="34" charset="0"/>
              </a:defRPr>
            </a:lvl1pPr>
            <a:lvl2pPr marL="54863" indent="-54863" algn="l">
              <a:lnSpc>
                <a:spcPts val="2100"/>
              </a:lnSpc>
              <a:spcBef>
                <a:spcPts val="360"/>
              </a:spcBef>
              <a:spcAft>
                <a:spcPts val="360"/>
              </a:spcAft>
              <a:buNone/>
              <a:defRPr sz="1080">
                <a:solidFill>
                  <a:srgbClr val="484847"/>
                </a:solidFill>
                <a:latin typeface="Corbel" panose="020B0503020204020204" pitchFamily="34" charset="0"/>
              </a:defRPr>
            </a:lvl2pPr>
            <a:lvl3pPr marL="54863" indent="-54863" algn="l">
              <a:lnSpc>
                <a:spcPts val="2100"/>
              </a:lnSpc>
              <a:spcBef>
                <a:spcPts val="360"/>
              </a:spcBef>
              <a:spcAft>
                <a:spcPts val="360"/>
              </a:spcAft>
              <a:buNone/>
              <a:defRPr sz="1080">
                <a:solidFill>
                  <a:srgbClr val="484847"/>
                </a:solidFill>
                <a:latin typeface="Corbel" panose="020B0503020204020204" pitchFamily="34" charset="0"/>
              </a:defRPr>
            </a:lvl3pPr>
            <a:lvl4pPr marL="54863" indent="-54863" algn="l">
              <a:lnSpc>
                <a:spcPts val="2100"/>
              </a:lnSpc>
              <a:spcBef>
                <a:spcPts val="360"/>
              </a:spcBef>
              <a:spcAft>
                <a:spcPts val="360"/>
              </a:spcAft>
              <a:buNone/>
              <a:defRPr sz="1080">
                <a:solidFill>
                  <a:srgbClr val="484847"/>
                </a:solidFill>
                <a:latin typeface="Corbel" panose="020B0503020204020204" pitchFamily="34" charset="0"/>
              </a:defRPr>
            </a:lvl4pPr>
            <a:lvl5pPr marL="54863" indent="-54863" algn="l">
              <a:lnSpc>
                <a:spcPts val="2100"/>
              </a:lnSpc>
              <a:spcBef>
                <a:spcPts val="360"/>
              </a:spcBef>
              <a:spcAft>
                <a:spcPts val="360"/>
              </a:spcAft>
              <a:buNone/>
              <a:defRPr sz="1080">
                <a:solidFill>
                  <a:srgbClr val="484847"/>
                </a:solidFill>
                <a:latin typeface="Corbel" panose="020B0503020204020204" pitchFamily="34" charset="0"/>
              </a:defRPr>
            </a:lvl5pPr>
          </a:lstStyle>
          <a:p>
            <a:pPr lvl="0"/>
            <a:r>
              <a:rPr lang="en-US" dirty="0"/>
              <a:t>A slightly different arrangement for visuals within the provided grid structure.</a:t>
            </a:r>
          </a:p>
          <a:p>
            <a:pPr lvl="0"/>
            <a:endParaRPr lang="en-US" dirty="0"/>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3" name="Picture Placeholder 4">
            <a:extLst>
              <a:ext uri="{FF2B5EF4-FFF2-40B4-BE49-F238E27FC236}">
                <a16:creationId xmlns:a16="http://schemas.microsoft.com/office/drawing/2014/main" id="{EE654415-03AB-4501-8607-00F8B59E616D}"/>
              </a:ext>
            </a:extLst>
          </p:cNvPr>
          <p:cNvSpPr>
            <a:spLocks noGrp="1"/>
          </p:cNvSpPr>
          <p:nvPr>
            <p:ph type="pic" sz="quarter" idx="12"/>
          </p:nvPr>
        </p:nvSpPr>
        <p:spPr>
          <a:xfrm>
            <a:off x="3025503" y="824148"/>
            <a:ext cx="4182836" cy="5329645"/>
          </a:xfrm>
          <a:solidFill>
            <a:srgbClr val="969696"/>
          </a:solidFill>
        </p:spPr>
        <p:txBody>
          <a:bodyPr>
            <a:normAutofit/>
          </a:bodyPr>
          <a:lstStyle>
            <a:lvl1pPr marL="0" indent="0">
              <a:buNone/>
              <a:defRPr sz="1440">
                <a:solidFill>
                  <a:srgbClr val="484847"/>
                </a:solidFill>
                <a:latin typeface="Corbel" panose="020B0503020204020204" pitchFamily="34" charset="0"/>
              </a:defRPr>
            </a:lvl1pPr>
          </a:lstStyle>
          <a:p>
            <a:endParaRPr lang="en-US"/>
          </a:p>
        </p:txBody>
      </p:sp>
      <p:sp>
        <p:nvSpPr>
          <p:cNvPr id="14" name="Picture Placeholder 4">
            <a:extLst>
              <a:ext uri="{FF2B5EF4-FFF2-40B4-BE49-F238E27FC236}">
                <a16:creationId xmlns:a16="http://schemas.microsoft.com/office/drawing/2014/main" id="{73D9DF46-2CE1-4A04-8D23-C14243BBE6B3}"/>
              </a:ext>
            </a:extLst>
          </p:cNvPr>
          <p:cNvSpPr>
            <a:spLocks noGrp="1"/>
          </p:cNvSpPr>
          <p:nvPr>
            <p:ph type="pic" sz="quarter" idx="13"/>
          </p:nvPr>
        </p:nvSpPr>
        <p:spPr>
          <a:xfrm>
            <a:off x="7319191" y="824149"/>
            <a:ext cx="4182836" cy="2617321"/>
          </a:xfrm>
          <a:solidFill>
            <a:srgbClr val="BCBEC0"/>
          </a:solidFill>
        </p:spPr>
        <p:txBody>
          <a:bodyPr>
            <a:normAutofit/>
          </a:bodyPr>
          <a:lstStyle>
            <a:lvl1pPr marL="0" indent="0">
              <a:buNone/>
              <a:defRPr sz="1440">
                <a:solidFill>
                  <a:srgbClr val="484847"/>
                </a:solidFill>
                <a:latin typeface="Corbel" panose="020B0503020204020204" pitchFamily="34" charset="0"/>
              </a:defRPr>
            </a:lvl1pPr>
          </a:lstStyle>
          <a:p>
            <a:endParaRPr lang="en-US"/>
          </a:p>
        </p:txBody>
      </p:sp>
      <p:sp>
        <p:nvSpPr>
          <p:cNvPr id="15" name="Picture Placeholder 4">
            <a:extLst>
              <a:ext uri="{FF2B5EF4-FFF2-40B4-BE49-F238E27FC236}">
                <a16:creationId xmlns:a16="http://schemas.microsoft.com/office/drawing/2014/main" id="{24BD030B-81D1-4255-A005-D072BCB56868}"/>
              </a:ext>
            </a:extLst>
          </p:cNvPr>
          <p:cNvSpPr>
            <a:spLocks noGrp="1"/>
          </p:cNvSpPr>
          <p:nvPr>
            <p:ph type="pic" sz="quarter" idx="14"/>
          </p:nvPr>
        </p:nvSpPr>
        <p:spPr>
          <a:xfrm>
            <a:off x="7319191" y="3575660"/>
            <a:ext cx="4182836" cy="2578133"/>
          </a:xfrm>
          <a:solidFill>
            <a:srgbClr val="DCDDDE"/>
          </a:solidFill>
        </p:spPr>
        <p:txBody>
          <a:bodyPr>
            <a:normAutofit/>
          </a:bodyPr>
          <a:lstStyle>
            <a:lvl1pPr marL="0" indent="0">
              <a:buNone/>
              <a:defRPr sz="1440">
                <a:solidFill>
                  <a:srgbClr val="484847"/>
                </a:solidFill>
                <a:latin typeface="Corbel" panose="020B0503020204020204" pitchFamily="34" charset="0"/>
              </a:defRPr>
            </a:lvl1pPr>
          </a:lstStyle>
          <a:p>
            <a:endParaRPr lang="en-US"/>
          </a:p>
        </p:txBody>
      </p:sp>
      <p:pic>
        <p:nvPicPr>
          <p:cNvPr id="8" name="Graphic 6">
            <a:extLst>
              <a:ext uri="{FF2B5EF4-FFF2-40B4-BE49-F238E27FC236}">
                <a16:creationId xmlns:a16="http://schemas.microsoft.com/office/drawing/2014/main" id="{D329C49B-BA9F-4E97-87B6-BFE34779CF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6985" y="320460"/>
            <a:ext cx="727204" cy="237552"/>
          </a:xfrm>
          <a:prstGeom prst="rect">
            <a:avLst/>
          </a:prstGeom>
        </p:spPr>
      </p:pic>
      <p:sp>
        <p:nvSpPr>
          <p:cNvPr id="9" name="Oval 8">
            <a:extLst>
              <a:ext uri="{FF2B5EF4-FFF2-40B4-BE49-F238E27FC236}">
                <a16:creationId xmlns:a16="http://schemas.microsoft.com/office/drawing/2014/main" id="{9F87A284-75A7-4877-830B-D0E9FC5DB9D4}"/>
              </a:ext>
            </a:extLst>
          </p:cNvPr>
          <p:cNvSpPr/>
          <p:nvPr userDrawn="1"/>
        </p:nvSpPr>
        <p:spPr>
          <a:xfrm>
            <a:off x="11037572" y="6208141"/>
            <a:ext cx="394129" cy="394129"/>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11" name="Slide Number Placeholder 5">
            <a:extLst>
              <a:ext uri="{FF2B5EF4-FFF2-40B4-BE49-F238E27FC236}">
                <a16:creationId xmlns:a16="http://schemas.microsoft.com/office/drawing/2014/main" id="{90E9E2A6-4618-4466-AF99-228434F143BB}"/>
              </a:ext>
            </a:extLst>
          </p:cNvPr>
          <p:cNvSpPr>
            <a:spLocks noGrp="1"/>
          </p:cNvSpPr>
          <p:nvPr>
            <p:ph type="sldNum" sz="quarter" idx="4"/>
          </p:nvPr>
        </p:nvSpPr>
        <p:spPr>
          <a:xfrm>
            <a:off x="11055565" y="6212046"/>
            <a:ext cx="358140" cy="365125"/>
          </a:xfrm>
          <a:prstGeom prst="rect">
            <a:avLst/>
          </a:prstGeom>
        </p:spPr>
        <p:txBody>
          <a:bodyPr vert="horz" wrap="none" lIns="91440" tIns="45720" rIns="91440" bIns="45720" rtlCol="0" anchor="ctr"/>
          <a:lstStyle>
            <a:lvl1pPr algn="ctr">
              <a:defRPr sz="1200" b="1">
                <a:solidFill>
                  <a:schemeClr val="bg1">
                    <a:lumMod val="50000"/>
                  </a:schemeClr>
                </a:solidFill>
                <a:latin typeface="Corbel" panose="020B0503020204020204" pitchFamily="34" charset="0"/>
              </a:defRPr>
            </a:lvl1pPr>
          </a:lstStyle>
          <a:p>
            <a:fld id="{F8A8E145-EC7E-466A-9731-DF4E630296A6}" type="slidenum">
              <a:rPr lang="en-US" smtClean="0"/>
              <a:pPr/>
              <a:t>‹#›</a:t>
            </a:fld>
            <a:endParaRPr lang="en-US" dirty="0"/>
          </a:p>
        </p:txBody>
      </p:sp>
      <p:sp>
        <p:nvSpPr>
          <p:cNvPr id="12" name="Rectangle 11">
            <a:extLst>
              <a:ext uri="{FF2B5EF4-FFF2-40B4-BE49-F238E27FC236}">
                <a16:creationId xmlns:a16="http://schemas.microsoft.com/office/drawing/2014/main" id="{C64F9AC6-C3DA-4592-BC2C-FB2518C6EAC5}"/>
              </a:ext>
            </a:extLst>
          </p:cNvPr>
          <p:cNvSpPr/>
          <p:nvPr userDrawn="1"/>
        </p:nvSpPr>
        <p:spPr>
          <a:xfrm>
            <a:off x="0" y="5763488"/>
            <a:ext cx="1964485" cy="66696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2845710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descr="Logo, icon&#10;&#10;Description automatically generated">
            <a:extLst>
              <a:ext uri="{FF2B5EF4-FFF2-40B4-BE49-F238E27FC236}">
                <a16:creationId xmlns:a16="http://schemas.microsoft.com/office/drawing/2014/main" id="{B58F261D-4F1B-45C2-8CC9-878A9BE162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 y="0"/>
            <a:ext cx="12191188" cy="6858000"/>
          </a:xfrm>
          <a:prstGeom prst="rect">
            <a:avLst/>
          </a:prstGeom>
        </p:spPr>
      </p:pic>
      <p:sp>
        <p:nvSpPr>
          <p:cNvPr id="4" name="TextBox 3">
            <a:extLst>
              <a:ext uri="{FF2B5EF4-FFF2-40B4-BE49-F238E27FC236}">
                <a16:creationId xmlns:a16="http://schemas.microsoft.com/office/drawing/2014/main" id="{FD22613A-C57B-4897-82CE-DA6868CC4DBE}"/>
              </a:ext>
            </a:extLst>
          </p:cNvPr>
          <p:cNvSpPr txBox="1"/>
          <p:nvPr userDrawn="1"/>
        </p:nvSpPr>
        <p:spPr>
          <a:xfrm>
            <a:off x="10024629" y="5784717"/>
            <a:ext cx="1571107" cy="553998"/>
          </a:xfrm>
          <a:prstGeom prst="rect">
            <a:avLst/>
          </a:prstGeom>
          <a:noFill/>
        </p:spPr>
        <p:txBody>
          <a:bodyPr wrap="square" rtlCol="0">
            <a:spAutoFit/>
          </a:bodyPr>
          <a:lstStyle/>
          <a:p>
            <a:pPr marR="0" algn="ctr" rtl="0">
              <a:lnSpc>
                <a:spcPts val="3600"/>
              </a:lnSpc>
            </a:pPr>
            <a:r>
              <a:rPr lang="en-ZA" sz="2280" b="1" i="0" u="none" strike="noStrike" baseline="30000" dirty="0">
                <a:solidFill>
                  <a:schemeClr val="bg1"/>
                </a:solidFill>
                <a:latin typeface="Corbel" panose="020B0503020204020204" pitchFamily="34" charset="0"/>
              </a:rPr>
              <a:t>www.vut.ac.za</a:t>
            </a:r>
            <a:endParaRPr lang="en-US" sz="2280" b="1" dirty="0">
              <a:solidFill>
                <a:schemeClr val="bg1"/>
              </a:solidFill>
            </a:endParaRPr>
          </a:p>
        </p:txBody>
      </p:sp>
      <p:sp>
        <p:nvSpPr>
          <p:cNvPr id="5" name="Oval 4">
            <a:extLst>
              <a:ext uri="{FF2B5EF4-FFF2-40B4-BE49-F238E27FC236}">
                <a16:creationId xmlns:a16="http://schemas.microsoft.com/office/drawing/2014/main" id="{7CA5E9B9-B2E4-4B6F-8E68-246824220759}"/>
              </a:ext>
            </a:extLst>
          </p:cNvPr>
          <p:cNvSpPr/>
          <p:nvPr userDrawn="1"/>
        </p:nvSpPr>
        <p:spPr>
          <a:xfrm>
            <a:off x="11037572" y="6208141"/>
            <a:ext cx="394129" cy="39412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EF4B815-92FE-4D12-962D-40172284D746}"/>
              </a:ext>
            </a:extLst>
          </p:cNvPr>
          <p:cNvSpPr>
            <a:spLocks noGrp="1"/>
          </p:cNvSpPr>
          <p:nvPr>
            <p:ph type="sldNum" sz="quarter" idx="4"/>
          </p:nvPr>
        </p:nvSpPr>
        <p:spPr>
          <a:xfrm>
            <a:off x="11055565" y="6212046"/>
            <a:ext cx="358140" cy="365125"/>
          </a:xfrm>
          <a:prstGeom prst="rect">
            <a:avLst/>
          </a:prstGeom>
        </p:spPr>
        <p:txBody>
          <a:bodyPr vert="horz" wrap="none" lIns="91440" tIns="45720" rIns="91440" bIns="45720" rtlCol="0" anchor="ctr"/>
          <a:lstStyle>
            <a:lvl1pPr algn="ctr">
              <a:defRPr sz="1200" b="1">
                <a:solidFill>
                  <a:schemeClr val="bg1"/>
                </a:solidFill>
                <a:latin typeface="Corbel" panose="020B0503020204020204" pitchFamily="34" charset="0"/>
              </a:defRPr>
            </a:lvl1pPr>
          </a:lstStyle>
          <a:p>
            <a:fld id="{F8A8E145-EC7E-466A-9731-DF4E630296A6}" type="slidenum">
              <a:rPr lang="en-US" smtClean="0"/>
              <a:pPr/>
              <a:t>‹#›</a:t>
            </a:fld>
            <a:endParaRPr lang="en-US" dirty="0"/>
          </a:p>
        </p:txBody>
      </p:sp>
      <p:grpSp>
        <p:nvGrpSpPr>
          <p:cNvPr id="82" name="Group 4">
            <a:extLst>
              <a:ext uri="{FF2B5EF4-FFF2-40B4-BE49-F238E27FC236}">
                <a16:creationId xmlns:a16="http://schemas.microsoft.com/office/drawing/2014/main" id="{7ECCD6E4-1BAC-47BD-A574-7EBBE7A58E58}"/>
              </a:ext>
            </a:extLst>
          </p:cNvPr>
          <p:cNvGrpSpPr>
            <a:grpSpLocks noChangeAspect="1"/>
          </p:cNvGrpSpPr>
          <p:nvPr userDrawn="1"/>
        </p:nvGrpSpPr>
        <p:grpSpPr bwMode="auto">
          <a:xfrm>
            <a:off x="2940368" y="767715"/>
            <a:ext cx="2022157" cy="1973580"/>
            <a:chOff x="3087" y="806"/>
            <a:chExt cx="2123" cy="2072"/>
          </a:xfrm>
        </p:grpSpPr>
        <p:sp>
          <p:nvSpPr>
            <p:cNvPr id="83" name="Freeform 5">
              <a:extLst>
                <a:ext uri="{FF2B5EF4-FFF2-40B4-BE49-F238E27FC236}">
                  <a16:creationId xmlns:a16="http://schemas.microsoft.com/office/drawing/2014/main" id="{E9624B3B-E093-4D43-A14D-D7FF70D00C0A}"/>
                </a:ext>
              </a:extLst>
            </p:cNvPr>
            <p:cNvSpPr>
              <a:spLocks/>
            </p:cNvSpPr>
            <p:nvPr userDrawn="1"/>
          </p:nvSpPr>
          <p:spPr bwMode="auto">
            <a:xfrm>
              <a:off x="5193" y="2822"/>
              <a:ext cx="17" cy="18"/>
            </a:xfrm>
            <a:custGeom>
              <a:avLst/>
              <a:gdLst>
                <a:gd name="T0" fmla="*/ 4 w 9"/>
                <a:gd name="T1" fmla="*/ 10 h 10"/>
                <a:gd name="T2" fmla="*/ 0 w 9"/>
                <a:gd name="T3" fmla="*/ 5 h 10"/>
                <a:gd name="T4" fmla="*/ 5 w 9"/>
                <a:gd name="T5" fmla="*/ 0 h 10"/>
                <a:gd name="T6" fmla="*/ 9 w 9"/>
                <a:gd name="T7" fmla="*/ 5 h 10"/>
                <a:gd name="T8" fmla="*/ 4 w 9"/>
                <a:gd name="T9" fmla="*/ 10 h 10"/>
              </a:gdLst>
              <a:ahLst/>
              <a:cxnLst>
                <a:cxn ang="0">
                  <a:pos x="T0" y="T1"/>
                </a:cxn>
                <a:cxn ang="0">
                  <a:pos x="T2" y="T3"/>
                </a:cxn>
                <a:cxn ang="0">
                  <a:pos x="T4" y="T5"/>
                </a:cxn>
                <a:cxn ang="0">
                  <a:pos x="T6" y="T7"/>
                </a:cxn>
                <a:cxn ang="0">
                  <a:pos x="T8" y="T9"/>
                </a:cxn>
              </a:cxnLst>
              <a:rect l="0" t="0" r="r" b="b"/>
              <a:pathLst>
                <a:path w="9" h="10">
                  <a:moveTo>
                    <a:pt x="4" y="10"/>
                  </a:moveTo>
                  <a:cubicBezTo>
                    <a:pt x="2" y="10"/>
                    <a:pt x="0" y="8"/>
                    <a:pt x="0" y="5"/>
                  </a:cubicBezTo>
                  <a:cubicBezTo>
                    <a:pt x="0" y="2"/>
                    <a:pt x="2" y="0"/>
                    <a:pt x="5" y="0"/>
                  </a:cubicBezTo>
                  <a:cubicBezTo>
                    <a:pt x="7" y="0"/>
                    <a:pt x="9" y="2"/>
                    <a:pt x="9" y="5"/>
                  </a:cubicBezTo>
                  <a:cubicBezTo>
                    <a:pt x="9" y="8"/>
                    <a:pt x="7" y="10"/>
                    <a:pt x="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84" name="Freeform 6">
              <a:extLst>
                <a:ext uri="{FF2B5EF4-FFF2-40B4-BE49-F238E27FC236}">
                  <a16:creationId xmlns:a16="http://schemas.microsoft.com/office/drawing/2014/main" id="{3F7F66FF-4D02-44E2-A4D0-ADE18AE54536}"/>
                </a:ext>
              </a:extLst>
            </p:cNvPr>
            <p:cNvSpPr>
              <a:spLocks/>
            </p:cNvSpPr>
            <p:nvPr userDrawn="1"/>
          </p:nvSpPr>
          <p:spPr bwMode="auto">
            <a:xfrm>
              <a:off x="3087" y="2737"/>
              <a:ext cx="30" cy="102"/>
            </a:xfrm>
            <a:custGeom>
              <a:avLst/>
              <a:gdLst>
                <a:gd name="T0" fmla="*/ 13 w 30"/>
                <a:gd name="T1" fmla="*/ 102 h 102"/>
                <a:gd name="T2" fmla="*/ 0 w 30"/>
                <a:gd name="T3" fmla="*/ 102 h 102"/>
                <a:gd name="T4" fmla="*/ 17 w 30"/>
                <a:gd name="T5" fmla="*/ 0 h 102"/>
                <a:gd name="T6" fmla="*/ 30 w 30"/>
                <a:gd name="T7" fmla="*/ 0 h 102"/>
                <a:gd name="T8" fmla="*/ 13 w 30"/>
                <a:gd name="T9" fmla="*/ 102 h 102"/>
              </a:gdLst>
              <a:ahLst/>
              <a:cxnLst>
                <a:cxn ang="0">
                  <a:pos x="T0" y="T1"/>
                </a:cxn>
                <a:cxn ang="0">
                  <a:pos x="T2" y="T3"/>
                </a:cxn>
                <a:cxn ang="0">
                  <a:pos x="T4" y="T5"/>
                </a:cxn>
                <a:cxn ang="0">
                  <a:pos x="T6" y="T7"/>
                </a:cxn>
                <a:cxn ang="0">
                  <a:pos x="T8" y="T9"/>
                </a:cxn>
              </a:cxnLst>
              <a:rect l="0" t="0" r="r" b="b"/>
              <a:pathLst>
                <a:path w="30" h="102">
                  <a:moveTo>
                    <a:pt x="13" y="102"/>
                  </a:moveTo>
                  <a:lnTo>
                    <a:pt x="0" y="102"/>
                  </a:lnTo>
                  <a:lnTo>
                    <a:pt x="17" y="0"/>
                  </a:lnTo>
                  <a:lnTo>
                    <a:pt x="30" y="0"/>
                  </a:lnTo>
                  <a:lnTo>
                    <a:pt x="13"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85" name="Freeform 7">
              <a:extLst>
                <a:ext uri="{FF2B5EF4-FFF2-40B4-BE49-F238E27FC236}">
                  <a16:creationId xmlns:a16="http://schemas.microsoft.com/office/drawing/2014/main" id="{6046C5B8-DFCC-43FF-967F-C4908152C9BE}"/>
                </a:ext>
              </a:extLst>
            </p:cNvPr>
            <p:cNvSpPr>
              <a:spLocks/>
            </p:cNvSpPr>
            <p:nvPr userDrawn="1"/>
          </p:nvSpPr>
          <p:spPr bwMode="auto">
            <a:xfrm>
              <a:off x="3132" y="2767"/>
              <a:ext cx="65" cy="72"/>
            </a:xfrm>
            <a:custGeom>
              <a:avLst/>
              <a:gdLst>
                <a:gd name="T0" fmla="*/ 34 w 35"/>
                <a:gd name="T1" fmla="*/ 10 h 38"/>
                <a:gd name="T2" fmla="*/ 30 w 35"/>
                <a:gd name="T3" fmla="*/ 38 h 38"/>
                <a:gd name="T4" fmla="*/ 24 w 35"/>
                <a:gd name="T5" fmla="*/ 38 h 38"/>
                <a:gd name="T6" fmla="*/ 28 w 35"/>
                <a:gd name="T7" fmla="*/ 11 h 38"/>
                <a:gd name="T8" fmla="*/ 28 w 35"/>
                <a:gd name="T9" fmla="*/ 9 h 38"/>
                <a:gd name="T10" fmla="*/ 29 w 35"/>
                <a:gd name="T11" fmla="*/ 8 h 38"/>
                <a:gd name="T12" fmla="*/ 27 w 35"/>
                <a:gd name="T13" fmla="*/ 5 h 38"/>
                <a:gd name="T14" fmla="*/ 19 w 35"/>
                <a:gd name="T15" fmla="*/ 11 h 38"/>
                <a:gd name="T16" fmla="*/ 11 w 35"/>
                <a:gd name="T17" fmla="*/ 21 h 38"/>
                <a:gd name="T18" fmla="*/ 9 w 35"/>
                <a:gd name="T19" fmla="*/ 24 h 38"/>
                <a:gd name="T20" fmla="*/ 8 w 35"/>
                <a:gd name="T21" fmla="*/ 31 h 38"/>
                <a:gd name="T22" fmla="*/ 6 w 35"/>
                <a:gd name="T23" fmla="*/ 38 h 38"/>
                <a:gd name="T24" fmla="*/ 0 w 35"/>
                <a:gd name="T25" fmla="*/ 38 h 38"/>
                <a:gd name="T26" fmla="*/ 6 w 35"/>
                <a:gd name="T27" fmla="*/ 1 h 38"/>
                <a:gd name="T28" fmla="*/ 12 w 35"/>
                <a:gd name="T29" fmla="*/ 0 h 38"/>
                <a:gd name="T30" fmla="*/ 10 w 35"/>
                <a:gd name="T31" fmla="*/ 15 h 38"/>
                <a:gd name="T32" fmla="*/ 11 w 35"/>
                <a:gd name="T33" fmla="*/ 13 h 38"/>
                <a:gd name="T34" fmla="*/ 17 w 35"/>
                <a:gd name="T35" fmla="*/ 6 h 38"/>
                <a:gd name="T36" fmla="*/ 29 w 35"/>
                <a:gd name="T37" fmla="*/ 0 h 38"/>
                <a:gd name="T38" fmla="*/ 35 w 35"/>
                <a:gd name="T39" fmla="*/ 6 h 38"/>
                <a:gd name="T40" fmla="*/ 34 w 35"/>
                <a:gd name="T4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8">
                  <a:moveTo>
                    <a:pt x="34" y="10"/>
                  </a:moveTo>
                  <a:cubicBezTo>
                    <a:pt x="30" y="38"/>
                    <a:pt x="30" y="38"/>
                    <a:pt x="30" y="38"/>
                  </a:cubicBezTo>
                  <a:cubicBezTo>
                    <a:pt x="24" y="38"/>
                    <a:pt x="24" y="38"/>
                    <a:pt x="24" y="38"/>
                  </a:cubicBezTo>
                  <a:cubicBezTo>
                    <a:pt x="28" y="11"/>
                    <a:pt x="28" y="11"/>
                    <a:pt x="28" y="11"/>
                  </a:cubicBezTo>
                  <a:cubicBezTo>
                    <a:pt x="28" y="9"/>
                    <a:pt x="28" y="9"/>
                    <a:pt x="28" y="9"/>
                  </a:cubicBezTo>
                  <a:cubicBezTo>
                    <a:pt x="29" y="8"/>
                    <a:pt x="29" y="8"/>
                    <a:pt x="29" y="8"/>
                  </a:cubicBezTo>
                  <a:cubicBezTo>
                    <a:pt x="29" y="6"/>
                    <a:pt x="28" y="5"/>
                    <a:pt x="27" y="5"/>
                  </a:cubicBezTo>
                  <a:cubicBezTo>
                    <a:pt x="25" y="5"/>
                    <a:pt x="22" y="7"/>
                    <a:pt x="19" y="11"/>
                  </a:cubicBezTo>
                  <a:cubicBezTo>
                    <a:pt x="16" y="14"/>
                    <a:pt x="13" y="17"/>
                    <a:pt x="11" y="21"/>
                  </a:cubicBezTo>
                  <a:cubicBezTo>
                    <a:pt x="10" y="22"/>
                    <a:pt x="10" y="23"/>
                    <a:pt x="9" y="24"/>
                  </a:cubicBezTo>
                  <a:cubicBezTo>
                    <a:pt x="9" y="26"/>
                    <a:pt x="8" y="29"/>
                    <a:pt x="8" y="31"/>
                  </a:cubicBezTo>
                  <a:cubicBezTo>
                    <a:pt x="6" y="38"/>
                    <a:pt x="6" y="38"/>
                    <a:pt x="6" y="38"/>
                  </a:cubicBezTo>
                  <a:cubicBezTo>
                    <a:pt x="0" y="38"/>
                    <a:pt x="0" y="38"/>
                    <a:pt x="0" y="38"/>
                  </a:cubicBezTo>
                  <a:cubicBezTo>
                    <a:pt x="6" y="1"/>
                    <a:pt x="6" y="1"/>
                    <a:pt x="6" y="1"/>
                  </a:cubicBezTo>
                  <a:cubicBezTo>
                    <a:pt x="12" y="0"/>
                    <a:pt x="12" y="0"/>
                    <a:pt x="12" y="0"/>
                  </a:cubicBezTo>
                  <a:cubicBezTo>
                    <a:pt x="10" y="15"/>
                    <a:pt x="10" y="15"/>
                    <a:pt x="10" y="15"/>
                  </a:cubicBezTo>
                  <a:cubicBezTo>
                    <a:pt x="10" y="14"/>
                    <a:pt x="11" y="13"/>
                    <a:pt x="11" y="13"/>
                  </a:cubicBezTo>
                  <a:cubicBezTo>
                    <a:pt x="14" y="9"/>
                    <a:pt x="15" y="8"/>
                    <a:pt x="17" y="6"/>
                  </a:cubicBezTo>
                  <a:cubicBezTo>
                    <a:pt x="21" y="2"/>
                    <a:pt x="25" y="0"/>
                    <a:pt x="29" y="0"/>
                  </a:cubicBezTo>
                  <a:cubicBezTo>
                    <a:pt x="33" y="0"/>
                    <a:pt x="35" y="2"/>
                    <a:pt x="35" y="6"/>
                  </a:cubicBezTo>
                  <a:cubicBezTo>
                    <a:pt x="35" y="7"/>
                    <a:pt x="35" y="9"/>
                    <a:pt x="3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86" name="Freeform 8">
              <a:extLst>
                <a:ext uri="{FF2B5EF4-FFF2-40B4-BE49-F238E27FC236}">
                  <a16:creationId xmlns:a16="http://schemas.microsoft.com/office/drawing/2014/main" id="{7D2D1AAC-0B9D-4830-A243-FEC6E96FED4F}"/>
                </a:ext>
              </a:extLst>
            </p:cNvPr>
            <p:cNvSpPr>
              <a:spLocks/>
            </p:cNvSpPr>
            <p:nvPr userDrawn="1"/>
          </p:nvSpPr>
          <p:spPr bwMode="auto">
            <a:xfrm>
              <a:off x="3210" y="2767"/>
              <a:ext cx="49" cy="72"/>
            </a:xfrm>
            <a:custGeom>
              <a:avLst/>
              <a:gdLst>
                <a:gd name="T0" fmla="*/ 23 w 26"/>
                <a:gd name="T1" fmla="*/ 8 h 38"/>
                <a:gd name="T2" fmla="*/ 18 w 26"/>
                <a:gd name="T3" fmla="*/ 6 h 38"/>
                <a:gd name="T4" fmla="*/ 15 w 26"/>
                <a:gd name="T5" fmla="*/ 5 h 38"/>
                <a:gd name="T6" fmla="*/ 10 w 26"/>
                <a:gd name="T7" fmla="*/ 10 h 38"/>
                <a:gd name="T8" fmla="*/ 16 w 26"/>
                <a:gd name="T9" fmla="*/ 17 h 38"/>
                <a:gd name="T10" fmla="*/ 23 w 26"/>
                <a:gd name="T11" fmla="*/ 27 h 38"/>
                <a:gd name="T12" fmla="*/ 10 w 26"/>
                <a:gd name="T13" fmla="*/ 38 h 38"/>
                <a:gd name="T14" fmla="*/ 0 w 26"/>
                <a:gd name="T15" fmla="*/ 36 h 38"/>
                <a:gd name="T16" fmla="*/ 3 w 26"/>
                <a:gd name="T17" fmla="*/ 31 h 38"/>
                <a:gd name="T18" fmla="*/ 11 w 26"/>
                <a:gd name="T19" fmla="*/ 33 h 38"/>
                <a:gd name="T20" fmla="*/ 17 w 26"/>
                <a:gd name="T21" fmla="*/ 28 h 38"/>
                <a:gd name="T22" fmla="*/ 16 w 26"/>
                <a:gd name="T23" fmla="*/ 26 h 38"/>
                <a:gd name="T24" fmla="*/ 14 w 26"/>
                <a:gd name="T25" fmla="*/ 23 h 38"/>
                <a:gd name="T26" fmla="*/ 9 w 26"/>
                <a:gd name="T27" fmla="*/ 20 h 38"/>
                <a:gd name="T28" fmla="*/ 4 w 26"/>
                <a:gd name="T29" fmla="*/ 11 h 38"/>
                <a:gd name="T30" fmla="*/ 16 w 26"/>
                <a:gd name="T31" fmla="*/ 0 h 38"/>
                <a:gd name="T32" fmla="*/ 21 w 26"/>
                <a:gd name="T33" fmla="*/ 1 h 38"/>
                <a:gd name="T34" fmla="*/ 26 w 26"/>
                <a:gd name="T35" fmla="*/ 3 h 38"/>
                <a:gd name="T36" fmla="*/ 23 w 26"/>
                <a:gd name="T3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23" y="8"/>
                  </a:moveTo>
                  <a:cubicBezTo>
                    <a:pt x="21" y="7"/>
                    <a:pt x="20" y="6"/>
                    <a:pt x="18" y="6"/>
                  </a:cubicBezTo>
                  <a:cubicBezTo>
                    <a:pt x="17" y="5"/>
                    <a:pt x="16" y="5"/>
                    <a:pt x="15" y="5"/>
                  </a:cubicBezTo>
                  <a:cubicBezTo>
                    <a:pt x="12" y="5"/>
                    <a:pt x="10" y="7"/>
                    <a:pt x="10" y="10"/>
                  </a:cubicBezTo>
                  <a:cubicBezTo>
                    <a:pt x="10" y="12"/>
                    <a:pt x="11" y="13"/>
                    <a:pt x="16" y="17"/>
                  </a:cubicBezTo>
                  <a:cubicBezTo>
                    <a:pt x="22" y="21"/>
                    <a:pt x="23" y="23"/>
                    <a:pt x="23" y="27"/>
                  </a:cubicBezTo>
                  <a:cubicBezTo>
                    <a:pt x="23" y="34"/>
                    <a:pt x="18" y="38"/>
                    <a:pt x="10" y="38"/>
                  </a:cubicBezTo>
                  <a:cubicBezTo>
                    <a:pt x="7" y="38"/>
                    <a:pt x="5" y="38"/>
                    <a:pt x="0" y="36"/>
                  </a:cubicBezTo>
                  <a:cubicBezTo>
                    <a:pt x="3" y="31"/>
                    <a:pt x="3" y="31"/>
                    <a:pt x="3" y="31"/>
                  </a:cubicBezTo>
                  <a:cubicBezTo>
                    <a:pt x="6" y="33"/>
                    <a:pt x="8" y="33"/>
                    <a:pt x="11" y="33"/>
                  </a:cubicBezTo>
                  <a:cubicBezTo>
                    <a:pt x="15" y="33"/>
                    <a:pt x="17" y="31"/>
                    <a:pt x="17" y="28"/>
                  </a:cubicBezTo>
                  <a:cubicBezTo>
                    <a:pt x="17" y="28"/>
                    <a:pt x="17" y="27"/>
                    <a:pt x="16" y="26"/>
                  </a:cubicBezTo>
                  <a:cubicBezTo>
                    <a:pt x="16" y="25"/>
                    <a:pt x="15" y="24"/>
                    <a:pt x="14" y="23"/>
                  </a:cubicBezTo>
                  <a:cubicBezTo>
                    <a:pt x="13" y="23"/>
                    <a:pt x="12" y="21"/>
                    <a:pt x="9" y="20"/>
                  </a:cubicBezTo>
                  <a:cubicBezTo>
                    <a:pt x="5" y="16"/>
                    <a:pt x="4" y="14"/>
                    <a:pt x="4" y="11"/>
                  </a:cubicBezTo>
                  <a:cubicBezTo>
                    <a:pt x="4" y="4"/>
                    <a:pt x="8" y="0"/>
                    <a:pt x="16" y="0"/>
                  </a:cubicBezTo>
                  <a:cubicBezTo>
                    <a:pt x="17" y="0"/>
                    <a:pt x="19" y="0"/>
                    <a:pt x="21" y="1"/>
                  </a:cubicBezTo>
                  <a:cubicBezTo>
                    <a:pt x="23" y="2"/>
                    <a:pt x="24" y="2"/>
                    <a:pt x="26" y="3"/>
                  </a:cubicBezTo>
                  <a:lnTo>
                    <a:pt x="2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87" name="Freeform 9">
              <a:extLst>
                <a:ext uri="{FF2B5EF4-FFF2-40B4-BE49-F238E27FC236}">
                  <a16:creationId xmlns:a16="http://schemas.microsoft.com/office/drawing/2014/main" id="{49C55CCC-6051-4B9E-80BD-458CD7A34806}"/>
                </a:ext>
              </a:extLst>
            </p:cNvPr>
            <p:cNvSpPr>
              <a:spLocks noEditPoints="1"/>
            </p:cNvSpPr>
            <p:nvPr userDrawn="1"/>
          </p:nvSpPr>
          <p:spPr bwMode="auto">
            <a:xfrm>
              <a:off x="3265" y="2766"/>
              <a:ext cx="71" cy="108"/>
            </a:xfrm>
            <a:custGeom>
              <a:avLst/>
              <a:gdLst>
                <a:gd name="T0" fmla="*/ 33 w 38"/>
                <a:gd name="T1" fmla="*/ 30 h 58"/>
                <a:gd name="T2" fmla="*/ 17 w 38"/>
                <a:gd name="T3" fmla="*/ 40 h 58"/>
                <a:gd name="T4" fmla="*/ 10 w 38"/>
                <a:gd name="T5" fmla="*/ 38 h 58"/>
                <a:gd name="T6" fmla="*/ 7 w 38"/>
                <a:gd name="T7" fmla="*/ 58 h 58"/>
                <a:gd name="T8" fmla="*/ 0 w 38"/>
                <a:gd name="T9" fmla="*/ 58 h 58"/>
                <a:gd name="T10" fmla="*/ 9 w 38"/>
                <a:gd name="T11" fmla="*/ 2 h 58"/>
                <a:gd name="T12" fmla="*/ 16 w 38"/>
                <a:gd name="T13" fmla="*/ 1 h 58"/>
                <a:gd name="T14" fmla="*/ 13 w 38"/>
                <a:gd name="T15" fmla="*/ 15 h 58"/>
                <a:gd name="T16" fmla="*/ 15 w 38"/>
                <a:gd name="T17" fmla="*/ 12 h 58"/>
                <a:gd name="T18" fmla="*/ 21 w 38"/>
                <a:gd name="T19" fmla="*/ 6 h 58"/>
                <a:gd name="T20" fmla="*/ 31 w 38"/>
                <a:gd name="T21" fmla="*/ 0 h 58"/>
                <a:gd name="T22" fmla="*/ 38 w 38"/>
                <a:gd name="T23" fmla="*/ 12 h 58"/>
                <a:gd name="T24" fmla="*/ 33 w 38"/>
                <a:gd name="T25" fmla="*/ 30 h 58"/>
                <a:gd name="T26" fmla="*/ 29 w 38"/>
                <a:gd name="T27" fmla="*/ 7 h 58"/>
                <a:gd name="T28" fmla="*/ 22 w 38"/>
                <a:gd name="T29" fmla="*/ 11 h 58"/>
                <a:gd name="T30" fmla="*/ 15 w 38"/>
                <a:gd name="T31" fmla="*/ 19 h 58"/>
                <a:gd name="T32" fmla="*/ 12 w 38"/>
                <a:gd name="T33" fmla="*/ 26 h 58"/>
                <a:gd name="T34" fmla="*/ 11 w 38"/>
                <a:gd name="T35" fmla="*/ 33 h 58"/>
                <a:gd name="T36" fmla="*/ 17 w 38"/>
                <a:gd name="T37" fmla="*/ 35 h 58"/>
                <a:gd name="T38" fmla="*/ 31 w 38"/>
                <a:gd name="T39" fmla="*/ 12 h 58"/>
                <a:gd name="T40" fmla="*/ 29 w 38"/>
                <a:gd name="T41"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8">
                  <a:moveTo>
                    <a:pt x="33" y="30"/>
                  </a:moveTo>
                  <a:cubicBezTo>
                    <a:pt x="29" y="36"/>
                    <a:pt x="24" y="40"/>
                    <a:pt x="17" y="40"/>
                  </a:cubicBezTo>
                  <a:cubicBezTo>
                    <a:pt x="14" y="40"/>
                    <a:pt x="12" y="39"/>
                    <a:pt x="10" y="38"/>
                  </a:cubicBezTo>
                  <a:cubicBezTo>
                    <a:pt x="7" y="58"/>
                    <a:pt x="7" y="58"/>
                    <a:pt x="7" y="58"/>
                  </a:cubicBezTo>
                  <a:cubicBezTo>
                    <a:pt x="0" y="58"/>
                    <a:pt x="0" y="58"/>
                    <a:pt x="0" y="58"/>
                  </a:cubicBezTo>
                  <a:cubicBezTo>
                    <a:pt x="9" y="2"/>
                    <a:pt x="9" y="2"/>
                    <a:pt x="9" y="2"/>
                  </a:cubicBezTo>
                  <a:cubicBezTo>
                    <a:pt x="16" y="1"/>
                    <a:pt x="16" y="1"/>
                    <a:pt x="16" y="1"/>
                  </a:cubicBezTo>
                  <a:cubicBezTo>
                    <a:pt x="13" y="15"/>
                    <a:pt x="13" y="15"/>
                    <a:pt x="13" y="15"/>
                  </a:cubicBezTo>
                  <a:cubicBezTo>
                    <a:pt x="14" y="14"/>
                    <a:pt x="14" y="13"/>
                    <a:pt x="15" y="12"/>
                  </a:cubicBezTo>
                  <a:cubicBezTo>
                    <a:pt x="16" y="10"/>
                    <a:pt x="18" y="8"/>
                    <a:pt x="21" y="6"/>
                  </a:cubicBezTo>
                  <a:cubicBezTo>
                    <a:pt x="24" y="3"/>
                    <a:pt x="28" y="0"/>
                    <a:pt x="31" y="0"/>
                  </a:cubicBezTo>
                  <a:cubicBezTo>
                    <a:pt x="35" y="0"/>
                    <a:pt x="38" y="5"/>
                    <a:pt x="38" y="12"/>
                  </a:cubicBezTo>
                  <a:cubicBezTo>
                    <a:pt x="38" y="18"/>
                    <a:pt x="36" y="24"/>
                    <a:pt x="33" y="30"/>
                  </a:cubicBezTo>
                  <a:close/>
                  <a:moveTo>
                    <a:pt x="29" y="7"/>
                  </a:moveTo>
                  <a:cubicBezTo>
                    <a:pt x="28" y="7"/>
                    <a:pt x="25" y="8"/>
                    <a:pt x="22" y="11"/>
                  </a:cubicBezTo>
                  <a:cubicBezTo>
                    <a:pt x="20" y="13"/>
                    <a:pt x="16" y="17"/>
                    <a:pt x="15" y="19"/>
                  </a:cubicBezTo>
                  <a:cubicBezTo>
                    <a:pt x="13" y="22"/>
                    <a:pt x="12" y="24"/>
                    <a:pt x="12" y="26"/>
                  </a:cubicBezTo>
                  <a:cubicBezTo>
                    <a:pt x="11" y="33"/>
                    <a:pt x="11" y="33"/>
                    <a:pt x="11" y="33"/>
                  </a:cubicBezTo>
                  <a:cubicBezTo>
                    <a:pt x="13" y="35"/>
                    <a:pt x="15" y="35"/>
                    <a:pt x="17" y="35"/>
                  </a:cubicBezTo>
                  <a:cubicBezTo>
                    <a:pt x="25" y="35"/>
                    <a:pt x="31" y="25"/>
                    <a:pt x="31" y="12"/>
                  </a:cubicBezTo>
                  <a:cubicBezTo>
                    <a:pt x="31" y="8"/>
                    <a:pt x="31" y="7"/>
                    <a:pt x="2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88" name="Freeform 10">
              <a:extLst>
                <a:ext uri="{FF2B5EF4-FFF2-40B4-BE49-F238E27FC236}">
                  <a16:creationId xmlns:a16="http://schemas.microsoft.com/office/drawing/2014/main" id="{2BD888FF-F176-4AA1-BF3D-28B1C83D0D5B}"/>
                </a:ext>
              </a:extLst>
            </p:cNvPr>
            <p:cNvSpPr>
              <a:spLocks noEditPoints="1"/>
            </p:cNvSpPr>
            <p:nvPr userDrawn="1"/>
          </p:nvSpPr>
          <p:spPr bwMode="auto">
            <a:xfrm>
              <a:off x="3351" y="2732"/>
              <a:ext cx="30" cy="107"/>
            </a:xfrm>
            <a:custGeom>
              <a:avLst/>
              <a:gdLst>
                <a:gd name="T0" fmla="*/ 6 w 16"/>
                <a:gd name="T1" fmla="*/ 57 h 57"/>
                <a:gd name="T2" fmla="*/ 0 w 16"/>
                <a:gd name="T3" fmla="*/ 57 h 57"/>
                <a:gd name="T4" fmla="*/ 6 w 16"/>
                <a:gd name="T5" fmla="*/ 20 h 57"/>
                <a:gd name="T6" fmla="*/ 12 w 16"/>
                <a:gd name="T7" fmla="*/ 19 h 57"/>
                <a:gd name="T8" fmla="*/ 6 w 16"/>
                <a:gd name="T9" fmla="*/ 57 h 57"/>
                <a:gd name="T10" fmla="*/ 16 w 16"/>
                <a:gd name="T11" fmla="*/ 5 h 57"/>
                <a:gd name="T12" fmla="*/ 11 w 16"/>
                <a:gd name="T13" fmla="*/ 10 h 57"/>
                <a:gd name="T14" fmla="*/ 8 w 16"/>
                <a:gd name="T15" fmla="*/ 5 h 57"/>
                <a:gd name="T16" fmla="*/ 9 w 16"/>
                <a:gd name="T17" fmla="*/ 4 h 57"/>
                <a:gd name="T18" fmla="*/ 13 w 16"/>
                <a:gd name="T19" fmla="*/ 0 h 57"/>
                <a:gd name="T20" fmla="*/ 16 w 16"/>
                <a:gd name="T21" fmla="*/ 4 h 57"/>
                <a:gd name="T22" fmla="*/ 16 w 16"/>
                <a:gd name="T23"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57">
                  <a:moveTo>
                    <a:pt x="6" y="57"/>
                  </a:moveTo>
                  <a:cubicBezTo>
                    <a:pt x="0" y="57"/>
                    <a:pt x="0" y="57"/>
                    <a:pt x="0" y="57"/>
                  </a:cubicBezTo>
                  <a:cubicBezTo>
                    <a:pt x="6" y="20"/>
                    <a:pt x="6" y="20"/>
                    <a:pt x="6" y="20"/>
                  </a:cubicBezTo>
                  <a:cubicBezTo>
                    <a:pt x="12" y="19"/>
                    <a:pt x="12" y="19"/>
                    <a:pt x="12" y="19"/>
                  </a:cubicBezTo>
                  <a:lnTo>
                    <a:pt x="6" y="57"/>
                  </a:lnTo>
                  <a:close/>
                  <a:moveTo>
                    <a:pt x="16" y="5"/>
                  </a:moveTo>
                  <a:cubicBezTo>
                    <a:pt x="15" y="8"/>
                    <a:pt x="13" y="10"/>
                    <a:pt x="11" y="10"/>
                  </a:cubicBezTo>
                  <a:cubicBezTo>
                    <a:pt x="10" y="10"/>
                    <a:pt x="8" y="8"/>
                    <a:pt x="8" y="5"/>
                  </a:cubicBezTo>
                  <a:cubicBezTo>
                    <a:pt x="8" y="5"/>
                    <a:pt x="8" y="4"/>
                    <a:pt x="9" y="4"/>
                  </a:cubicBezTo>
                  <a:cubicBezTo>
                    <a:pt x="9" y="1"/>
                    <a:pt x="11" y="0"/>
                    <a:pt x="13" y="0"/>
                  </a:cubicBezTo>
                  <a:cubicBezTo>
                    <a:pt x="14" y="0"/>
                    <a:pt x="16" y="2"/>
                    <a:pt x="16" y="4"/>
                  </a:cubicBezTo>
                  <a:cubicBezTo>
                    <a:pt x="16" y="5"/>
                    <a:pt x="16" y="5"/>
                    <a:pt x="16"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89" name="Freeform 11">
              <a:extLst>
                <a:ext uri="{FF2B5EF4-FFF2-40B4-BE49-F238E27FC236}">
                  <a16:creationId xmlns:a16="http://schemas.microsoft.com/office/drawing/2014/main" id="{0B9B8A63-0C03-42F9-A3FE-1EA76847A43D}"/>
                </a:ext>
              </a:extLst>
            </p:cNvPr>
            <p:cNvSpPr>
              <a:spLocks/>
            </p:cNvSpPr>
            <p:nvPr userDrawn="1"/>
          </p:nvSpPr>
          <p:spPr bwMode="auto">
            <a:xfrm>
              <a:off x="3394" y="2767"/>
              <a:ext cx="51" cy="72"/>
            </a:xfrm>
            <a:custGeom>
              <a:avLst/>
              <a:gdLst>
                <a:gd name="T0" fmla="*/ 24 w 27"/>
                <a:gd name="T1" fmla="*/ 7 h 38"/>
                <a:gd name="T2" fmla="*/ 22 w 27"/>
                <a:gd name="T3" fmla="*/ 6 h 38"/>
                <a:gd name="T4" fmla="*/ 17 w 27"/>
                <a:gd name="T5" fmla="*/ 9 h 38"/>
                <a:gd name="T6" fmla="*/ 10 w 27"/>
                <a:gd name="T7" fmla="*/ 19 h 38"/>
                <a:gd name="T8" fmla="*/ 8 w 27"/>
                <a:gd name="T9" fmla="*/ 29 h 38"/>
                <a:gd name="T10" fmla="*/ 6 w 27"/>
                <a:gd name="T11" fmla="*/ 38 h 38"/>
                <a:gd name="T12" fmla="*/ 0 w 27"/>
                <a:gd name="T13" fmla="*/ 38 h 38"/>
                <a:gd name="T14" fmla="*/ 6 w 27"/>
                <a:gd name="T15" fmla="*/ 1 h 38"/>
                <a:gd name="T16" fmla="*/ 12 w 27"/>
                <a:gd name="T17" fmla="*/ 0 h 38"/>
                <a:gd name="T18" fmla="*/ 10 w 27"/>
                <a:gd name="T19" fmla="*/ 11 h 38"/>
                <a:gd name="T20" fmla="*/ 22 w 27"/>
                <a:gd name="T21" fmla="*/ 0 h 38"/>
                <a:gd name="T22" fmla="*/ 27 w 27"/>
                <a:gd name="T23" fmla="*/ 1 h 38"/>
                <a:gd name="T24" fmla="*/ 24 w 27"/>
                <a:gd name="T2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8">
                  <a:moveTo>
                    <a:pt x="24" y="7"/>
                  </a:moveTo>
                  <a:cubicBezTo>
                    <a:pt x="23" y="6"/>
                    <a:pt x="23" y="6"/>
                    <a:pt x="22" y="6"/>
                  </a:cubicBezTo>
                  <a:cubicBezTo>
                    <a:pt x="20" y="6"/>
                    <a:pt x="18" y="7"/>
                    <a:pt x="17" y="9"/>
                  </a:cubicBezTo>
                  <a:cubicBezTo>
                    <a:pt x="14" y="12"/>
                    <a:pt x="12" y="15"/>
                    <a:pt x="10" y="19"/>
                  </a:cubicBezTo>
                  <a:cubicBezTo>
                    <a:pt x="10" y="21"/>
                    <a:pt x="8" y="26"/>
                    <a:pt x="8" y="29"/>
                  </a:cubicBezTo>
                  <a:cubicBezTo>
                    <a:pt x="6" y="38"/>
                    <a:pt x="6" y="38"/>
                    <a:pt x="6" y="38"/>
                  </a:cubicBezTo>
                  <a:cubicBezTo>
                    <a:pt x="0" y="38"/>
                    <a:pt x="0" y="38"/>
                    <a:pt x="0" y="38"/>
                  </a:cubicBezTo>
                  <a:cubicBezTo>
                    <a:pt x="6" y="1"/>
                    <a:pt x="6" y="1"/>
                    <a:pt x="6" y="1"/>
                  </a:cubicBezTo>
                  <a:cubicBezTo>
                    <a:pt x="12" y="0"/>
                    <a:pt x="12" y="0"/>
                    <a:pt x="12" y="0"/>
                  </a:cubicBezTo>
                  <a:cubicBezTo>
                    <a:pt x="10" y="11"/>
                    <a:pt x="10" y="11"/>
                    <a:pt x="10" y="11"/>
                  </a:cubicBezTo>
                  <a:cubicBezTo>
                    <a:pt x="15" y="3"/>
                    <a:pt x="18" y="0"/>
                    <a:pt x="22" y="0"/>
                  </a:cubicBezTo>
                  <a:cubicBezTo>
                    <a:pt x="24" y="0"/>
                    <a:pt x="25" y="0"/>
                    <a:pt x="27" y="1"/>
                  </a:cubicBezTo>
                  <a:lnTo>
                    <a:pt x="2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90" name="Freeform 12">
              <a:extLst>
                <a:ext uri="{FF2B5EF4-FFF2-40B4-BE49-F238E27FC236}">
                  <a16:creationId xmlns:a16="http://schemas.microsoft.com/office/drawing/2014/main" id="{F59BDCEF-BD10-4302-8FF9-078A2420647D}"/>
                </a:ext>
              </a:extLst>
            </p:cNvPr>
            <p:cNvSpPr>
              <a:spLocks noEditPoints="1"/>
            </p:cNvSpPr>
            <p:nvPr userDrawn="1"/>
          </p:nvSpPr>
          <p:spPr bwMode="auto">
            <a:xfrm>
              <a:off x="3447" y="2732"/>
              <a:ext cx="28" cy="107"/>
            </a:xfrm>
            <a:custGeom>
              <a:avLst/>
              <a:gdLst>
                <a:gd name="T0" fmla="*/ 6 w 15"/>
                <a:gd name="T1" fmla="*/ 57 h 57"/>
                <a:gd name="T2" fmla="*/ 0 w 15"/>
                <a:gd name="T3" fmla="*/ 57 h 57"/>
                <a:gd name="T4" fmla="*/ 6 w 15"/>
                <a:gd name="T5" fmla="*/ 20 h 57"/>
                <a:gd name="T6" fmla="*/ 12 w 15"/>
                <a:gd name="T7" fmla="*/ 19 h 57"/>
                <a:gd name="T8" fmla="*/ 6 w 15"/>
                <a:gd name="T9" fmla="*/ 57 h 57"/>
                <a:gd name="T10" fmla="*/ 15 w 15"/>
                <a:gd name="T11" fmla="*/ 5 h 57"/>
                <a:gd name="T12" fmla="*/ 11 w 15"/>
                <a:gd name="T13" fmla="*/ 10 h 57"/>
                <a:gd name="T14" fmla="*/ 8 w 15"/>
                <a:gd name="T15" fmla="*/ 5 h 57"/>
                <a:gd name="T16" fmla="*/ 8 w 15"/>
                <a:gd name="T17" fmla="*/ 4 h 57"/>
                <a:gd name="T18" fmla="*/ 13 w 15"/>
                <a:gd name="T19" fmla="*/ 0 h 57"/>
                <a:gd name="T20" fmla="*/ 15 w 15"/>
                <a:gd name="T21" fmla="*/ 4 h 57"/>
                <a:gd name="T22" fmla="*/ 15 w 15"/>
                <a:gd name="T23"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57">
                  <a:moveTo>
                    <a:pt x="6" y="57"/>
                  </a:moveTo>
                  <a:cubicBezTo>
                    <a:pt x="0" y="57"/>
                    <a:pt x="0" y="57"/>
                    <a:pt x="0" y="57"/>
                  </a:cubicBezTo>
                  <a:cubicBezTo>
                    <a:pt x="6" y="20"/>
                    <a:pt x="6" y="20"/>
                    <a:pt x="6" y="20"/>
                  </a:cubicBezTo>
                  <a:cubicBezTo>
                    <a:pt x="12" y="19"/>
                    <a:pt x="12" y="19"/>
                    <a:pt x="12" y="19"/>
                  </a:cubicBezTo>
                  <a:lnTo>
                    <a:pt x="6" y="57"/>
                  </a:lnTo>
                  <a:close/>
                  <a:moveTo>
                    <a:pt x="15" y="5"/>
                  </a:moveTo>
                  <a:cubicBezTo>
                    <a:pt x="15" y="8"/>
                    <a:pt x="13" y="10"/>
                    <a:pt x="11" y="10"/>
                  </a:cubicBezTo>
                  <a:cubicBezTo>
                    <a:pt x="9" y="10"/>
                    <a:pt x="8" y="8"/>
                    <a:pt x="8" y="5"/>
                  </a:cubicBezTo>
                  <a:cubicBezTo>
                    <a:pt x="8" y="5"/>
                    <a:pt x="8" y="4"/>
                    <a:pt x="8" y="4"/>
                  </a:cubicBezTo>
                  <a:cubicBezTo>
                    <a:pt x="9" y="1"/>
                    <a:pt x="11" y="0"/>
                    <a:pt x="13" y="0"/>
                  </a:cubicBezTo>
                  <a:cubicBezTo>
                    <a:pt x="14" y="0"/>
                    <a:pt x="15" y="2"/>
                    <a:pt x="15" y="4"/>
                  </a:cubicBezTo>
                  <a:cubicBezTo>
                    <a:pt x="15" y="5"/>
                    <a:pt x="15" y="5"/>
                    <a:pt x="1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91" name="Freeform 13">
              <a:extLst>
                <a:ext uri="{FF2B5EF4-FFF2-40B4-BE49-F238E27FC236}">
                  <a16:creationId xmlns:a16="http://schemas.microsoft.com/office/drawing/2014/main" id="{7F2A1A8F-8A40-479C-9835-31BDFAB4545E}"/>
                </a:ext>
              </a:extLst>
            </p:cNvPr>
            <p:cNvSpPr>
              <a:spLocks/>
            </p:cNvSpPr>
            <p:nvPr userDrawn="1"/>
          </p:nvSpPr>
          <p:spPr bwMode="auto">
            <a:xfrm>
              <a:off x="3490" y="2767"/>
              <a:ext cx="65" cy="72"/>
            </a:xfrm>
            <a:custGeom>
              <a:avLst/>
              <a:gdLst>
                <a:gd name="T0" fmla="*/ 34 w 35"/>
                <a:gd name="T1" fmla="*/ 10 h 38"/>
                <a:gd name="T2" fmla="*/ 30 w 35"/>
                <a:gd name="T3" fmla="*/ 38 h 38"/>
                <a:gd name="T4" fmla="*/ 24 w 35"/>
                <a:gd name="T5" fmla="*/ 38 h 38"/>
                <a:gd name="T6" fmla="*/ 28 w 35"/>
                <a:gd name="T7" fmla="*/ 11 h 38"/>
                <a:gd name="T8" fmla="*/ 28 w 35"/>
                <a:gd name="T9" fmla="*/ 9 h 38"/>
                <a:gd name="T10" fmla="*/ 28 w 35"/>
                <a:gd name="T11" fmla="*/ 8 h 38"/>
                <a:gd name="T12" fmla="*/ 27 w 35"/>
                <a:gd name="T13" fmla="*/ 5 h 38"/>
                <a:gd name="T14" fmla="*/ 19 w 35"/>
                <a:gd name="T15" fmla="*/ 11 h 38"/>
                <a:gd name="T16" fmla="*/ 11 w 35"/>
                <a:gd name="T17" fmla="*/ 21 h 38"/>
                <a:gd name="T18" fmla="*/ 9 w 35"/>
                <a:gd name="T19" fmla="*/ 24 h 38"/>
                <a:gd name="T20" fmla="*/ 7 w 35"/>
                <a:gd name="T21" fmla="*/ 31 h 38"/>
                <a:gd name="T22" fmla="*/ 6 w 35"/>
                <a:gd name="T23" fmla="*/ 38 h 38"/>
                <a:gd name="T24" fmla="*/ 0 w 35"/>
                <a:gd name="T25" fmla="*/ 38 h 38"/>
                <a:gd name="T26" fmla="*/ 6 w 35"/>
                <a:gd name="T27" fmla="*/ 1 h 38"/>
                <a:gd name="T28" fmla="*/ 12 w 35"/>
                <a:gd name="T29" fmla="*/ 0 h 38"/>
                <a:gd name="T30" fmla="*/ 9 w 35"/>
                <a:gd name="T31" fmla="*/ 15 h 38"/>
                <a:gd name="T32" fmla="*/ 11 w 35"/>
                <a:gd name="T33" fmla="*/ 13 h 38"/>
                <a:gd name="T34" fmla="*/ 17 w 35"/>
                <a:gd name="T35" fmla="*/ 6 h 38"/>
                <a:gd name="T36" fmla="*/ 28 w 35"/>
                <a:gd name="T37" fmla="*/ 0 h 38"/>
                <a:gd name="T38" fmla="*/ 35 w 35"/>
                <a:gd name="T39" fmla="*/ 6 h 38"/>
                <a:gd name="T40" fmla="*/ 34 w 35"/>
                <a:gd name="T4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8">
                  <a:moveTo>
                    <a:pt x="34" y="10"/>
                  </a:moveTo>
                  <a:cubicBezTo>
                    <a:pt x="30" y="38"/>
                    <a:pt x="30" y="38"/>
                    <a:pt x="30" y="38"/>
                  </a:cubicBezTo>
                  <a:cubicBezTo>
                    <a:pt x="24" y="38"/>
                    <a:pt x="24" y="38"/>
                    <a:pt x="24" y="38"/>
                  </a:cubicBezTo>
                  <a:cubicBezTo>
                    <a:pt x="28" y="11"/>
                    <a:pt x="28" y="11"/>
                    <a:pt x="28" y="11"/>
                  </a:cubicBezTo>
                  <a:cubicBezTo>
                    <a:pt x="28" y="9"/>
                    <a:pt x="28" y="9"/>
                    <a:pt x="28" y="9"/>
                  </a:cubicBezTo>
                  <a:cubicBezTo>
                    <a:pt x="28" y="8"/>
                    <a:pt x="28" y="8"/>
                    <a:pt x="28" y="8"/>
                  </a:cubicBezTo>
                  <a:cubicBezTo>
                    <a:pt x="28" y="6"/>
                    <a:pt x="28" y="5"/>
                    <a:pt x="27" y="5"/>
                  </a:cubicBezTo>
                  <a:cubicBezTo>
                    <a:pt x="25" y="5"/>
                    <a:pt x="22" y="7"/>
                    <a:pt x="19" y="11"/>
                  </a:cubicBezTo>
                  <a:cubicBezTo>
                    <a:pt x="16" y="14"/>
                    <a:pt x="13" y="17"/>
                    <a:pt x="11" y="21"/>
                  </a:cubicBezTo>
                  <a:cubicBezTo>
                    <a:pt x="10" y="22"/>
                    <a:pt x="10" y="23"/>
                    <a:pt x="9" y="24"/>
                  </a:cubicBezTo>
                  <a:cubicBezTo>
                    <a:pt x="9" y="26"/>
                    <a:pt x="8" y="29"/>
                    <a:pt x="7" y="31"/>
                  </a:cubicBezTo>
                  <a:cubicBezTo>
                    <a:pt x="6" y="38"/>
                    <a:pt x="6" y="38"/>
                    <a:pt x="6" y="38"/>
                  </a:cubicBezTo>
                  <a:cubicBezTo>
                    <a:pt x="0" y="38"/>
                    <a:pt x="0" y="38"/>
                    <a:pt x="0" y="38"/>
                  </a:cubicBezTo>
                  <a:cubicBezTo>
                    <a:pt x="6" y="1"/>
                    <a:pt x="6" y="1"/>
                    <a:pt x="6" y="1"/>
                  </a:cubicBezTo>
                  <a:cubicBezTo>
                    <a:pt x="12" y="0"/>
                    <a:pt x="12" y="0"/>
                    <a:pt x="12" y="0"/>
                  </a:cubicBezTo>
                  <a:cubicBezTo>
                    <a:pt x="9" y="15"/>
                    <a:pt x="9" y="15"/>
                    <a:pt x="9" y="15"/>
                  </a:cubicBezTo>
                  <a:cubicBezTo>
                    <a:pt x="10" y="14"/>
                    <a:pt x="11" y="13"/>
                    <a:pt x="11" y="13"/>
                  </a:cubicBezTo>
                  <a:cubicBezTo>
                    <a:pt x="14" y="9"/>
                    <a:pt x="15" y="8"/>
                    <a:pt x="17" y="6"/>
                  </a:cubicBezTo>
                  <a:cubicBezTo>
                    <a:pt x="21" y="2"/>
                    <a:pt x="25" y="0"/>
                    <a:pt x="28" y="0"/>
                  </a:cubicBezTo>
                  <a:cubicBezTo>
                    <a:pt x="33" y="0"/>
                    <a:pt x="35" y="2"/>
                    <a:pt x="35" y="6"/>
                  </a:cubicBezTo>
                  <a:cubicBezTo>
                    <a:pt x="35" y="7"/>
                    <a:pt x="34" y="9"/>
                    <a:pt x="3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92" name="Freeform 14">
              <a:extLst>
                <a:ext uri="{FF2B5EF4-FFF2-40B4-BE49-F238E27FC236}">
                  <a16:creationId xmlns:a16="http://schemas.microsoft.com/office/drawing/2014/main" id="{C3A8E574-5DAC-43B8-8493-37069FAC697D}"/>
                </a:ext>
              </a:extLst>
            </p:cNvPr>
            <p:cNvSpPr>
              <a:spLocks noEditPoints="1"/>
            </p:cNvSpPr>
            <p:nvPr userDrawn="1"/>
          </p:nvSpPr>
          <p:spPr bwMode="auto">
            <a:xfrm>
              <a:off x="3566" y="2767"/>
              <a:ext cx="74" cy="111"/>
            </a:xfrm>
            <a:custGeom>
              <a:avLst/>
              <a:gdLst>
                <a:gd name="T0" fmla="*/ 38 w 39"/>
                <a:gd name="T1" fmla="*/ 6 h 59"/>
                <a:gd name="T2" fmla="*/ 31 w 39"/>
                <a:gd name="T3" fmla="*/ 6 h 59"/>
                <a:gd name="T4" fmla="*/ 32 w 39"/>
                <a:gd name="T5" fmla="*/ 13 h 59"/>
                <a:gd name="T6" fmla="*/ 17 w 39"/>
                <a:gd name="T7" fmla="*/ 29 h 59"/>
                <a:gd name="T8" fmla="*/ 13 w 39"/>
                <a:gd name="T9" fmla="*/ 28 h 59"/>
                <a:gd name="T10" fmla="*/ 12 w 39"/>
                <a:gd name="T11" fmla="*/ 29 h 59"/>
                <a:gd name="T12" fmla="*/ 9 w 39"/>
                <a:gd name="T13" fmla="*/ 34 h 59"/>
                <a:gd name="T14" fmla="*/ 13 w 39"/>
                <a:gd name="T15" fmla="*/ 36 h 59"/>
                <a:gd name="T16" fmla="*/ 25 w 39"/>
                <a:gd name="T17" fmla="*/ 36 h 59"/>
                <a:gd name="T18" fmla="*/ 34 w 39"/>
                <a:gd name="T19" fmla="*/ 43 h 59"/>
                <a:gd name="T20" fmla="*/ 15 w 39"/>
                <a:gd name="T21" fmla="*/ 59 h 59"/>
                <a:gd name="T22" fmla="*/ 0 w 39"/>
                <a:gd name="T23" fmla="*/ 50 h 59"/>
                <a:gd name="T24" fmla="*/ 7 w 39"/>
                <a:gd name="T25" fmla="*/ 40 h 59"/>
                <a:gd name="T26" fmla="*/ 2 w 39"/>
                <a:gd name="T27" fmla="*/ 36 h 59"/>
                <a:gd name="T28" fmla="*/ 9 w 39"/>
                <a:gd name="T29" fmla="*/ 26 h 59"/>
                <a:gd name="T30" fmla="*/ 4 w 39"/>
                <a:gd name="T31" fmla="*/ 17 h 59"/>
                <a:gd name="T32" fmla="*/ 21 w 39"/>
                <a:gd name="T33" fmla="*/ 0 h 59"/>
                <a:gd name="T34" fmla="*/ 27 w 39"/>
                <a:gd name="T35" fmla="*/ 1 h 59"/>
                <a:gd name="T36" fmla="*/ 34 w 39"/>
                <a:gd name="T37" fmla="*/ 1 h 59"/>
                <a:gd name="T38" fmla="*/ 39 w 39"/>
                <a:gd name="T39" fmla="*/ 0 h 59"/>
                <a:gd name="T40" fmla="*/ 38 w 39"/>
                <a:gd name="T41" fmla="*/ 6 h 59"/>
                <a:gd name="T42" fmla="*/ 22 w 39"/>
                <a:gd name="T43" fmla="*/ 41 h 59"/>
                <a:gd name="T44" fmla="*/ 11 w 39"/>
                <a:gd name="T45" fmla="*/ 41 h 59"/>
                <a:gd name="T46" fmla="*/ 6 w 39"/>
                <a:gd name="T47" fmla="*/ 49 h 59"/>
                <a:gd name="T48" fmla="*/ 15 w 39"/>
                <a:gd name="T49" fmla="*/ 53 h 59"/>
                <a:gd name="T50" fmla="*/ 28 w 39"/>
                <a:gd name="T51" fmla="*/ 44 h 59"/>
                <a:gd name="T52" fmla="*/ 22 w 39"/>
                <a:gd name="T53" fmla="*/ 41 h 59"/>
                <a:gd name="T54" fmla="*/ 21 w 39"/>
                <a:gd name="T55" fmla="*/ 4 h 59"/>
                <a:gd name="T56" fmla="*/ 10 w 39"/>
                <a:gd name="T57" fmla="*/ 16 h 59"/>
                <a:gd name="T58" fmla="*/ 17 w 39"/>
                <a:gd name="T59" fmla="*/ 24 h 59"/>
                <a:gd name="T60" fmla="*/ 26 w 39"/>
                <a:gd name="T61" fmla="*/ 12 h 59"/>
                <a:gd name="T62" fmla="*/ 21 w 39"/>
                <a:gd name="T63"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59">
                  <a:moveTo>
                    <a:pt x="38" y="6"/>
                  </a:moveTo>
                  <a:cubicBezTo>
                    <a:pt x="31" y="6"/>
                    <a:pt x="31" y="6"/>
                    <a:pt x="31" y="6"/>
                  </a:cubicBezTo>
                  <a:cubicBezTo>
                    <a:pt x="32" y="8"/>
                    <a:pt x="32" y="10"/>
                    <a:pt x="32" y="13"/>
                  </a:cubicBezTo>
                  <a:cubicBezTo>
                    <a:pt x="32" y="21"/>
                    <a:pt x="25" y="29"/>
                    <a:pt x="17" y="29"/>
                  </a:cubicBezTo>
                  <a:cubicBezTo>
                    <a:pt x="15" y="29"/>
                    <a:pt x="15" y="29"/>
                    <a:pt x="13" y="28"/>
                  </a:cubicBezTo>
                  <a:cubicBezTo>
                    <a:pt x="12" y="29"/>
                    <a:pt x="12" y="29"/>
                    <a:pt x="12" y="29"/>
                  </a:cubicBezTo>
                  <a:cubicBezTo>
                    <a:pt x="10" y="32"/>
                    <a:pt x="9" y="33"/>
                    <a:pt x="9" y="34"/>
                  </a:cubicBezTo>
                  <a:cubicBezTo>
                    <a:pt x="9" y="35"/>
                    <a:pt x="9" y="36"/>
                    <a:pt x="13" y="36"/>
                  </a:cubicBezTo>
                  <a:cubicBezTo>
                    <a:pt x="25" y="36"/>
                    <a:pt x="25" y="36"/>
                    <a:pt x="25" y="36"/>
                  </a:cubicBezTo>
                  <a:cubicBezTo>
                    <a:pt x="31" y="36"/>
                    <a:pt x="34" y="38"/>
                    <a:pt x="34" y="43"/>
                  </a:cubicBezTo>
                  <a:cubicBezTo>
                    <a:pt x="34" y="52"/>
                    <a:pt x="26" y="59"/>
                    <a:pt x="15" y="59"/>
                  </a:cubicBezTo>
                  <a:cubicBezTo>
                    <a:pt x="7" y="59"/>
                    <a:pt x="0" y="55"/>
                    <a:pt x="0" y="50"/>
                  </a:cubicBezTo>
                  <a:cubicBezTo>
                    <a:pt x="0" y="47"/>
                    <a:pt x="2" y="44"/>
                    <a:pt x="7" y="40"/>
                  </a:cubicBezTo>
                  <a:cubicBezTo>
                    <a:pt x="3" y="39"/>
                    <a:pt x="2" y="38"/>
                    <a:pt x="2" y="36"/>
                  </a:cubicBezTo>
                  <a:cubicBezTo>
                    <a:pt x="2" y="34"/>
                    <a:pt x="4" y="32"/>
                    <a:pt x="9" y="26"/>
                  </a:cubicBezTo>
                  <a:cubicBezTo>
                    <a:pt x="6" y="24"/>
                    <a:pt x="4" y="21"/>
                    <a:pt x="4" y="17"/>
                  </a:cubicBezTo>
                  <a:cubicBezTo>
                    <a:pt x="4" y="7"/>
                    <a:pt x="12" y="0"/>
                    <a:pt x="21" y="0"/>
                  </a:cubicBezTo>
                  <a:cubicBezTo>
                    <a:pt x="23" y="0"/>
                    <a:pt x="24" y="0"/>
                    <a:pt x="27" y="1"/>
                  </a:cubicBezTo>
                  <a:cubicBezTo>
                    <a:pt x="34" y="1"/>
                    <a:pt x="34" y="1"/>
                    <a:pt x="34" y="1"/>
                  </a:cubicBezTo>
                  <a:cubicBezTo>
                    <a:pt x="39" y="0"/>
                    <a:pt x="39" y="0"/>
                    <a:pt x="39" y="0"/>
                  </a:cubicBezTo>
                  <a:lnTo>
                    <a:pt x="38" y="6"/>
                  </a:lnTo>
                  <a:close/>
                  <a:moveTo>
                    <a:pt x="22" y="41"/>
                  </a:moveTo>
                  <a:cubicBezTo>
                    <a:pt x="11" y="41"/>
                    <a:pt x="11" y="41"/>
                    <a:pt x="11" y="41"/>
                  </a:cubicBezTo>
                  <a:cubicBezTo>
                    <a:pt x="8" y="44"/>
                    <a:pt x="6" y="46"/>
                    <a:pt x="6" y="49"/>
                  </a:cubicBezTo>
                  <a:cubicBezTo>
                    <a:pt x="6" y="52"/>
                    <a:pt x="10" y="53"/>
                    <a:pt x="15" y="53"/>
                  </a:cubicBezTo>
                  <a:cubicBezTo>
                    <a:pt x="22" y="53"/>
                    <a:pt x="28" y="49"/>
                    <a:pt x="28" y="44"/>
                  </a:cubicBezTo>
                  <a:cubicBezTo>
                    <a:pt x="28" y="41"/>
                    <a:pt x="27" y="41"/>
                    <a:pt x="22" y="41"/>
                  </a:cubicBezTo>
                  <a:close/>
                  <a:moveTo>
                    <a:pt x="21" y="4"/>
                  </a:moveTo>
                  <a:cubicBezTo>
                    <a:pt x="15" y="4"/>
                    <a:pt x="10" y="10"/>
                    <a:pt x="10" y="16"/>
                  </a:cubicBezTo>
                  <a:cubicBezTo>
                    <a:pt x="10" y="21"/>
                    <a:pt x="13" y="24"/>
                    <a:pt x="17" y="24"/>
                  </a:cubicBezTo>
                  <a:cubicBezTo>
                    <a:pt x="22" y="24"/>
                    <a:pt x="26" y="19"/>
                    <a:pt x="26" y="12"/>
                  </a:cubicBezTo>
                  <a:cubicBezTo>
                    <a:pt x="26" y="7"/>
                    <a:pt x="24" y="4"/>
                    <a:pt x="2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93" name="Freeform 15">
              <a:extLst>
                <a:ext uri="{FF2B5EF4-FFF2-40B4-BE49-F238E27FC236}">
                  <a16:creationId xmlns:a16="http://schemas.microsoft.com/office/drawing/2014/main" id="{C2115386-F90A-471C-BFB6-159953DE4CE3}"/>
                </a:ext>
              </a:extLst>
            </p:cNvPr>
            <p:cNvSpPr>
              <a:spLocks/>
            </p:cNvSpPr>
            <p:nvPr userDrawn="1"/>
          </p:nvSpPr>
          <p:spPr bwMode="auto">
            <a:xfrm>
              <a:off x="3685" y="2749"/>
              <a:ext cx="41" cy="91"/>
            </a:xfrm>
            <a:custGeom>
              <a:avLst/>
              <a:gdLst>
                <a:gd name="T0" fmla="*/ 21 w 22"/>
                <a:gd name="T1" fmla="*/ 37 h 49"/>
                <a:gd name="T2" fmla="*/ 16 w 22"/>
                <a:gd name="T3" fmla="*/ 41 h 49"/>
                <a:gd name="T4" fmla="*/ 8 w 22"/>
                <a:gd name="T5" fmla="*/ 47 h 49"/>
                <a:gd name="T6" fmla="*/ 4 w 22"/>
                <a:gd name="T7" fmla="*/ 49 h 49"/>
                <a:gd name="T8" fmla="*/ 3 w 22"/>
                <a:gd name="T9" fmla="*/ 44 h 49"/>
                <a:gd name="T10" fmla="*/ 3 w 22"/>
                <a:gd name="T11" fmla="*/ 41 h 49"/>
                <a:gd name="T12" fmla="*/ 4 w 22"/>
                <a:gd name="T13" fmla="*/ 38 h 49"/>
                <a:gd name="T14" fmla="*/ 7 w 22"/>
                <a:gd name="T15" fmla="*/ 16 h 49"/>
                <a:gd name="T16" fmla="*/ 0 w 22"/>
                <a:gd name="T17" fmla="*/ 16 h 49"/>
                <a:gd name="T18" fmla="*/ 1 w 22"/>
                <a:gd name="T19" fmla="*/ 11 h 49"/>
                <a:gd name="T20" fmla="*/ 8 w 22"/>
                <a:gd name="T21" fmla="*/ 11 h 49"/>
                <a:gd name="T22" fmla="*/ 10 w 22"/>
                <a:gd name="T23" fmla="*/ 1 h 49"/>
                <a:gd name="T24" fmla="*/ 16 w 22"/>
                <a:gd name="T25" fmla="*/ 0 h 49"/>
                <a:gd name="T26" fmla="*/ 14 w 22"/>
                <a:gd name="T27" fmla="*/ 11 h 49"/>
                <a:gd name="T28" fmla="*/ 22 w 22"/>
                <a:gd name="T29" fmla="*/ 11 h 49"/>
                <a:gd name="T30" fmla="*/ 21 w 22"/>
                <a:gd name="T31" fmla="*/ 16 h 49"/>
                <a:gd name="T32" fmla="*/ 13 w 22"/>
                <a:gd name="T33" fmla="*/ 16 h 49"/>
                <a:gd name="T34" fmla="*/ 10 w 22"/>
                <a:gd name="T35" fmla="*/ 41 h 49"/>
                <a:gd name="T36" fmla="*/ 12 w 22"/>
                <a:gd name="T37" fmla="*/ 39 h 49"/>
                <a:gd name="T38" fmla="*/ 15 w 22"/>
                <a:gd name="T39" fmla="*/ 36 h 49"/>
                <a:gd name="T40" fmla="*/ 17 w 22"/>
                <a:gd name="T41" fmla="*/ 34 h 49"/>
                <a:gd name="T42" fmla="*/ 19 w 22"/>
                <a:gd name="T43" fmla="*/ 32 h 49"/>
                <a:gd name="T44" fmla="*/ 22 w 22"/>
                <a:gd name="T45" fmla="*/ 36 h 49"/>
                <a:gd name="T46" fmla="*/ 21 w 22"/>
                <a:gd name="T47"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9">
                  <a:moveTo>
                    <a:pt x="21" y="37"/>
                  </a:moveTo>
                  <a:cubicBezTo>
                    <a:pt x="19" y="39"/>
                    <a:pt x="17" y="40"/>
                    <a:pt x="16" y="41"/>
                  </a:cubicBezTo>
                  <a:cubicBezTo>
                    <a:pt x="14" y="44"/>
                    <a:pt x="11" y="46"/>
                    <a:pt x="8" y="47"/>
                  </a:cubicBezTo>
                  <a:cubicBezTo>
                    <a:pt x="7" y="48"/>
                    <a:pt x="6" y="48"/>
                    <a:pt x="4" y="49"/>
                  </a:cubicBezTo>
                  <a:cubicBezTo>
                    <a:pt x="4" y="48"/>
                    <a:pt x="3" y="46"/>
                    <a:pt x="3" y="44"/>
                  </a:cubicBezTo>
                  <a:cubicBezTo>
                    <a:pt x="3" y="44"/>
                    <a:pt x="3" y="43"/>
                    <a:pt x="3" y="41"/>
                  </a:cubicBezTo>
                  <a:cubicBezTo>
                    <a:pt x="4" y="40"/>
                    <a:pt x="4" y="39"/>
                    <a:pt x="4" y="38"/>
                  </a:cubicBezTo>
                  <a:cubicBezTo>
                    <a:pt x="7" y="16"/>
                    <a:pt x="7" y="16"/>
                    <a:pt x="7" y="16"/>
                  </a:cubicBezTo>
                  <a:cubicBezTo>
                    <a:pt x="0" y="16"/>
                    <a:pt x="0" y="16"/>
                    <a:pt x="0" y="16"/>
                  </a:cubicBezTo>
                  <a:cubicBezTo>
                    <a:pt x="1" y="11"/>
                    <a:pt x="1" y="11"/>
                    <a:pt x="1" y="11"/>
                  </a:cubicBezTo>
                  <a:cubicBezTo>
                    <a:pt x="8" y="11"/>
                    <a:pt x="8" y="11"/>
                    <a:pt x="8" y="11"/>
                  </a:cubicBezTo>
                  <a:cubicBezTo>
                    <a:pt x="10" y="1"/>
                    <a:pt x="10" y="1"/>
                    <a:pt x="10" y="1"/>
                  </a:cubicBezTo>
                  <a:cubicBezTo>
                    <a:pt x="16" y="0"/>
                    <a:pt x="16" y="0"/>
                    <a:pt x="16" y="0"/>
                  </a:cubicBezTo>
                  <a:cubicBezTo>
                    <a:pt x="14" y="11"/>
                    <a:pt x="14" y="11"/>
                    <a:pt x="14" y="11"/>
                  </a:cubicBezTo>
                  <a:cubicBezTo>
                    <a:pt x="22" y="11"/>
                    <a:pt x="22" y="11"/>
                    <a:pt x="22" y="11"/>
                  </a:cubicBezTo>
                  <a:cubicBezTo>
                    <a:pt x="21" y="16"/>
                    <a:pt x="21" y="16"/>
                    <a:pt x="21" y="16"/>
                  </a:cubicBezTo>
                  <a:cubicBezTo>
                    <a:pt x="13" y="16"/>
                    <a:pt x="13" y="16"/>
                    <a:pt x="13" y="16"/>
                  </a:cubicBezTo>
                  <a:cubicBezTo>
                    <a:pt x="10" y="41"/>
                    <a:pt x="10" y="41"/>
                    <a:pt x="10" y="41"/>
                  </a:cubicBezTo>
                  <a:cubicBezTo>
                    <a:pt x="12" y="39"/>
                    <a:pt x="12" y="39"/>
                    <a:pt x="12" y="39"/>
                  </a:cubicBezTo>
                  <a:cubicBezTo>
                    <a:pt x="15" y="36"/>
                    <a:pt x="15" y="36"/>
                    <a:pt x="15" y="36"/>
                  </a:cubicBezTo>
                  <a:cubicBezTo>
                    <a:pt x="17" y="34"/>
                    <a:pt x="17" y="34"/>
                    <a:pt x="17" y="34"/>
                  </a:cubicBezTo>
                  <a:cubicBezTo>
                    <a:pt x="19" y="32"/>
                    <a:pt x="19" y="32"/>
                    <a:pt x="19" y="32"/>
                  </a:cubicBezTo>
                  <a:cubicBezTo>
                    <a:pt x="22" y="36"/>
                    <a:pt x="22" y="36"/>
                    <a:pt x="22" y="36"/>
                  </a:cubicBezTo>
                  <a:lnTo>
                    <a:pt x="21"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94" name="Freeform 16">
              <a:extLst>
                <a:ext uri="{FF2B5EF4-FFF2-40B4-BE49-F238E27FC236}">
                  <a16:creationId xmlns:a16="http://schemas.microsoft.com/office/drawing/2014/main" id="{A81424E8-F05A-4E2B-B936-F3CC9DBD9A84}"/>
                </a:ext>
              </a:extLst>
            </p:cNvPr>
            <p:cNvSpPr>
              <a:spLocks/>
            </p:cNvSpPr>
            <p:nvPr userDrawn="1"/>
          </p:nvSpPr>
          <p:spPr bwMode="auto">
            <a:xfrm>
              <a:off x="3741" y="2726"/>
              <a:ext cx="63" cy="113"/>
            </a:xfrm>
            <a:custGeom>
              <a:avLst/>
              <a:gdLst>
                <a:gd name="T0" fmla="*/ 34 w 34"/>
                <a:gd name="T1" fmla="*/ 32 h 60"/>
                <a:gd name="T2" fmla="*/ 29 w 34"/>
                <a:gd name="T3" fmla="*/ 60 h 60"/>
                <a:gd name="T4" fmla="*/ 23 w 34"/>
                <a:gd name="T5" fmla="*/ 60 h 60"/>
                <a:gd name="T6" fmla="*/ 27 w 34"/>
                <a:gd name="T7" fmla="*/ 33 h 60"/>
                <a:gd name="T8" fmla="*/ 28 w 34"/>
                <a:gd name="T9" fmla="*/ 31 h 60"/>
                <a:gd name="T10" fmla="*/ 28 w 34"/>
                <a:gd name="T11" fmla="*/ 30 h 60"/>
                <a:gd name="T12" fmla="*/ 26 w 34"/>
                <a:gd name="T13" fmla="*/ 27 h 60"/>
                <a:gd name="T14" fmla="*/ 18 w 34"/>
                <a:gd name="T15" fmla="*/ 33 h 60"/>
                <a:gd name="T16" fmla="*/ 10 w 34"/>
                <a:gd name="T17" fmla="*/ 43 h 60"/>
                <a:gd name="T18" fmla="*/ 8 w 34"/>
                <a:gd name="T19" fmla="*/ 46 h 60"/>
                <a:gd name="T20" fmla="*/ 7 w 34"/>
                <a:gd name="T21" fmla="*/ 53 h 60"/>
                <a:gd name="T22" fmla="*/ 6 w 34"/>
                <a:gd name="T23" fmla="*/ 60 h 60"/>
                <a:gd name="T24" fmla="*/ 0 w 34"/>
                <a:gd name="T25" fmla="*/ 60 h 60"/>
                <a:gd name="T26" fmla="*/ 9 w 34"/>
                <a:gd name="T27" fmla="*/ 1 h 60"/>
                <a:gd name="T28" fmla="*/ 15 w 34"/>
                <a:gd name="T29" fmla="*/ 0 h 60"/>
                <a:gd name="T30" fmla="*/ 12 w 34"/>
                <a:gd name="T31" fmla="*/ 22 h 60"/>
                <a:gd name="T32" fmla="*/ 9 w 34"/>
                <a:gd name="T33" fmla="*/ 37 h 60"/>
                <a:gd name="T34" fmla="*/ 11 w 34"/>
                <a:gd name="T35" fmla="*/ 35 h 60"/>
                <a:gd name="T36" fmla="*/ 17 w 34"/>
                <a:gd name="T37" fmla="*/ 28 h 60"/>
                <a:gd name="T38" fmla="*/ 28 w 34"/>
                <a:gd name="T39" fmla="*/ 22 h 60"/>
                <a:gd name="T40" fmla="*/ 34 w 34"/>
                <a:gd name="T41" fmla="*/ 28 h 60"/>
                <a:gd name="T42" fmla="*/ 34 w 34"/>
                <a:gd name="T4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60">
                  <a:moveTo>
                    <a:pt x="34" y="32"/>
                  </a:moveTo>
                  <a:cubicBezTo>
                    <a:pt x="29" y="60"/>
                    <a:pt x="29" y="60"/>
                    <a:pt x="29" y="60"/>
                  </a:cubicBezTo>
                  <a:cubicBezTo>
                    <a:pt x="23" y="60"/>
                    <a:pt x="23" y="60"/>
                    <a:pt x="23" y="60"/>
                  </a:cubicBezTo>
                  <a:cubicBezTo>
                    <a:pt x="27" y="33"/>
                    <a:pt x="27" y="33"/>
                    <a:pt x="27" y="33"/>
                  </a:cubicBezTo>
                  <a:cubicBezTo>
                    <a:pt x="28" y="31"/>
                    <a:pt x="28" y="31"/>
                    <a:pt x="28" y="31"/>
                  </a:cubicBezTo>
                  <a:cubicBezTo>
                    <a:pt x="28" y="30"/>
                    <a:pt x="28" y="30"/>
                    <a:pt x="28" y="30"/>
                  </a:cubicBezTo>
                  <a:cubicBezTo>
                    <a:pt x="28" y="28"/>
                    <a:pt x="27" y="27"/>
                    <a:pt x="26" y="27"/>
                  </a:cubicBezTo>
                  <a:cubicBezTo>
                    <a:pt x="24" y="27"/>
                    <a:pt x="22" y="29"/>
                    <a:pt x="18" y="33"/>
                  </a:cubicBezTo>
                  <a:cubicBezTo>
                    <a:pt x="15" y="36"/>
                    <a:pt x="12" y="39"/>
                    <a:pt x="10" y="43"/>
                  </a:cubicBezTo>
                  <a:cubicBezTo>
                    <a:pt x="10" y="44"/>
                    <a:pt x="9" y="45"/>
                    <a:pt x="8" y="46"/>
                  </a:cubicBezTo>
                  <a:cubicBezTo>
                    <a:pt x="8" y="48"/>
                    <a:pt x="7" y="51"/>
                    <a:pt x="7" y="53"/>
                  </a:cubicBezTo>
                  <a:cubicBezTo>
                    <a:pt x="6" y="60"/>
                    <a:pt x="6" y="60"/>
                    <a:pt x="6" y="60"/>
                  </a:cubicBezTo>
                  <a:cubicBezTo>
                    <a:pt x="0" y="60"/>
                    <a:pt x="0" y="60"/>
                    <a:pt x="0" y="60"/>
                  </a:cubicBezTo>
                  <a:cubicBezTo>
                    <a:pt x="9" y="1"/>
                    <a:pt x="9" y="1"/>
                    <a:pt x="9" y="1"/>
                  </a:cubicBezTo>
                  <a:cubicBezTo>
                    <a:pt x="15" y="0"/>
                    <a:pt x="15" y="0"/>
                    <a:pt x="15" y="0"/>
                  </a:cubicBezTo>
                  <a:cubicBezTo>
                    <a:pt x="12" y="22"/>
                    <a:pt x="12" y="22"/>
                    <a:pt x="12" y="22"/>
                  </a:cubicBezTo>
                  <a:cubicBezTo>
                    <a:pt x="10" y="30"/>
                    <a:pt x="10" y="32"/>
                    <a:pt x="9" y="37"/>
                  </a:cubicBezTo>
                  <a:cubicBezTo>
                    <a:pt x="10" y="36"/>
                    <a:pt x="10" y="35"/>
                    <a:pt x="11" y="35"/>
                  </a:cubicBezTo>
                  <a:cubicBezTo>
                    <a:pt x="13" y="31"/>
                    <a:pt x="15" y="30"/>
                    <a:pt x="17" y="28"/>
                  </a:cubicBezTo>
                  <a:cubicBezTo>
                    <a:pt x="21" y="24"/>
                    <a:pt x="24" y="22"/>
                    <a:pt x="28" y="22"/>
                  </a:cubicBezTo>
                  <a:cubicBezTo>
                    <a:pt x="32" y="22"/>
                    <a:pt x="34" y="24"/>
                    <a:pt x="34" y="28"/>
                  </a:cubicBezTo>
                  <a:cubicBezTo>
                    <a:pt x="34" y="29"/>
                    <a:pt x="34" y="31"/>
                    <a:pt x="34"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95" name="Freeform 17">
              <a:extLst>
                <a:ext uri="{FF2B5EF4-FFF2-40B4-BE49-F238E27FC236}">
                  <a16:creationId xmlns:a16="http://schemas.microsoft.com/office/drawing/2014/main" id="{7B0B908A-B072-41AE-8B15-3E0BCDC3BE61}"/>
                </a:ext>
              </a:extLst>
            </p:cNvPr>
            <p:cNvSpPr>
              <a:spLocks noEditPoints="1"/>
            </p:cNvSpPr>
            <p:nvPr userDrawn="1"/>
          </p:nvSpPr>
          <p:spPr bwMode="auto">
            <a:xfrm>
              <a:off x="3823" y="2767"/>
              <a:ext cx="60" cy="73"/>
            </a:xfrm>
            <a:custGeom>
              <a:avLst/>
              <a:gdLst>
                <a:gd name="T0" fmla="*/ 12 w 32"/>
                <a:gd name="T1" fmla="*/ 39 h 39"/>
                <a:gd name="T2" fmla="*/ 0 w 32"/>
                <a:gd name="T3" fmla="*/ 24 h 39"/>
                <a:gd name="T4" fmla="*/ 19 w 32"/>
                <a:gd name="T5" fmla="*/ 0 h 39"/>
                <a:gd name="T6" fmla="*/ 32 w 32"/>
                <a:gd name="T7" fmla="*/ 15 h 39"/>
                <a:gd name="T8" fmla="*/ 12 w 32"/>
                <a:gd name="T9" fmla="*/ 39 h 39"/>
                <a:gd name="T10" fmla="*/ 19 w 32"/>
                <a:gd name="T11" fmla="*/ 5 h 39"/>
                <a:gd name="T12" fmla="*/ 9 w 32"/>
                <a:gd name="T13" fmla="*/ 12 h 39"/>
                <a:gd name="T14" fmla="*/ 6 w 32"/>
                <a:gd name="T15" fmla="*/ 23 h 39"/>
                <a:gd name="T16" fmla="*/ 12 w 32"/>
                <a:gd name="T17" fmla="*/ 34 h 39"/>
                <a:gd name="T18" fmla="*/ 26 w 32"/>
                <a:gd name="T19" fmla="*/ 15 h 39"/>
                <a:gd name="T20" fmla="*/ 19 w 32"/>
                <a:gd name="T21"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9">
                  <a:moveTo>
                    <a:pt x="12" y="39"/>
                  </a:moveTo>
                  <a:cubicBezTo>
                    <a:pt x="5" y="39"/>
                    <a:pt x="0" y="33"/>
                    <a:pt x="0" y="24"/>
                  </a:cubicBezTo>
                  <a:cubicBezTo>
                    <a:pt x="0" y="11"/>
                    <a:pt x="9" y="0"/>
                    <a:pt x="19" y="0"/>
                  </a:cubicBezTo>
                  <a:cubicBezTo>
                    <a:pt x="27" y="0"/>
                    <a:pt x="32" y="6"/>
                    <a:pt x="32" y="15"/>
                  </a:cubicBezTo>
                  <a:cubicBezTo>
                    <a:pt x="32" y="28"/>
                    <a:pt x="23" y="39"/>
                    <a:pt x="12" y="39"/>
                  </a:cubicBezTo>
                  <a:close/>
                  <a:moveTo>
                    <a:pt x="19" y="5"/>
                  </a:moveTo>
                  <a:cubicBezTo>
                    <a:pt x="15" y="5"/>
                    <a:pt x="12" y="8"/>
                    <a:pt x="9" y="12"/>
                  </a:cubicBezTo>
                  <a:cubicBezTo>
                    <a:pt x="7" y="15"/>
                    <a:pt x="6" y="20"/>
                    <a:pt x="6" y="23"/>
                  </a:cubicBezTo>
                  <a:cubicBezTo>
                    <a:pt x="6" y="30"/>
                    <a:pt x="9" y="34"/>
                    <a:pt x="12" y="34"/>
                  </a:cubicBezTo>
                  <a:cubicBezTo>
                    <a:pt x="20" y="34"/>
                    <a:pt x="26" y="25"/>
                    <a:pt x="26" y="15"/>
                  </a:cubicBezTo>
                  <a:cubicBezTo>
                    <a:pt x="26" y="9"/>
                    <a:pt x="23" y="5"/>
                    <a:pt x="1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96" name="Freeform 18">
              <a:extLst>
                <a:ext uri="{FF2B5EF4-FFF2-40B4-BE49-F238E27FC236}">
                  <a16:creationId xmlns:a16="http://schemas.microsoft.com/office/drawing/2014/main" id="{EB83980E-905A-42CD-A922-7B8C9E7517D1}"/>
                </a:ext>
              </a:extLst>
            </p:cNvPr>
            <p:cNvSpPr>
              <a:spLocks/>
            </p:cNvSpPr>
            <p:nvPr userDrawn="1"/>
          </p:nvSpPr>
          <p:spPr bwMode="auto">
            <a:xfrm>
              <a:off x="3902" y="2767"/>
              <a:ext cx="64" cy="73"/>
            </a:xfrm>
            <a:custGeom>
              <a:avLst/>
              <a:gdLst>
                <a:gd name="T0" fmla="*/ 28 w 34"/>
                <a:gd name="T1" fmla="*/ 38 h 39"/>
                <a:gd name="T2" fmla="*/ 22 w 34"/>
                <a:gd name="T3" fmla="*/ 38 h 39"/>
                <a:gd name="T4" fmla="*/ 25 w 34"/>
                <a:gd name="T5" fmla="*/ 23 h 39"/>
                <a:gd name="T6" fmla="*/ 23 w 34"/>
                <a:gd name="T7" fmla="*/ 26 h 39"/>
                <a:gd name="T8" fmla="*/ 17 w 34"/>
                <a:gd name="T9" fmla="*/ 33 h 39"/>
                <a:gd name="T10" fmla="*/ 6 w 34"/>
                <a:gd name="T11" fmla="*/ 39 h 39"/>
                <a:gd name="T12" fmla="*/ 0 w 34"/>
                <a:gd name="T13" fmla="*/ 32 h 39"/>
                <a:gd name="T14" fmla="*/ 0 w 34"/>
                <a:gd name="T15" fmla="*/ 29 h 39"/>
                <a:gd name="T16" fmla="*/ 4 w 34"/>
                <a:gd name="T17" fmla="*/ 1 h 39"/>
                <a:gd name="T18" fmla="*/ 11 w 34"/>
                <a:gd name="T19" fmla="*/ 0 h 39"/>
                <a:gd name="T20" fmla="*/ 6 w 34"/>
                <a:gd name="T21" fmla="*/ 28 h 39"/>
                <a:gd name="T22" fmla="*/ 6 w 34"/>
                <a:gd name="T23" fmla="*/ 30 h 39"/>
                <a:gd name="T24" fmla="*/ 6 w 34"/>
                <a:gd name="T25" fmla="*/ 31 h 39"/>
                <a:gd name="T26" fmla="*/ 7 w 34"/>
                <a:gd name="T27" fmla="*/ 33 h 39"/>
                <a:gd name="T28" fmla="*/ 15 w 34"/>
                <a:gd name="T29" fmla="*/ 28 h 39"/>
                <a:gd name="T30" fmla="*/ 23 w 34"/>
                <a:gd name="T31" fmla="*/ 18 h 39"/>
                <a:gd name="T32" fmla="*/ 25 w 34"/>
                <a:gd name="T33" fmla="*/ 14 h 39"/>
                <a:gd name="T34" fmla="*/ 26 w 34"/>
                <a:gd name="T35" fmla="*/ 11 h 39"/>
                <a:gd name="T36" fmla="*/ 27 w 34"/>
                <a:gd name="T37" fmla="*/ 8 h 39"/>
                <a:gd name="T38" fmla="*/ 28 w 34"/>
                <a:gd name="T39" fmla="*/ 1 h 39"/>
                <a:gd name="T40" fmla="*/ 34 w 34"/>
                <a:gd name="T41" fmla="*/ 0 h 39"/>
                <a:gd name="T42" fmla="*/ 28 w 34"/>
                <a:gd name="T43"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9">
                  <a:moveTo>
                    <a:pt x="28" y="38"/>
                  </a:moveTo>
                  <a:cubicBezTo>
                    <a:pt x="22" y="38"/>
                    <a:pt x="22" y="38"/>
                    <a:pt x="22" y="38"/>
                  </a:cubicBezTo>
                  <a:cubicBezTo>
                    <a:pt x="25" y="23"/>
                    <a:pt x="25" y="23"/>
                    <a:pt x="25" y="23"/>
                  </a:cubicBezTo>
                  <a:cubicBezTo>
                    <a:pt x="24" y="25"/>
                    <a:pt x="23" y="25"/>
                    <a:pt x="23" y="26"/>
                  </a:cubicBezTo>
                  <a:cubicBezTo>
                    <a:pt x="20" y="29"/>
                    <a:pt x="19" y="31"/>
                    <a:pt x="17" y="33"/>
                  </a:cubicBezTo>
                  <a:cubicBezTo>
                    <a:pt x="13" y="37"/>
                    <a:pt x="9" y="39"/>
                    <a:pt x="6" y="39"/>
                  </a:cubicBezTo>
                  <a:cubicBezTo>
                    <a:pt x="2" y="39"/>
                    <a:pt x="0" y="37"/>
                    <a:pt x="0" y="32"/>
                  </a:cubicBezTo>
                  <a:cubicBezTo>
                    <a:pt x="0" y="31"/>
                    <a:pt x="0" y="30"/>
                    <a:pt x="0" y="29"/>
                  </a:cubicBezTo>
                  <a:cubicBezTo>
                    <a:pt x="4" y="1"/>
                    <a:pt x="4" y="1"/>
                    <a:pt x="4" y="1"/>
                  </a:cubicBezTo>
                  <a:cubicBezTo>
                    <a:pt x="11" y="0"/>
                    <a:pt x="11" y="0"/>
                    <a:pt x="11" y="0"/>
                  </a:cubicBezTo>
                  <a:cubicBezTo>
                    <a:pt x="6" y="28"/>
                    <a:pt x="6" y="28"/>
                    <a:pt x="6" y="28"/>
                  </a:cubicBezTo>
                  <a:cubicBezTo>
                    <a:pt x="6" y="30"/>
                    <a:pt x="6" y="30"/>
                    <a:pt x="6" y="30"/>
                  </a:cubicBezTo>
                  <a:cubicBezTo>
                    <a:pt x="6" y="30"/>
                    <a:pt x="6" y="31"/>
                    <a:pt x="6" y="31"/>
                  </a:cubicBezTo>
                  <a:cubicBezTo>
                    <a:pt x="6" y="33"/>
                    <a:pt x="6" y="33"/>
                    <a:pt x="7" y="33"/>
                  </a:cubicBezTo>
                  <a:cubicBezTo>
                    <a:pt x="9" y="33"/>
                    <a:pt x="12" y="32"/>
                    <a:pt x="15" y="28"/>
                  </a:cubicBezTo>
                  <a:cubicBezTo>
                    <a:pt x="18" y="25"/>
                    <a:pt x="21" y="21"/>
                    <a:pt x="23" y="18"/>
                  </a:cubicBezTo>
                  <a:cubicBezTo>
                    <a:pt x="24" y="17"/>
                    <a:pt x="25" y="16"/>
                    <a:pt x="25" y="14"/>
                  </a:cubicBezTo>
                  <a:cubicBezTo>
                    <a:pt x="26" y="14"/>
                    <a:pt x="26" y="12"/>
                    <a:pt x="26" y="11"/>
                  </a:cubicBezTo>
                  <a:cubicBezTo>
                    <a:pt x="27" y="10"/>
                    <a:pt x="27" y="9"/>
                    <a:pt x="27" y="8"/>
                  </a:cubicBezTo>
                  <a:cubicBezTo>
                    <a:pt x="28" y="1"/>
                    <a:pt x="28" y="1"/>
                    <a:pt x="28" y="1"/>
                  </a:cubicBezTo>
                  <a:cubicBezTo>
                    <a:pt x="34" y="0"/>
                    <a:pt x="34" y="0"/>
                    <a:pt x="34" y="0"/>
                  </a:cubicBezTo>
                  <a:lnTo>
                    <a:pt x="2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97" name="Freeform 19">
              <a:extLst>
                <a:ext uri="{FF2B5EF4-FFF2-40B4-BE49-F238E27FC236}">
                  <a16:creationId xmlns:a16="http://schemas.microsoft.com/office/drawing/2014/main" id="{309387ED-8470-4091-83C6-AECC8F5A32D7}"/>
                </a:ext>
              </a:extLst>
            </p:cNvPr>
            <p:cNvSpPr>
              <a:spLocks noEditPoints="1"/>
            </p:cNvSpPr>
            <p:nvPr userDrawn="1"/>
          </p:nvSpPr>
          <p:spPr bwMode="auto">
            <a:xfrm>
              <a:off x="3977" y="2767"/>
              <a:ext cx="73" cy="111"/>
            </a:xfrm>
            <a:custGeom>
              <a:avLst/>
              <a:gdLst>
                <a:gd name="T0" fmla="*/ 38 w 39"/>
                <a:gd name="T1" fmla="*/ 6 h 59"/>
                <a:gd name="T2" fmla="*/ 31 w 39"/>
                <a:gd name="T3" fmla="*/ 6 h 59"/>
                <a:gd name="T4" fmla="*/ 33 w 39"/>
                <a:gd name="T5" fmla="*/ 13 h 59"/>
                <a:gd name="T6" fmla="*/ 17 w 39"/>
                <a:gd name="T7" fmla="*/ 29 h 59"/>
                <a:gd name="T8" fmla="*/ 13 w 39"/>
                <a:gd name="T9" fmla="*/ 28 h 59"/>
                <a:gd name="T10" fmla="*/ 12 w 39"/>
                <a:gd name="T11" fmla="*/ 29 h 59"/>
                <a:gd name="T12" fmla="*/ 9 w 39"/>
                <a:gd name="T13" fmla="*/ 34 h 59"/>
                <a:gd name="T14" fmla="*/ 13 w 39"/>
                <a:gd name="T15" fmla="*/ 36 h 59"/>
                <a:gd name="T16" fmla="*/ 25 w 39"/>
                <a:gd name="T17" fmla="*/ 36 h 59"/>
                <a:gd name="T18" fmla="*/ 34 w 39"/>
                <a:gd name="T19" fmla="*/ 43 h 59"/>
                <a:gd name="T20" fmla="*/ 16 w 39"/>
                <a:gd name="T21" fmla="*/ 59 h 59"/>
                <a:gd name="T22" fmla="*/ 0 w 39"/>
                <a:gd name="T23" fmla="*/ 50 h 59"/>
                <a:gd name="T24" fmla="*/ 7 w 39"/>
                <a:gd name="T25" fmla="*/ 40 h 59"/>
                <a:gd name="T26" fmla="*/ 2 w 39"/>
                <a:gd name="T27" fmla="*/ 36 h 59"/>
                <a:gd name="T28" fmla="*/ 9 w 39"/>
                <a:gd name="T29" fmla="*/ 26 h 59"/>
                <a:gd name="T30" fmla="*/ 5 w 39"/>
                <a:gd name="T31" fmla="*/ 17 h 59"/>
                <a:gd name="T32" fmla="*/ 21 w 39"/>
                <a:gd name="T33" fmla="*/ 0 h 59"/>
                <a:gd name="T34" fmla="*/ 27 w 39"/>
                <a:gd name="T35" fmla="*/ 1 h 59"/>
                <a:gd name="T36" fmla="*/ 34 w 39"/>
                <a:gd name="T37" fmla="*/ 1 h 59"/>
                <a:gd name="T38" fmla="*/ 39 w 39"/>
                <a:gd name="T39" fmla="*/ 0 h 59"/>
                <a:gd name="T40" fmla="*/ 38 w 39"/>
                <a:gd name="T41" fmla="*/ 6 h 59"/>
                <a:gd name="T42" fmla="*/ 23 w 39"/>
                <a:gd name="T43" fmla="*/ 41 h 59"/>
                <a:gd name="T44" fmla="*/ 12 w 39"/>
                <a:gd name="T45" fmla="*/ 41 h 59"/>
                <a:gd name="T46" fmla="*/ 6 w 39"/>
                <a:gd name="T47" fmla="*/ 49 h 59"/>
                <a:gd name="T48" fmla="*/ 15 w 39"/>
                <a:gd name="T49" fmla="*/ 53 h 59"/>
                <a:gd name="T50" fmla="*/ 28 w 39"/>
                <a:gd name="T51" fmla="*/ 44 h 59"/>
                <a:gd name="T52" fmla="*/ 23 w 39"/>
                <a:gd name="T53" fmla="*/ 41 h 59"/>
                <a:gd name="T54" fmla="*/ 21 w 39"/>
                <a:gd name="T55" fmla="*/ 4 h 59"/>
                <a:gd name="T56" fmla="*/ 11 w 39"/>
                <a:gd name="T57" fmla="*/ 16 h 59"/>
                <a:gd name="T58" fmla="*/ 17 w 39"/>
                <a:gd name="T59" fmla="*/ 24 h 59"/>
                <a:gd name="T60" fmla="*/ 27 w 39"/>
                <a:gd name="T61" fmla="*/ 12 h 59"/>
                <a:gd name="T62" fmla="*/ 21 w 39"/>
                <a:gd name="T63"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59">
                  <a:moveTo>
                    <a:pt x="38" y="6"/>
                  </a:moveTo>
                  <a:cubicBezTo>
                    <a:pt x="31" y="6"/>
                    <a:pt x="31" y="6"/>
                    <a:pt x="31" y="6"/>
                  </a:cubicBezTo>
                  <a:cubicBezTo>
                    <a:pt x="32" y="8"/>
                    <a:pt x="33" y="10"/>
                    <a:pt x="33" y="13"/>
                  </a:cubicBezTo>
                  <a:cubicBezTo>
                    <a:pt x="33" y="21"/>
                    <a:pt x="25" y="29"/>
                    <a:pt x="17" y="29"/>
                  </a:cubicBezTo>
                  <a:cubicBezTo>
                    <a:pt x="15" y="29"/>
                    <a:pt x="15" y="29"/>
                    <a:pt x="13" y="28"/>
                  </a:cubicBezTo>
                  <a:cubicBezTo>
                    <a:pt x="13" y="29"/>
                    <a:pt x="12" y="29"/>
                    <a:pt x="12" y="29"/>
                  </a:cubicBezTo>
                  <a:cubicBezTo>
                    <a:pt x="10" y="32"/>
                    <a:pt x="9" y="33"/>
                    <a:pt x="9" y="34"/>
                  </a:cubicBezTo>
                  <a:cubicBezTo>
                    <a:pt x="9" y="35"/>
                    <a:pt x="10" y="36"/>
                    <a:pt x="13" y="36"/>
                  </a:cubicBezTo>
                  <a:cubicBezTo>
                    <a:pt x="25" y="36"/>
                    <a:pt x="25" y="36"/>
                    <a:pt x="25" y="36"/>
                  </a:cubicBezTo>
                  <a:cubicBezTo>
                    <a:pt x="32" y="36"/>
                    <a:pt x="34" y="38"/>
                    <a:pt x="34" y="43"/>
                  </a:cubicBezTo>
                  <a:cubicBezTo>
                    <a:pt x="34" y="52"/>
                    <a:pt x="26" y="59"/>
                    <a:pt x="16" y="59"/>
                  </a:cubicBezTo>
                  <a:cubicBezTo>
                    <a:pt x="7" y="59"/>
                    <a:pt x="0" y="55"/>
                    <a:pt x="0" y="50"/>
                  </a:cubicBezTo>
                  <a:cubicBezTo>
                    <a:pt x="0" y="47"/>
                    <a:pt x="2" y="44"/>
                    <a:pt x="7" y="40"/>
                  </a:cubicBezTo>
                  <a:cubicBezTo>
                    <a:pt x="4" y="39"/>
                    <a:pt x="2" y="38"/>
                    <a:pt x="2" y="36"/>
                  </a:cubicBezTo>
                  <a:cubicBezTo>
                    <a:pt x="2" y="34"/>
                    <a:pt x="4" y="32"/>
                    <a:pt x="9" y="26"/>
                  </a:cubicBezTo>
                  <a:cubicBezTo>
                    <a:pt x="6" y="24"/>
                    <a:pt x="5" y="21"/>
                    <a:pt x="5" y="17"/>
                  </a:cubicBezTo>
                  <a:cubicBezTo>
                    <a:pt x="5" y="7"/>
                    <a:pt x="12" y="0"/>
                    <a:pt x="21" y="0"/>
                  </a:cubicBezTo>
                  <a:cubicBezTo>
                    <a:pt x="23" y="0"/>
                    <a:pt x="25" y="0"/>
                    <a:pt x="27" y="1"/>
                  </a:cubicBezTo>
                  <a:cubicBezTo>
                    <a:pt x="34" y="1"/>
                    <a:pt x="34" y="1"/>
                    <a:pt x="34" y="1"/>
                  </a:cubicBezTo>
                  <a:cubicBezTo>
                    <a:pt x="39" y="0"/>
                    <a:pt x="39" y="0"/>
                    <a:pt x="39" y="0"/>
                  </a:cubicBezTo>
                  <a:lnTo>
                    <a:pt x="38" y="6"/>
                  </a:lnTo>
                  <a:close/>
                  <a:moveTo>
                    <a:pt x="23" y="41"/>
                  </a:moveTo>
                  <a:cubicBezTo>
                    <a:pt x="12" y="41"/>
                    <a:pt x="12" y="41"/>
                    <a:pt x="12" y="41"/>
                  </a:cubicBezTo>
                  <a:cubicBezTo>
                    <a:pt x="8" y="44"/>
                    <a:pt x="6" y="46"/>
                    <a:pt x="6" y="49"/>
                  </a:cubicBezTo>
                  <a:cubicBezTo>
                    <a:pt x="6" y="52"/>
                    <a:pt x="10" y="53"/>
                    <a:pt x="15" y="53"/>
                  </a:cubicBezTo>
                  <a:cubicBezTo>
                    <a:pt x="22" y="53"/>
                    <a:pt x="28" y="49"/>
                    <a:pt x="28" y="44"/>
                  </a:cubicBezTo>
                  <a:cubicBezTo>
                    <a:pt x="28" y="41"/>
                    <a:pt x="27" y="41"/>
                    <a:pt x="23" y="41"/>
                  </a:cubicBezTo>
                  <a:close/>
                  <a:moveTo>
                    <a:pt x="21" y="4"/>
                  </a:moveTo>
                  <a:cubicBezTo>
                    <a:pt x="15" y="4"/>
                    <a:pt x="11" y="10"/>
                    <a:pt x="11" y="16"/>
                  </a:cubicBezTo>
                  <a:cubicBezTo>
                    <a:pt x="11" y="21"/>
                    <a:pt x="13" y="24"/>
                    <a:pt x="17" y="24"/>
                  </a:cubicBezTo>
                  <a:cubicBezTo>
                    <a:pt x="23" y="24"/>
                    <a:pt x="27" y="19"/>
                    <a:pt x="27" y="12"/>
                  </a:cubicBezTo>
                  <a:cubicBezTo>
                    <a:pt x="27" y="7"/>
                    <a:pt x="24" y="4"/>
                    <a:pt x="2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98" name="Freeform 20">
              <a:extLst>
                <a:ext uri="{FF2B5EF4-FFF2-40B4-BE49-F238E27FC236}">
                  <a16:creationId xmlns:a16="http://schemas.microsoft.com/office/drawing/2014/main" id="{114733DC-8EBB-4104-92DA-83475FCF2717}"/>
                </a:ext>
              </a:extLst>
            </p:cNvPr>
            <p:cNvSpPr>
              <a:spLocks/>
            </p:cNvSpPr>
            <p:nvPr userDrawn="1"/>
          </p:nvSpPr>
          <p:spPr bwMode="auto">
            <a:xfrm>
              <a:off x="4061" y="2726"/>
              <a:ext cx="64" cy="113"/>
            </a:xfrm>
            <a:custGeom>
              <a:avLst/>
              <a:gdLst>
                <a:gd name="T0" fmla="*/ 34 w 34"/>
                <a:gd name="T1" fmla="*/ 32 h 60"/>
                <a:gd name="T2" fmla="*/ 30 w 34"/>
                <a:gd name="T3" fmla="*/ 60 h 60"/>
                <a:gd name="T4" fmla="*/ 23 w 34"/>
                <a:gd name="T5" fmla="*/ 60 h 60"/>
                <a:gd name="T6" fmla="*/ 28 w 34"/>
                <a:gd name="T7" fmla="*/ 33 h 60"/>
                <a:gd name="T8" fmla="*/ 28 w 34"/>
                <a:gd name="T9" fmla="*/ 31 h 60"/>
                <a:gd name="T10" fmla="*/ 28 w 34"/>
                <a:gd name="T11" fmla="*/ 30 h 60"/>
                <a:gd name="T12" fmla="*/ 26 w 34"/>
                <a:gd name="T13" fmla="*/ 27 h 60"/>
                <a:gd name="T14" fmla="*/ 18 w 34"/>
                <a:gd name="T15" fmla="*/ 33 h 60"/>
                <a:gd name="T16" fmla="*/ 11 w 34"/>
                <a:gd name="T17" fmla="*/ 43 h 60"/>
                <a:gd name="T18" fmla="*/ 9 w 34"/>
                <a:gd name="T19" fmla="*/ 46 h 60"/>
                <a:gd name="T20" fmla="*/ 7 w 34"/>
                <a:gd name="T21" fmla="*/ 53 h 60"/>
                <a:gd name="T22" fmla="*/ 6 w 34"/>
                <a:gd name="T23" fmla="*/ 60 h 60"/>
                <a:gd name="T24" fmla="*/ 0 w 34"/>
                <a:gd name="T25" fmla="*/ 60 h 60"/>
                <a:gd name="T26" fmla="*/ 9 w 34"/>
                <a:gd name="T27" fmla="*/ 1 h 60"/>
                <a:gd name="T28" fmla="*/ 15 w 34"/>
                <a:gd name="T29" fmla="*/ 0 h 60"/>
                <a:gd name="T30" fmla="*/ 12 w 34"/>
                <a:gd name="T31" fmla="*/ 22 h 60"/>
                <a:gd name="T32" fmla="*/ 9 w 34"/>
                <a:gd name="T33" fmla="*/ 37 h 60"/>
                <a:gd name="T34" fmla="*/ 11 w 34"/>
                <a:gd name="T35" fmla="*/ 35 h 60"/>
                <a:gd name="T36" fmla="*/ 17 w 34"/>
                <a:gd name="T37" fmla="*/ 28 h 60"/>
                <a:gd name="T38" fmla="*/ 28 w 34"/>
                <a:gd name="T39" fmla="*/ 22 h 60"/>
                <a:gd name="T40" fmla="*/ 34 w 34"/>
                <a:gd name="T41" fmla="*/ 28 h 60"/>
                <a:gd name="T42" fmla="*/ 34 w 34"/>
                <a:gd name="T4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60">
                  <a:moveTo>
                    <a:pt x="34" y="32"/>
                  </a:moveTo>
                  <a:cubicBezTo>
                    <a:pt x="30" y="60"/>
                    <a:pt x="30" y="60"/>
                    <a:pt x="30" y="60"/>
                  </a:cubicBezTo>
                  <a:cubicBezTo>
                    <a:pt x="23" y="60"/>
                    <a:pt x="23" y="60"/>
                    <a:pt x="23" y="60"/>
                  </a:cubicBezTo>
                  <a:cubicBezTo>
                    <a:pt x="28" y="33"/>
                    <a:pt x="28" y="33"/>
                    <a:pt x="28" y="33"/>
                  </a:cubicBezTo>
                  <a:cubicBezTo>
                    <a:pt x="28" y="31"/>
                    <a:pt x="28" y="31"/>
                    <a:pt x="28" y="31"/>
                  </a:cubicBezTo>
                  <a:cubicBezTo>
                    <a:pt x="28" y="30"/>
                    <a:pt x="28" y="30"/>
                    <a:pt x="28" y="30"/>
                  </a:cubicBezTo>
                  <a:cubicBezTo>
                    <a:pt x="28" y="28"/>
                    <a:pt x="28" y="27"/>
                    <a:pt x="26" y="27"/>
                  </a:cubicBezTo>
                  <a:cubicBezTo>
                    <a:pt x="25" y="27"/>
                    <a:pt x="22" y="29"/>
                    <a:pt x="18" y="33"/>
                  </a:cubicBezTo>
                  <a:cubicBezTo>
                    <a:pt x="15" y="36"/>
                    <a:pt x="13" y="39"/>
                    <a:pt x="11" y="43"/>
                  </a:cubicBezTo>
                  <a:cubicBezTo>
                    <a:pt x="10" y="44"/>
                    <a:pt x="9" y="45"/>
                    <a:pt x="9" y="46"/>
                  </a:cubicBezTo>
                  <a:cubicBezTo>
                    <a:pt x="8" y="48"/>
                    <a:pt x="7" y="51"/>
                    <a:pt x="7" y="53"/>
                  </a:cubicBezTo>
                  <a:cubicBezTo>
                    <a:pt x="6" y="60"/>
                    <a:pt x="6" y="60"/>
                    <a:pt x="6" y="60"/>
                  </a:cubicBezTo>
                  <a:cubicBezTo>
                    <a:pt x="0" y="60"/>
                    <a:pt x="0" y="60"/>
                    <a:pt x="0" y="60"/>
                  </a:cubicBezTo>
                  <a:cubicBezTo>
                    <a:pt x="9" y="1"/>
                    <a:pt x="9" y="1"/>
                    <a:pt x="9" y="1"/>
                  </a:cubicBezTo>
                  <a:cubicBezTo>
                    <a:pt x="15" y="0"/>
                    <a:pt x="15" y="0"/>
                    <a:pt x="15" y="0"/>
                  </a:cubicBezTo>
                  <a:cubicBezTo>
                    <a:pt x="12" y="22"/>
                    <a:pt x="12" y="22"/>
                    <a:pt x="12" y="22"/>
                  </a:cubicBezTo>
                  <a:cubicBezTo>
                    <a:pt x="11" y="30"/>
                    <a:pt x="10" y="32"/>
                    <a:pt x="9" y="37"/>
                  </a:cubicBezTo>
                  <a:cubicBezTo>
                    <a:pt x="10" y="36"/>
                    <a:pt x="10" y="35"/>
                    <a:pt x="11" y="35"/>
                  </a:cubicBezTo>
                  <a:cubicBezTo>
                    <a:pt x="13" y="31"/>
                    <a:pt x="15" y="30"/>
                    <a:pt x="17" y="28"/>
                  </a:cubicBezTo>
                  <a:cubicBezTo>
                    <a:pt x="21" y="24"/>
                    <a:pt x="25" y="22"/>
                    <a:pt x="28" y="22"/>
                  </a:cubicBezTo>
                  <a:cubicBezTo>
                    <a:pt x="32" y="22"/>
                    <a:pt x="34" y="24"/>
                    <a:pt x="34" y="28"/>
                  </a:cubicBezTo>
                  <a:cubicBezTo>
                    <a:pt x="34" y="29"/>
                    <a:pt x="34" y="31"/>
                    <a:pt x="34"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99" name="Freeform 21">
              <a:extLst>
                <a:ext uri="{FF2B5EF4-FFF2-40B4-BE49-F238E27FC236}">
                  <a16:creationId xmlns:a16="http://schemas.microsoft.com/office/drawing/2014/main" id="{B41D521F-5C16-4181-934A-CA8163CB09D8}"/>
                </a:ext>
              </a:extLst>
            </p:cNvPr>
            <p:cNvSpPr>
              <a:spLocks/>
            </p:cNvSpPr>
            <p:nvPr userDrawn="1"/>
          </p:nvSpPr>
          <p:spPr bwMode="auto">
            <a:xfrm>
              <a:off x="4146" y="2749"/>
              <a:ext cx="41" cy="91"/>
            </a:xfrm>
            <a:custGeom>
              <a:avLst/>
              <a:gdLst>
                <a:gd name="T0" fmla="*/ 20 w 22"/>
                <a:gd name="T1" fmla="*/ 37 h 49"/>
                <a:gd name="T2" fmla="*/ 16 w 22"/>
                <a:gd name="T3" fmla="*/ 41 h 49"/>
                <a:gd name="T4" fmla="*/ 8 w 22"/>
                <a:gd name="T5" fmla="*/ 47 h 49"/>
                <a:gd name="T6" fmla="*/ 4 w 22"/>
                <a:gd name="T7" fmla="*/ 49 h 49"/>
                <a:gd name="T8" fmla="*/ 3 w 22"/>
                <a:gd name="T9" fmla="*/ 44 h 49"/>
                <a:gd name="T10" fmla="*/ 3 w 22"/>
                <a:gd name="T11" fmla="*/ 41 h 49"/>
                <a:gd name="T12" fmla="*/ 4 w 22"/>
                <a:gd name="T13" fmla="*/ 38 h 49"/>
                <a:gd name="T14" fmla="*/ 7 w 22"/>
                <a:gd name="T15" fmla="*/ 16 h 49"/>
                <a:gd name="T16" fmla="*/ 0 w 22"/>
                <a:gd name="T17" fmla="*/ 16 h 49"/>
                <a:gd name="T18" fmla="*/ 1 w 22"/>
                <a:gd name="T19" fmla="*/ 11 h 49"/>
                <a:gd name="T20" fmla="*/ 8 w 22"/>
                <a:gd name="T21" fmla="*/ 11 h 49"/>
                <a:gd name="T22" fmla="*/ 9 w 22"/>
                <a:gd name="T23" fmla="*/ 1 h 49"/>
                <a:gd name="T24" fmla="*/ 16 w 22"/>
                <a:gd name="T25" fmla="*/ 0 h 49"/>
                <a:gd name="T26" fmla="*/ 14 w 22"/>
                <a:gd name="T27" fmla="*/ 11 h 49"/>
                <a:gd name="T28" fmla="*/ 22 w 22"/>
                <a:gd name="T29" fmla="*/ 11 h 49"/>
                <a:gd name="T30" fmla="*/ 21 w 22"/>
                <a:gd name="T31" fmla="*/ 16 h 49"/>
                <a:gd name="T32" fmla="*/ 13 w 22"/>
                <a:gd name="T33" fmla="*/ 16 h 49"/>
                <a:gd name="T34" fmla="*/ 9 w 22"/>
                <a:gd name="T35" fmla="*/ 41 h 49"/>
                <a:gd name="T36" fmla="*/ 11 w 22"/>
                <a:gd name="T37" fmla="*/ 39 h 49"/>
                <a:gd name="T38" fmla="*/ 14 w 22"/>
                <a:gd name="T39" fmla="*/ 36 h 49"/>
                <a:gd name="T40" fmla="*/ 17 w 22"/>
                <a:gd name="T41" fmla="*/ 34 h 49"/>
                <a:gd name="T42" fmla="*/ 19 w 22"/>
                <a:gd name="T43" fmla="*/ 32 h 49"/>
                <a:gd name="T44" fmla="*/ 22 w 22"/>
                <a:gd name="T45" fmla="*/ 36 h 49"/>
                <a:gd name="T46" fmla="*/ 20 w 22"/>
                <a:gd name="T47"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9">
                  <a:moveTo>
                    <a:pt x="20" y="37"/>
                  </a:moveTo>
                  <a:cubicBezTo>
                    <a:pt x="19" y="39"/>
                    <a:pt x="17" y="40"/>
                    <a:pt x="16" y="41"/>
                  </a:cubicBezTo>
                  <a:cubicBezTo>
                    <a:pt x="13" y="44"/>
                    <a:pt x="10" y="46"/>
                    <a:pt x="8" y="47"/>
                  </a:cubicBezTo>
                  <a:cubicBezTo>
                    <a:pt x="7" y="48"/>
                    <a:pt x="6" y="48"/>
                    <a:pt x="4" y="49"/>
                  </a:cubicBezTo>
                  <a:cubicBezTo>
                    <a:pt x="3" y="48"/>
                    <a:pt x="3" y="46"/>
                    <a:pt x="3" y="44"/>
                  </a:cubicBezTo>
                  <a:cubicBezTo>
                    <a:pt x="3" y="44"/>
                    <a:pt x="3" y="43"/>
                    <a:pt x="3" y="41"/>
                  </a:cubicBezTo>
                  <a:cubicBezTo>
                    <a:pt x="3" y="40"/>
                    <a:pt x="3" y="39"/>
                    <a:pt x="4" y="38"/>
                  </a:cubicBezTo>
                  <a:cubicBezTo>
                    <a:pt x="7" y="16"/>
                    <a:pt x="7" y="16"/>
                    <a:pt x="7" y="16"/>
                  </a:cubicBezTo>
                  <a:cubicBezTo>
                    <a:pt x="0" y="16"/>
                    <a:pt x="0" y="16"/>
                    <a:pt x="0" y="16"/>
                  </a:cubicBezTo>
                  <a:cubicBezTo>
                    <a:pt x="1" y="11"/>
                    <a:pt x="1" y="11"/>
                    <a:pt x="1" y="11"/>
                  </a:cubicBezTo>
                  <a:cubicBezTo>
                    <a:pt x="8" y="11"/>
                    <a:pt x="8" y="11"/>
                    <a:pt x="8" y="11"/>
                  </a:cubicBezTo>
                  <a:cubicBezTo>
                    <a:pt x="9" y="1"/>
                    <a:pt x="9" y="1"/>
                    <a:pt x="9" y="1"/>
                  </a:cubicBezTo>
                  <a:cubicBezTo>
                    <a:pt x="16" y="0"/>
                    <a:pt x="16" y="0"/>
                    <a:pt x="16" y="0"/>
                  </a:cubicBezTo>
                  <a:cubicBezTo>
                    <a:pt x="14" y="11"/>
                    <a:pt x="14" y="11"/>
                    <a:pt x="14" y="11"/>
                  </a:cubicBezTo>
                  <a:cubicBezTo>
                    <a:pt x="22" y="11"/>
                    <a:pt x="22" y="11"/>
                    <a:pt x="22" y="11"/>
                  </a:cubicBezTo>
                  <a:cubicBezTo>
                    <a:pt x="21" y="16"/>
                    <a:pt x="21" y="16"/>
                    <a:pt x="21" y="16"/>
                  </a:cubicBezTo>
                  <a:cubicBezTo>
                    <a:pt x="13" y="16"/>
                    <a:pt x="13" y="16"/>
                    <a:pt x="13" y="16"/>
                  </a:cubicBezTo>
                  <a:cubicBezTo>
                    <a:pt x="9" y="41"/>
                    <a:pt x="9" y="41"/>
                    <a:pt x="9" y="41"/>
                  </a:cubicBezTo>
                  <a:cubicBezTo>
                    <a:pt x="11" y="39"/>
                    <a:pt x="11" y="39"/>
                    <a:pt x="11" y="39"/>
                  </a:cubicBezTo>
                  <a:cubicBezTo>
                    <a:pt x="14" y="36"/>
                    <a:pt x="14" y="36"/>
                    <a:pt x="14" y="36"/>
                  </a:cubicBezTo>
                  <a:cubicBezTo>
                    <a:pt x="17" y="34"/>
                    <a:pt x="17" y="34"/>
                    <a:pt x="17" y="34"/>
                  </a:cubicBezTo>
                  <a:cubicBezTo>
                    <a:pt x="19" y="32"/>
                    <a:pt x="19" y="32"/>
                    <a:pt x="19" y="32"/>
                  </a:cubicBezTo>
                  <a:cubicBezTo>
                    <a:pt x="22" y="36"/>
                    <a:pt x="22" y="36"/>
                    <a:pt x="22" y="36"/>
                  </a:cubicBez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00" name="Freeform 22">
              <a:extLst>
                <a:ext uri="{FF2B5EF4-FFF2-40B4-BE49-F238E27FC236}">
                  <a16:creationId xmlns:a16="http://schemas.microsoft.com/office/drawing/2014/main" id="{61FC6977-DE8A-4B2F-97CF-8D761A307DDB}"/>
                </a:ext>
              </a:extLst>
            </p:cNvPr>
            <p:cNvSpPr>
              <a:spLocks/>
            </p:cNvSpPr>
            <p:nvPr userDrawn="1"/>
          </p:nvSpPr>
          <p:spPr bwMode="auto">
            <a:xfrm>
              <a:off x="4198" y="2822"/>
              <a:ext cx="19" cy="18"/>
            </a:xfrm>
            <a:custGeom>
              <a:avLst/>
              <a:gdLst>
                <a:gd name="T0" fmla="*/ 4 w 10"/>
                <a:gd name="T1" fmla="*/ 10 h 10"/>
                <a:gd name="T2" fmla="*/ 0 w 10"/>
                <a:gd name="T3" fmla="*/ 5 h 10"/>
                <a:gd name="T4" fmla="*/ 5 w 10"/>
                <a:gd name="T5" fmla="*/ 0 h 10"/>
                <a:gd name="T6" fmla="*/ 10 w 10"/>
                <a:gd name="T7" fmla="*/ 5 h 10"/>
                <a:gd name="T8" fmla="*/ 4 w 10"/>
                <a:gd name="T9" fmla="*/ 10 h 10"/>
              </a:gdLst>
              <a:ahLst/>
              <a:cxnLst>
                <a:cxn ang="0">
                  <a:pos x="T0" y="T1"/>
                </a:cxn>
                <a:cxn ang="0">
                  <a:pos x="T2" y="T3"/>
                </a:cxn>
                <a:cxn ang="0">
                  <a:pos x="T4" y="T5"/>
                </a:cxn>
                <a:cxn ang="0">
                  <a:pos x="T6" y="T7"/>
                </a:cxn>
                <a:cxn ang="0">
                  <a:pos x="T8" y="T9"/>
                </a:cxn>
              </a:cxnLst>
              <a:rect l="0" t="0" r="r" b="b"/>
              <a:pathLst>
                <a:path w="10" h="10">
                  <a:moveTo>
                    <a:pt x="4" y="10"/>
                  </a:moveTo>
                  <a:cubicBezTo>
                    <a:pt x="2" y="10"/>
                    <a:pt x="0" y="8"/>
                    <a:pt x="0" y="5"/>
                  </a:cubicBezTo>
                  <a:cubicBezTo>
                    <a:pt x="0" y="3"/>
                    <a:pt x="3" y="0"/>
                    <a:pt x="5" y="0"/>
                  </a:cubicBezTo>
                  <a:cubicBezTo>
                    <a:pt x="8" y="0"/>
                    <a:pt x="10" y="2"/>
                    <a:pt x="10" y="5"/>
                  </a:cubicBezTo>
                  <a:cubicBezTo>
                    <a:pt x="10" y="8"/>
                    <a:pt x="7" y="10"/>
                    <a:pt x="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01" name="Freeform 23">
              <a:extLst>
                <a:ext uri="{FF2B5EF4-FFF2-40B4-BE49-F238E27FC236}">
                  <a16:creationId xmlns:a16="http://schemas.microsoft.com/office/drawing/2014/main" id="{1B19F7A0-3178-437A-AD07-DB83628C931C}"/>
                </a:ext>
              </a:extLst>
            </p:cNvPr>
            <p:cNvSpPr>
              <a:spLocks/>
            </p:cNvSpPr>
            <p:nvPr userDrawn="1"/>
          </p:nvSpPr>
          <p:spPr bwMode="auto">
            <a:xfrm>
              <a:off x="4256" y="2736"/>
              <a:ext cx="75" cy="104"/>
            </a:xfrm>
            <a:custGeom>
              <a:avLst/>
              <a:gdLst>
                <a:gd name="T0" fmla="*/ 38 w 40"/>
                <a:gd name="T1" fmla="*/ 8 h 56"/>
                <a:gd name="T2" fmla="*/ 32 w 40"/>
                <a:gd name="T3" fmla="*/ 7 h 56"/>
                <a:gd name="T4" fmla="*/ 26 w 40"/>
                <a:gd name="T5" fmla="*/ 6 h 56"/>
                <a:gd name="T6" fmla="*/ 14 w 40"/>
                <a:gd name="T7" fmla="*/ 15 h 56"/>
                <a:gd name="T8" fmla="*/ 25 w 40"/>
                <a:gd name="T9" fmla="*/ 26 h 56"/>
                <a:gd name="T10" fmla="*/ 36 w 40"/>
                <a:gd name="T11" fmla="*/ 38 h 56"/>
                <a:gd name="T12" fmla="*/ 16 w 40"/>
                <a:gd name="T13" fmla="*/ 56 h 56"/>
                <a:gd name="T14" fmla="*/ 6 w 40"/>
                <a:gd name="T15" fmla="*/ 54 h 56"/>
                <a:gd name="T16" fmla="*/ 0 w 40"/>
                <a:gd name="T17" fmla="*/ 52 h 56"/>
                <a:gd name="T18" fmla="*/ 3 w 40"/>
                <a:gd name="T19" fmla="*/ 46 h 56"/>
                <a:gd name="T20" fmla="*/ 9 w 40"/>
                <a:gd name="T21" fmla="*/ 48 h 56"/>
                <a:gd name="T22" fmla="*/ 17 w 40"/>
                <a:gd name="T23" fmla="*/ 50 h 56"/>
                <a:gd name="T24" fmla="*/ 29 w 40"/>
                <a:gd name="T25" fmla="*/ 39 h 56"/>
                <a:gd name="T26" fmla="*/ 28 w 40"/>
                <a:gd name="T27" fmla="*/ 38 h 56"/>
                <a:gd name="T28" fmla="*/ 24 w 40"/>
                <a:gd name="T29" fmla="*/ 33 h 56"/>
                <a:gd name="T30" fmla="*/ 16 w 40"/>
                <a:gd name="T31" fmla="*/ 28 h 56"/>
                <a:gd name="T32" fmla="*/ 7 w 40"/>
                <a:gd name="T33" fmla="*/ 16 h 56"/>
                <a:gd name="T34" fmla="*/ 26 w 40"/>
                <a:gd name="T35" fmla="*/ 0 h 56"/>
                <a:gd name="T36" fmla="*/ 40 w 40"/>
                <a:gd name="T37" fmla="*/ 3 h 56"/>
                <a:gd name="T38" fmla="*/ 38 w 40"/>
                <a:gd name="T3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56">
                  <a:moveTo>
                    <a:pt x="38" y="8"/>
                  </a:moveTo>
                  <a:cubicBezTo>
                    <a:pt x="35" y="7"/>
                    <a:pt x="34" y="7"/>
                    <a:pt x="32" y="7"/>
                  </a:cubicBezTo>
                  <a:cubicBezTo>
                    <a:pt x="30" y="6"/>
                    <a:pt x="27" y="6"/>
                    <a:pt x="26" y="6"/>
                  </a:cubicBezTo>
                  <a:cubicBezTo>
                    <a:pt x="19" y="6"/>
                    <a:pt x="14" y="10"/>
                    <a:pt x="14" y="15"/>
                  </a:cubicBezTo>
                  <a:cubicBezTo>
                    <a:pt x="14" y="18"/>
                    <a:pt x="16" y="20"/>
                    <a:pt x="25" y="26"/>
                  </a:cubicBezTo>
                  <a:cubicBezTo>
                    <a:pt x="33" y="30"/>
                    <a:pt x="36" y="33"/>
                    <a:pt x="36" y="38"/>
                  </a:cubicBezTo>
                  <a:cubicBezTo>
                    <a:pt x="36" y="49"/>
                    <a:pt x="28" y="56"/>
                    <a:pt x="16" y="56"/>
                  </a:cubicBezTo>
                  <a:cubicBezTo>
                    <a:pt x="13" y="56"/>
                    <a:pt x="9" y="55"/>
                    <a:pt x="6" y="54"/>
                  </a:cubicBezTo>
                  <a:cubicBezTo>
                    <a:pt x="5" y="54"/>
                    <a:pt x="3" y="53"/>
                    <a:pt x="0" y="52"/>
                  </a:cubicBezTo>
                  <a:cubicBezTo>
                    <a:pt x="3" y="46"/>
                    <a:pt x="3" y="46"/>
                    <a:pt x="3" y="46"/>
                  </a:cubicBezTo>
                  <a:cubicBezTo>
                    <a:pt x="6" y="47"/>
                    <a:pt x="7" y="48"/>
                    <a:pt x="9" y="48"/>
                  </a:cubicBezTo>
                  <a:cubicBezTo>
                    <a:pt x="12" y="49"/>
                    <a:pt x="14" y="50"/>
                    <a:pt x="17" y="50"/>
                  </a:cubicBezTo>
                  <a:cubicBezTo>
                    <a:pt x="24" y="50"/>
                    <a:pt x="29" y="46"/>
                    <a:pt x="29" y="39"/>
                  </a:cubicBezTo>
                  <a:cubicBezTo>
                    <a:pt x="29" y="39"/>
                    <a:pt x="28" y="38"/>
                    <a:pt x="28" y="38"/>
                  </a:cubicBezTo>
                  <a:cubicBezTo>
                    <a:pt x="28" y="36"/>
                    <a:pt x="26" y="34"/>
                    <a:pt x="24" y="33"/>
                  </a:cubicBezTo>
                  <a:cubicBezTo>
                    <a:pt x="24" y="33"/>
                    <a:pt x="21" y="31"/>
                    <a:pt x="16" y="28"/>
                  </a:cubicBezTo>
                  <a:cubicBezTo>
                    <a:pt x="10" y="24"/>
                    <a:pt x="7" y="21"/>
                    <a:pt x="7" y="16"/>
                  </a:cubicBezTo>
                  <a:cubicBezTo>
                    <a:pt x="7" y="6"/>
                    <a:pt x="14" y="0"/>
                    <a:pt x="26" y="0"/>
                  </a:cubicBezTo>
                  <a:cubicBezTo>
                    <a:pt x="32" y="0"/>
                    <a:pt x="35" y="1"/>
                    <a:pt x="40" y="3"/>
                  </a:cubicBez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02" name="Freeform 24">
              <a:extLst>
                <a:ext uri="{FF2B5EF4-FFF2-40B4-BE49-F238E27FC236}">
                  <a16:creationId xmlns:a16="http://schemas.microsoft.com/office/drawing/2014/main" id="{EC94C312-866E-4CAD-9537-F30F772EE40F}"/>
                </a:ext>
              </a:extLst>
            </p:cNvPr>
            <p:cNvSpPr>
              <a:spLocks/>
            </p:cNvSpPr>
            <p:nvPr userDrawn="1"/>
          </p:nvSpPr>
          <p:spPr bwMode="auto">
            <a:xfrm>
              <a:off x="4339" y="2726"/>
              <a:ext cx="63" cy="113"/>
            </a:xfrm>
            <a:custGeom>
              <a:avLst/>
              <a:gdLst>
                <a:gd name="T0" fmla="*/ 34 w 34"/>
                <a:gd name="T1" fmla="*/ 32 h 60"/>
                <a:gd name="T2" fmla="*/ 30 w 34"/>
                <a:gd name="T3" fmla="*/ 60 h 60"/>
                <a:gd name="T4" fmla="*/ 24 w 34"/>
                <a:gd name="T5" fmla="*/ 60 h 60"/>
                <a:gd name="T6" fmla="*/ 28 w 34"/>
                <a:gd name="T7" fmla="*/ 33 h 60"/>
                <a:gd name="T8" fmla="*/ 28 w 34"/>
                <a:gd name="T9" fmla="*/ 31 h 60"/>
                <a:gd name="T10" fmla="*/ 28 w 34"/>
                <a:gd name="T11" fmla="*/ 30 h 60"/>
                <a:gd name="T12" fmla="*/ 27 w 34"/>
                <a:gd name="T13" fmla="*/ 27 h 60"/>
                <a:gd name="T14" fmla="*/ 19 w 34"/>
                <a:gd name="T15" fmla="*/ 33 h 60"/>
                <a:gd name="T16" fmla="*/ 11 w 34"/>
                <a:gd name="T17" fmla="*/ 43 h 60"/>
                <a:gd name="T18" fmla="*/ 9 w 34"/>
                <a:gd name="T19" fmla="*/ 46 h 60"/>
                <a:gd name="T20" fmla="*/ 7 w 34"/>
                <a:gd name="T21" fmla="*/ 53 h 60"/>
                <a:gd name="T22" fmla="*/ 6 w 34"/>
                <a:gd name="T23" fmla="*/ 60 h 60"/>
                <a:gd name="T24" fmla="*/ 0 w 34"/>
                <a:gd name="T25" fmla="*/ 60 h 60"/>
                <a:gd name="T26" fmla="*/ 9 w 34"/>
                <a:gd name="T27" fmla="*/ 1 h 60"/>
                <a:gd name="T28" fmla="*/ 16 w 34"/>
                <a:gd name="T29" fmla="*/ 0 h 60"/>
                <a:gd name="T30" fmla="*/ 12 w 34"/>
                <a:gd name="T31" fmla="*/ 22 h 60"/>
                <a:gd name="T32" fmla="*/ 9 w 34"/>
                <a:gd name="T33" fmla="*/ 37 h 60"/>
                <a:gd name="T34" fmla="*/ 11 w 34"/>
                <a:gd name="T35" fmla="*/ 35 h 60"/>
                <a:gd name="T36" fmla="*/ 17 w 34"/>
                <a:gd name="T37" fmla="*/ 28 h 60"/>
                <a:gd name="T38" fmla="*/ 28 w 34"/>
                <a:gd name="T39" fmla="*/ 22 h 60"/>
                <a:gd name="T40" fmla="*/ 34 w 34"/>
                <a:gd name="T41" fmla="*/ 28 h 60"/>
                <a:gd name="T42" fmla="*/ 34 w 34"/>
                <a:gd name="T4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60">
                  <a:moveTo>
                    <a:pt x="34" y="32"/>
                  </a:moveTo>
                  <a:cubicBezTo>
                    <a:pt x="30" y="60"/>
                    <a:pt x="30" y="60"/>
                    <a:pt x="30" y="60"/>
                  </a:cubicBezTo>
                  <a:cubicBezTo>
                    <a:pt x="24" y="60"/>
                    <a:pt x="24" y="60"/>
                    <a:pt x="24" y="60"/>
                  </a:cubicBezTo>
                  <a:cubicBezTo>
                    <a:pt x="28" y="33"/>
                    <a:pt x="28" y="33"/>
                    <a:pt x="28" y="33"/>
                  </a:cubicBezTo>
                  <a:cubicBezTo>
                    <a:pt x="28" y="31"/>
                    <a:pt x="28" y="31"/>
                    <a:pt x="28" y="31"/>
                  </a:cubicBezTo>
                  <a:cubicBezTo>
                    <a:pt x="28" y="30"/>
                    <a:pt x="28" y="30"/>
                    <a:pt x="28" y="30"/>
                  </a:cubicBezTo>
                  <a:cubicBezTo>
                    <a:pt x="28" y="28"/>
                    <a:pt x="28" y="27"/>
                    <a:pt x="27" y="27"/>
                  </a:cubicBezTo>
                  <a:cubicBezTo>
                    <a:pt x="25" y="27"/>
                    <a:pt x="22" y="29"/>
                    <a:pt x="19" y="33"/>
                  </a:cubicBezTo>
                  <a:cubicBezTo>
                    <a:pt x="16" y="36"/>
                    <a:pt x="13" y="39"/>
                    <a:pt x="11" y="43"/>
                  </a:cubicBezTo>
                  <a:cubicBezTo>
                    <a:pt x="10" y="44"/>
                    <a:pt x="9" y="45"/>
                    <a:pt x="9" y="46"/>
                  </a:cubicBezTo>
                  <a:cubicBezTo>
                    <a:pt x="8" y="48"/>
                    <a:pt x="8" y="51"/>
                    <a:pt x="7" y="53"/>
                  </a:cubicBezTo>
                  <a:cubicBezTo>
                    <a:pt x="6" y="60"/>
                    <a:pt x="6" y="60"/>
                    <a:pt x="6" y="60"/>
                  </a:cubicBezTo>
                  <a:cubicBezTo>
                    <a:pt x="0" y="60"/>
                    <a:pt x="0" y="60"/>
                    <a:pt x="0" y="60"/>
                  </a:cubicBezTo>
                  <a:cubicBezTo>
                    <a:pt x="9" y="1"/>
                    <a:pt x="9" y="1"/>
                    <a:pt x="9" y="1"/>
                  </a:cubicBezTo>
                  <a:cubicBezTo>
                    <a:pt x="16" y="0"/>
                    <a:pt x="16" y="0"/>
                    <a:pt x="16" y="0"/>
                  </a:cubicBezTo>
                  <a:cubicBezTo>
                    <a:pt x="12" y="22"/>
                    <a:pt x="12" y="22"/>
                    <a:pt x="12" y="22"/>
                  </a:cubicBezTo>
                  <a:cubicBezTo>
                    <a:pt x="11" y="30"/>
                    <a:pt x="11" y="32"/>
                    <a:pt x="9" y="37"/>
                  </a:cubicBezTo>
                  <a:cubicBezTo>
                    <a:pt x="10" y="36"/>
                    <a:pt x="11" y="35"/>
                    <a:pt x="11" y="35"/>
                  </a:cubicBezTo>
                  <a:cubicBezTo>
                    <a:pt x="14" y="31"/>
                    <a:pt x="15" y="30"/>
                    <a:pt x="17" y="28"/>
                  </a:cubicBezTo>
                  <a:cubicBezTo>
                    <a:pt x="21" y="24"/>
                    <a:pt x="25" y="22"/>
                    <a:pt x="28" y="22"/>
                  </a:cubicBezTo>
                  <a:cubicBezTo>
                    <a:pt x="32" y="22"/>
                    <a:pt x="34" y="24"/>
                    <a:pt x="34" y="28"/>
                  </a:cubicBezTo>
                  <a:cubicBezTo>
                    <a:pt x="34" y="29"/>
                    <a:pt x="34" y="31"/>
                    <a:pt x="34"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03" name="Freeform 25">
              <a:extLst>
                <a:ext uri="{FF2B5EF4-FFF2-40B4-BE49-F238E27FC236}">
                  <a16:creationId xmlns:a16="http://schemas.microsoft.com/office/drawing/2014/main" id="{2A4928A3-EE3C-4536-A23A-38E5E8480D8D}"/>
                </a:ext>
              </a:extLst>
            </p:cNvPr>
            <p:cNvSpPr>
              <a:spLocks noEditPoints="1"/>
            </p:cNvSpPr>
            <p:nvPr userDrawn="1"/>
          </p:nvSpPr>
          <p:spPr bwMode="auto">
            <a:xfrm>
              <a:off x="4421" y="2766"/>
              <a:ext cx="64" cy="74"/>
            </a:xfrm>
            <a:custGeom>
              <a:avLst/>
              <a:gdLst>
                <a:gd name="T0" fmla="*/ 28 w 34"/>
                <a:gd name="T1" fmla="*/ 39 h 40"/>
                <a:gd name="T2" fmla="*/ 22 w 34"/>
                <a:gd name="T3" fmla="*/ 39 h 40"/>
                <a:gd name="T4" fmla="*/ 24 w 34"/>
                <a:gd name="T5" fmla="*/ 27 h 40"/>
                <a:gd name="T6" fmla="*/ 6 w 34"/>
                <a:gd name="T7" fmla="*/ 40 h 40"/>
                <a:gd name="T8" fmla="*/ 0 w 34"/>
                <a:gd name="T9" fmla="*/ 29 h 40"/>
                <a:gd name="T10" fmla="*/ 21 w 34"/>
                <a:gd name="T11" fmla="*/ 0 h 40"/>
                <a:gd name="T12" fmla="*/ 25 w 34"/>
                <a:gd name="T13" fmla="*/ 1 h 40"/>
                <a:gd name="T14" fmla="*/ 34 w 34"/>
                <a:gd name="T15" fmla="*/ 3 h 40"/>
                <a:gd name="T16" fmla="*/ 28 w 34"/>
                <a:gd name="T17" fmla="*/ 39 h 40"/>
                <a:gd name="T18" fmla="*/ 21 w 34"/>
                <a:gd name="T19" fmla="*/ 6 h 40"/>
                <a:gd name="T20" fmla="*/ 15 w 34"/>
                <a:gd name="T21" fmla="*/ 7 h 40"/>
                <a:gd name="T22" fmla="*/ 6 w 34"/>
                <a:gd name="T23" fmla="*/ 29 h 40"/>
                <a:gd name="T24" fmla="*/ 9 w 34"/>
                <a:gd name="T25" fmla="*/ 34 h 40"/>
                <a:gd name="T26" fmla="*/ 16 w 34"/>
                <a:gd name="T27" fmla="*/ 29 h 40"/>
                <a:gd name="T28" fmla="*/ 26 w 34"/>
                <a:gd name="T29" fmla="*/ 11 h 40"/>
                <a:gd name="T30" fmla="*/ 27 w 34"/>
                <a:gd name="T31" fmla="*/ 6 h 40"/>
                <a:gd name="T32" fmla="*/ 21 w 34"/>
                <a:gd name="T3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0">
                  <a:moveTo>
                    <a:pt x="28" y="39"/>
                  </a:moveTo>
                  <a:cubicBezTo>
                    <a:pt x="22" y="39"/>
                    <a:pt x="22" y="39"/>
                    <a:pt x="22" y="39"/>
                  </a:cubicBezTo>
                  <a:cubicBezTo>
                    <a:pt x="24" y="27"/>
                    <a:pt x="24" y="27"/>
                    <a:pt x="24" y="27"/>
                  </a:cubicBezTo>
                  <a:cubicBezTo>
                    <a:pt x="18" y="35"/>
                    <a:pt x="11" y="40"/>
                    <a:pt x="6" y="40"/>
                  </a:cubicBezTo>
                  <a:cubicBezTo>
                    <a:pt x="2" y="40"/>
                    <a:pt x="0" y="36"/>
                    <a:pt x="0" y="29"/>
                  </a:cubicBezTo>
                  <a:cubicBezTo>
                    <a:pt x="0" y="13"/>
                    <a:pt x="9" y="0"/>
                    <a:pt x="21" y="0"/>
                  </a:cubicBezTo>
                  <a:cubicBezTo>
                    <a:pt x="22" y="0"/>
                    <a:pt x="24" y="1"/>
                    <a:pt x="25" y="1"/>
                  </a:cubicBezTo>
                  <a:cubicBezTo>
                    <a:pt x="28" y="1"/>
                    <a:pt x="29" y="2"/>
                    <a:pt x="34" y="3"/>
                  </a:cubicBezTo>
                  <a:lnTo>
                    <a:pt x="28" y="39"/>
                  </a:lnTo>
                  <a:close/>
                  <a:moveTo>
                    <a:pt x="21" y="6"/>
                  </a:moveTo>
                  <a:cubicBezTo>
                    <a:pt x="18" y="6"/>
                    <a:pt x="17" y="6"/>
                    <a:pt x="15" y="7"/>
                  </a:cubicBezTo>
                  <a:cubicBezTo>
                    <a:pt x="10" y="11"/>
                    <a:pt x="6" y="21"/>
                    <a:pt x="6" y="29"/>
                  </a:cubicBezTo>
                  <a:cubicBezTo>
                    <a:pt x="6" y="32"/>
                    <a:pt x="7" y="34"/>
                    <a:pt x="9" y="34"/>
                  </a:cubicBezTo>
                  <a:cubicBezTo>
                    <a:pt x="10" y="34"/>
                    <a:pt x="13" y="33"/>
                    <a:pt x="16" y="29"/>
                  </a:cubicBezTo>
                  <a:cubicBezTo>
                    <a:pt x="23" y="23"/>
                    <a:pt x="25" y="19"/>
                    <a:pt x="26" y="11"/>
                  </a:cubicBezTo>
                  <a:cubicBezTo>
                    <a:pt x="27" y="6"/>
                    <a:pt x="27" y="6"/>
                    <a:pt x="27" y="6"/>
                  </a:cubicBezTo>
                  <a:cubicBezTo>
                    <a:pt x="24" y="6"/>
                    <a:pt x="23" y="6"/>
                    <a:pt x="2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04" name="Freeform 26">
              <a:extLst>
                <a:ext uri="{FF2B5EF4-FFF2-40B4-BE49-F238E27FC236}">
                  <a16:creationId xmlns:a16="http://schemas.microsoft.com/office/drawing/2014/main" id="{4D6CF6DE-5023-41CC-AFC2-716E14AC993B}"/>
                </a:ext>
              </a:extLst>
            </p:cNvPr>
            <p:cNvSpPr>
              <a:spLocks noEditPoints="1"/>
            </p:cNvSpPr>
            <p:nvPr userDrawn="1"/>
          </p:nvSpPr>
          <p:spPr bwMode="auto">
            <a:xfrm>
              <a:off x="4492" y="2766"/>
              <a:ext cx="71" cy="108"/>
            </a:xfrm>
            <a:custGeom>
              <a:avLst/>
              <a:gdLst>
                <a:gd name="T0" fmla="*/ 33 w 38"/>
                <a:gd name="T1" fmla="*/ 30 h 58"/>
                <a:gd name="T2" fmla="*/ 17 w 38"/>
                <a:gd name="T3" fmla="*/ 40 h 58"/>
                <a:gd name="T4" fmla="*/ 10 w 38"/>
                <a:gd name="T5" fmla="*/ 38 h 58"/>
                <a:gd name="T6" fmla="*/ 6 w 38"/>
                <a:gd name="T7" fmla="*/ 58 h 58"/>
                <a:gd name="T8" fmla="*/ 0 w 38"/>
                <a:gd name="T9" fmla="*/ 58 h 58"/>
                <a:gd name="T10" fmla="*/ 9 w 38"/>
                <a:gd name="T11" fmla="*/ 2 h 58"/>
                <a:gd name="T12" fmla="*/ 15 w 38"/>
                <a:gd name="T13" fmla="*/ 1 h 58"/>
                <a:gd name="T14" fmla="*/ 13 w 38"/>
                <a:gd name="T15" fmla="*/ 15 h 58"/>
                <a:gd name="T16" fmla="*/ 15 w 38"/>
                <a:gd name="T17" fmla="*/ 12 h 58"/>
                <a:gd name="T18" fmla="*/ 20 w 38"/>
                <a:gd name="T19" fmla="*/ 6 h 58"/>
                <a:gd name="T20" fmla="*/ 31 w 38"/>
                <a:gd name="T21" fmla="*/ 0 h 58"/>
                <a:gd name="T22" fmla="*/ 38 w 38"/>
                <a:gd name="T23" fmla="*/ 12 h 58"/>
                <a:gd name="T24" fmla="*/ 33 w 38"/>
                <a:gd name="T25" fmla="*/ 30 h 58"/>
                <a:gd name="T26" fmla="*/ 29 w 38"/>
                <a:gd name="T27" fmla="*/ 7 h 58"/>
                <a:gd name="T28" fmla="*/ 22 w 38"/>
                <a:gd name="T29" fmla="*/ 11 h 58"/>
                <a:gd name="T30" fmla="*/ 14 w 38"/>
                <a:gd name="T31" fmla="*/ 19 h 58"/>
                <a:gd name="T32" fmla="*/ 11 w 38"/>
                <a:gd name="T33" fmla="*/ 26 h 58"/>
                <a:gd name="T34" fmla="*/ 10 w 38"/>
                <a:gd name="T35" fmla="*/ 33 h 58"/>
                <a:gd name="T36" fmla="*/ 17 w 38"/>
                <a:gd name="T37" fmla="*/ 35 h 58"/>
                <a:gd name="T38" fmla="*/ 31 w 38"/>
                <a:gd name="T39" fmla="*/ 12 h 58"/>
                <a:gd name="T40" fmla="*/ 29 w 38"/>
                <a:gd name="T41"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8">
                  <a:moveTo>
                    <a:pt x="33" y="30"/>
                  </a:moveTo>
                  <a:cubicBezTo>
                    <a:pt x="29" y="36"/>
                    <a:pt x="23" y="40"/>
                    <a:pt x="17" y="40"/>
                  </a:cubicBezTo>
                  <a:cubicBezTo>
                    <a:pt x="14" y="40"/>
                    <a:pt x="12" y="39"/>
                    <a:pt x="10" y="38"/>
                  </a:cubicBezTo>
                  <a:cubicBezTo>
                    <a:pt x="6" y="58"/>
                    <a:pt x="6" y="58"/>
                    <a:pt x="6" y="58"/>
                  </a:cubicBezTo>
                  <a:cubicBezTo>
                    <a:pt x="0" y="58"/>
                    <a:pt x="0" y="58"/>
                    <a:pt x="0" y="58"/>
                  </a:cubicBezTo>
                  <a:cubicBezTo>
                    <a:pt x="9" y="2"/>
                    <a:pt x="9" y="2"/>
                    <a:pt x="9" y="2"/>
                  </a:cubicBezTo>
                  <a:cubicBezTo>
                    <a:pt x="15" y="1"/>
                    <a:pt x="15" y="1"/>
                    <a:pt x="15" y="1"/>
                  </a:cubicBezTo>
                  <a:cubicBezTo>
                    <a:pt x="13" y="15"/>
                    <a:pt x="13" y="15"/>
                    <a:pt x="13" y="15"/>
                  </a:cubicBezTo>
                  <a:cubicBezTo>
                    <a:pt x="14" y="14"/>
                    <a:pt x="14" y="13"/>
                    <a:pt x="15" y="12"/>
                  </a:cubicBezTo>
                  <a:cubicBezTo>
                    <a:pt x="16" y="10"/>
                    <a:pt x="18" y="8"/>
                    <a:pt x="20" y="6"/>
                  </a:cubicBezTo>
                  <a:cubicBezTo>
                    <a:pt x="24" y="3"/>
                    <a:pt x="28" y="0"/>
                    <a:pt x="31" y="0"/>
                  </a:cubicBezTo>
                  <a:cubicBezTo>
                    <a:pt x="35" y="0"/>
                    <a:pt x="38" y="5"/>
                    <a:pt x="38" y="12"/>
                  </a:cubicBezTo>
                  <a:cubicBezTo>
                    <a:pt x="38" y="18"/>
                    <a:pt x="36" y="24"/>
                    <a:pt x="33" y="30"/>
                  </a:cubicBezTo>
                  <a:close/>
                  <a:moveTo>
                    <a:pt x="29" y="7"/>
                  </a:moveTo>
                  <a:cubicBezTo>
                    <a:pt x="28" y="7"/>
                    <a:pt x="25" y="8"/>
                    <a:pt x="22" y="11"/>
                  </a:cubicBezTo>
                  <a:cubicBezTo>
                    <a:pt x="20" y="13"/>
                    <a:pt x="16" y="17"/>
                    <a:pt x="14" y="19"/>
                  </a:cubicBezTo>
                  <a:cubicBezTo>
                    <a:pt x="13" y="22"/>
                    <a:pt x="12" y="24"/>
                    <a:pt x="11" y="26"/>
                  </a:cubicBezTo>
                  <a:cubicBezTo>
                    <a:pt x="10" y="33"/>
                    <a:pt x="10" y="33"/>
                    <a:pt x="10" y="33"/>
                  </a:cubicBezTo>
                  <a:cubicBezTo>
                    <a:pt x="13" y="35"/>
                    <a:pt x="15" y="35"/>
                    <a:pt x="17" y="35"/>
                  </a:cubicBezTo>
                  <a:cubicBezTo>
                    <a:pt x="25" y="35"/>
                    <a:pt x="31" y="25"/>
                    <a:pt x="31" y="12"/>
                  </a:cubicBezTo>
                  <a:cubicBezTo>
                    <a:pt x="31" y="8"/>
                    <a:pt x="30" y="7"/>
                    <a:pt x="2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05" name="Freeform 27">
              <a:extLst>
                <a:ext uri="{FF2B5EF4-FFF2-40B4-BE49-F238E27FC236}">
                  <a16:creationId xmlns:a16="http://schemas.microsoft.com/office/drawing/2014/main" id="{0FD5BBEF-CD9A-4236-896A-E389CD654A5D}"/>
                </a:ext>
              </a:extLst>
            </p:cNvPr>
            <p:cNvSpPr>
              <a:spLocks noEditPoints="1"/>
            </p:cNvSpPr>
            <p:nvPr userDrawn="1"/>
          </p:nvSpPr>
          <p:spPr bwMode="auto">
            <a:xfrm>
              <a:off x="4578" y="2732"/>
              <a:ext cx="30" cy="107"/>
            </a:xfrm>
            <a:custGeom>
              <a:avLst/>
              <a:gdLst>
                <a:gd name="T0" fmla="*/ 6 w 16"/>
                <a:gd name="T1" fmla="*/ 57 h 57"/>
                <a:gd name="T2" fmla="*/ 0 w 16"/>
                <a:gd name="T3" fmla="*/ 57 h 57"/>
                <a:gd name="T4" fmla="*/ 6 w 16"/>
                <a:gd name="T5" fmla="*/ 20 h 57"/>
                <a:gd name="T6" fmla="*/ 12 w 16"/>
                <a:gd name="T7" fmla="*/ 19 h 57"/>
                <a:gd name="T8" fmla="*/ 6 w 16"/>
                <a:gd name="T9" fmla="*/ 57 h 57"/>
                <a:gd name="T10" fmla="*/ 15 w 16"/>
                <a:gd name="T11" fmla="*/ 5 h 57"/>
                <a:gd name="T12" fmla="*/ 11 w 16"/>
                <a:gd name="T13" fmla="*/ 10 h 57"/>
                <a:gd name="T14" fmla="*/ 8 w 16"/>
                <a:gd name="T15" fmla="*/ 5 h 57"/>
                <a:gd name="T16" fmla="*/ 8 w 16"/>
                <a:gd name="T17" fmla="*/ 4 h 57"/>
                <a:gd name="T18" fmla="*/ 13 w 16"/>
                <a:gd name="T19" fmla="*/ 0 h 57"/>
                <a:gd name="T20" fmla="*/ 16 w 16"/>
                <a:gd name="T21" fmla="*/ 4 h 57"/>
                <a:gd name="T22" fmla="*/ 15 w 16"/>
                <a:gd name="T23"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57">
                  <a:moveTo>
                    <a:pt x="6" y="57"/>
                  </a:moveTo>
                  <a:cubicBezTo>
                    <a:pt x="0" y="57"/>
                    <a:pt x="0" y="57"/>
                    <a:pt x="0" y="57"/>
                  </a:cubicBezTo>
                  <a:cubicBezTo>
                    <a:pt x="6" y="20"/>
                    <a:pt x="6" y="20"/>
                    <a:pt x="6" y="20"/>
                  </a:cubicBezTo>
                  <a:cubicBezTo>
                    <a:pt x="12" y="19"/>
                    <a:pt x="12" y="19"/>
                    <a:pt x="12" y="19"/>
                  </a:cubicBezTo>
                  <a:lnTo>
                    <a:pt x="6" y="57"/>
                  </a:lnTo>
                  <a:close/>
                  <a:moveTo>
                    <a:pt x="15" y="5"/>
                  </a:moveTo>
                  <a:cubicBezTo>
                    <a:pt x="15" y="8"/>
                    <a:pt x="13" y="10"/>
                    <a:pt x="11" y="10"/>
                  </a:cubicBezTo>
                  <a:cubicBezTo>
                    <a:pt x="10" y="10"/>
                    <a:pt x="8" y="8"/>
                    <a:pt x="8" y="5"/>
                  </a:cubicBezTo>
                  <a:cubicBezTo>
                    <a:pt x="8" y="5"/>
                    <a:pt x="8" y="4"/>
                    <a:pt x="8" y="4"/>
                  </a:cubicBezTo>
                  <a:cubicBezTo>
                    <a:pt x="9" y="1"/>
                    <a:pt x="11" y="0"/>
                    <a:pt x="13" y="0"/>
                  </a:cubicBezTo>
                  <a:cubicBezTo>
                    <a:pt x="14" y="0"/>
                    <a:pt x="16" y="2"/>
                    <a:pt x="16" y="4"/>
                  </a:cubicBezTo>
                  <a:cubicBezTo>
                    <a:pt x="16" y="5"/>
                    <a:pt x="16" y="5"/>
                    <a:pt x="1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06" name="Freeform 28">
              <a:extLst>
                <a:ext uri="{FF2B5EF4-FFF2-40B4-BE49-F238E27FC236}">
                  <a16:creationId xmlns:a16="http://schemas.microsoft.com/office/drawing/2014/main" id="{F8040729-2A91-408E-B3E8-A04145AECAE0}"/>
                </a:ext>
              </a:extLst>
            </p:cNvPr>
            <p:cNvSpPr>
              <a:spLocks/>
            </p:cNvSpPr>
            <p:nvPr userDrawn="1"/>
          </p:nvSpPr>
          <p:spPr bwMode="auto">
            <a:xfrm>
              <a:off x="4622" y="2767"/>
              <a:ext cx="65" cy="72"/>
            </a:xfrm>
            <a:custGeom>
              <a:avLst/>
              <a:gdLst>
                <a:gd name="T0" fmla="*/ 34 w 35"/>
                <a:gd name="T1" fmla="*/ 10 h 38"/>
                <a:gd name="T2" fmla="*/ 30 w 35"/>
                <a:gd name="T3" fmla="*/ 38 h 38"/>
                <a:gd name="T4" fmla="*/ 24 w 35"/>
                <a:gd name="T5" fmla="*/ 38 h 38"/>
                <a:gd name="T6" fmla="*/ 28 w 35"/>
                <a:gd name="T7" fmla="*/ 11 h 38"/>
                <a:gd name="T8" fmla="*/ 28 w 35"/>
                <a:gd name="T9" fmla="*/ 9 h 38"/>
                <a:gd name="T10" fmla="*/ 28 w 35"/>
                <a:gd name="T11" fmla="*/ 8 h 38"/>
                <a:gd name="T12" fmla="*/ 27 w 35"/>
                <a:gd name="T13" fmla="*/ 5 h 38"/>
                <a:gd name="T14" fmla="*/ 19 w 35"/>
                <a:gd name="T15" fmla="*/ 11 h 38"/>
                <a:gd name="T16" fmla="*/ 11 w 35"/>
                <a:gd name="T17" fmla="*/ 21 h 38"/>
                <a:gd name="T18" fmla="*/ 9 w 35"/>
                <a:gd name="T19" fmla="*/ 24 h 38"/>
                <a:gd name="T20" fmla="*/ 7 w 35"/>
                <a:gd name="T21" fmla="*/ 31 h 38"/>
                <a:gd name="T22" fmla="*/ 6 w 35"/>
                <a:gd name="T23" fmla="*/ 38 h 38"/>
                <a:gd name="T24" fmla="*/ 0 w 35"/>
                <a:gd name="T25" fmla="*/ 38 h 38"/>
                <a:gd name="T26" fmla="*/ 6 w 35"/>
                <a:gd name="T27" fmla="*/ 1 h 38"/>
                <a:gd name="T28" fmla="*/ 12 w 35"/>
                <a:gd name="T29" fmla="*/ 0 h 38"/>
                <a:gd name="T30" fmla="*/ 9 w 35"/>
                <a:gd name="T31" fmla="*/ 15 h 38"/>
                <a:gd name="T32" fmla="*/ 11 w 35"/>
                <a:gd name="T33" fmla="*/ 13 h 38"/>
                <a:gd name="T34" fmla="*/ 17 w 35"/>
                <a:gd name="T35" fmla="*/ 6 h 38"/>
                <a:gd name="T36" fmla="*/ 28 w 35"/>
                <a:gd name="T37" fmla="*/ 0 h 38"/>
                <a:gd name="T38" fmla="*/ 35 w 35"/>
                <a:gd name="T39" fmla="*/ 6 h 38"/>
                <a:gd name="T40" fmla="*/ 34 w 35"/>
                <a:gd name="T4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8">
                  <a:moveTo>
                    <a:pt x="34" y="10"/>
                  </a:moveTo>
                  <a:cubicBezTo>
                    <a:pt x="30" y="38"/>
                    <a:pt x="30" y="38"/>
                    <a:pt x="30" y="38"/>
                  </a:cubicBezTo>
                  <a:cubicBezTo>
                    <a:pt x="24" y="38"/>
                    <a:pt x="24" y="38"/>
                    <a:pt x="24" y="38"/>
                  </a:cubicBezTo>
                  <a:cubicBezTo>
                    <a:pt x="28" y="11"/>
                    <a:pt x="28" y="11"/>
                    <a:pt x="28" y="11"/>
                  </a:cubicBezTo>
                  <a:cubicBezTo>
                    <a:pt x="28" y="9"/>
                    <a:pt x="28" y="9"/>
                    <a:pt x="28" y="9"/>
                  </a:cubicBezTo>
                  <a:cubicBezTo>
                    <a:pt x="28" y="8"/>
                    <a:pt x="28" y="8"/>
                    <a:pt x="28" y="8"/>
                  </a:cubicBezTo>
                  <a:cubicBezTo>
                    <a:pt x="28" y="6"/>
                    <a:pt x="28" y="5"/>
                    <a:pt x="27" y="5"/>
                  </a:cubicBezTo>
                  <a:cubicBezTo>
                    <a:pt x="25" y="5"/>
                    <a:pt x="22" y="7"/>
                    <a:pt x="19" y="11"/>
                  </a:cubicBezTo>
                  <a:cubicBezTo>
                    <a:pt x="16" y="14"/>
                    <a:pt x="13" y="17"/>
                    <a:pt x="11" y="21"/>
                  </a:cubicBezTo>
                  <a:cubicBezTo>
                    <a:pt x="10" y="22"/>
                    <a:pt x="10" y="23"/>
                    <a:pt x="9" y="24"/>
                  </a:cubicBezTo>
                  <a:cubicBezTo>
                    <a:pt x="9" y="26"/>
                    <a:pt x="8" y="29"/>
                    <a:pt x="7" y="31"/>
                  </a:cubicBezTo>
                  <a:cubicBezTo>
                    <a:pt x="6" y="38"/>
                    <a:pt x="6" y="38"/>
                    <a:pt x="6" y="38"/>
                  </a:cubicBezTo>
                  <a:cubicBezTo>
                    <a:pt x="0" y="38"/>
                    <a:pt x="0" y="38"/>
                    <a:pt x="0" y="38"/>
                  </a:cubicBezTo>
                  <a:cubicBezTo>
                    <a:pt x="6" y="1"/>
                    <a:pt x="6" y="1"/>
                    <a:pt x="6" y="1"/>
                  </a:cubicBezTo>
                  <a:cubicBezTo>
                    <a:pt x="12" y="0"/>
                    <a:pt x="12" y="0"/>
                    <a:pt x="12" y="0"/>
                  </a:cubicBezTo>
                  <a:cubicBezTo>
                    <a:pt x="9" y="15"/>
                    <a:pt x="9" y="15"/>
                    <a:pt x="9" y="15"/>
                  </a:cubicBezTo>
                  <a:cubicBezTo>
                    <a:pt x="10" y="14"/>
                    <a:pt x="11" y="13"/>
                    <a:pt x="11" y="13"/>
                  </a:cubicBezTo>
                  <a:cubicBezTo>
                    <a:pt x="14" y="9"/>
                    <a:pt x="15" y="8"/>
                    <a:pt x="17" y="6"/>
                  </a:cubicBezTo>
                  <a:cubicBezTo>
                    <a:pt x="21" y="2"/>
                    <a:pt x="25" y="0"/>
                    <a:pt x="28" y="0"/>
                  </a:cubicBezTo>
                  <a:cubicBezTo>
                    <a:pt x="33" y="0"/>
                    <a:pt x="35" y="2"/>
                    <a:pt x="35" y="6"/>
                  </a:cubicBezTo>
                  <a:cubicBezTo>
                    <a:pt x="35" y="7"/>
                    <a:pt x="35" y="9"/>
                    <a:pt x="3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07" name="Freeform 29">
              <a:extLst>
                <a:ext uri="{FF2B5EF4-FFF2-40B4-BE49-F238E27FC236}">
                  <a16:creationId xmlns:a16="http://schemas.microsoft.com/office/drawing/2014/main" id="{76840498-CB7E-497B-9658-5C50C22CB387}"/>
                </a:ext>
              </a:extLst>
            </p:cNvPr>
            <p:cNvSpPr>
              <a:spLocks noEditPoints="1"/>
            </p:cNvSpPr>
            <p:nvPr userDrawn="1"/>
          </p:nvSpPr>
          <p:spPr bwMode="auto">
            <a:xfrm>
              <a:off x="4698" y="2767"/>
              <a:ext cx="73" cy="111"/>
            </a:xfrm>
            <a:custGeom>
              <a:avLst/>
              <a:gdLst>
                <a:gd name="T0" fmla="*/ 38 w 39"/>
                <a:gd name="T1" fmla="*/ 6 h 59"/>
                <a:gd name="T2" fmla="*/ 31 w 39"/>
                <a:gd name="T3" fmla="*/ 6 h 59"/>
                <a:gd name="T4" fmla="*/ 32 w 39"/>
                <a:gd name="T5" fmla="*/ 13 h 59"/>
                <a:gd name="T6" fmla="*/ 17 w 39"/>
                <a:gd name="T7" fmla="*/ 29 h 59"/>
                <a:gd name="T8" fmla="*/ 13 w 39"/>
                <a:gd name="T9" fmla="*/ 28 h 59"/>
                <a:gd name="T10" fmla="*/ 12 w 39"/>
                <a:gd name="T11" fmla="*/ 29 h 59"/>
                <a:gd name="T12" fmla="*/ 9 w 39"/>
                <a:gd name="T13" fmla="*/ 34 h 59"/>
                <a:gd name="T14" fmla="*/ 13 w 39"/>
                <a:gd name="T15" fmla="*/ 36 h 59"/>
                <a:gd name="T16" fmla="*/ 25 w 39"/>
                <a:gd name="T17" fmla="*/ 36 h 59"/>
                <a:gd name="T18" fmla="*/ 34 w 39"/>
                <a:gd name="T19" fmla="*/ 43 h 59"/>
                <a:gd name="T20" fmla="*/ 15 w 39"/>
                <a:gd name="T21" fmla="*/ 59 h 59"/>
                <a:gd name="T22" fmla="*/ 0 w 39"/>
                <a:gd name="T23" fmla="*/ 50 h 59"/>
                <a:gd name="T24" fmla="*/ 7 w 39"/>
                <a:gd name="T25" fmla="*/ 40 h 59"/>
                <a:gd name="T26" fmla="*/ 2 w 39"/>
                <a:gd name="T27" fmla="*/ 36 h 59"/>
                <a:gd name="T28" fmla="*/ 9 w 39"/>
                <a:gd name="T29" fmla="*/ 26 h 59"/>
                <a:gd name="T30" fmla="*/ 4 w 39"/>
                <a:gd name="T31" fmla="*/ 17 h 59"/>
                <a:gd name="T32" fmla="*/ 21 w 39"/>
                <a:gd name="T33" fmla="*/ 0 h 59"/>
                <a:gd name="T34" fmla="*/ 27 w 39"/>
                <a:gd name="T35" fmla="*/ 1 h 59"/>
                <a:gd name="T36" fmla="*/ 34 w 39"/>
                <a:gd name="T37" fmla="*/ 1 h 59"/>
                <a:gd name="T38" fmla="*/ 39 w 39"/>
                <a:gd name="T39" fmla="*/ 0 h 59"/>
                <a:gd name="T40" fmla="*/ 38 w 39"/>
                <a:gd name="T41" fmla="*/ 6 h 59"/>
                <a:gd name="T42" fmla="*/ 22 w 39"/>
                <a:gd name="T43" fmla="*/ 41 h 59"/>
                <a:gd name="T44" fmla="*/ 11 w 39"/>
                <a:gd name="T45" fmla="*/ 41 h 59"/>
                <a:gd name="T46" fmla="*/ 6 w 39"/>
                <a:gd name="T47" fmla="*/ 49 h 59"/>
                <a:gd name="T48" fmla="*/ 15 w 39"/>
                <a:gd name="T49" fmla="*/ 53 h 59"/>
                <a:gd name="T50" fmla="*/ 28 w 39"/>
                <a:gd name="T51" fmla="*/ 44 h 59"/>
                <a:gd name="T52" fmla="*/ 22 w 39"/>
                <a:gd name="T53" fmla="*/ 41 h 59"/>
                <a:gd name="T54" fmla="*/ 21 w 39"/>
                <a:gd name="T55" fmla="*/ 4 h 59"/>
                <a:gd name="T56" fmla="*/ 10 w 39"/>
                <a:gd name="T57" fmla="*/ 16 h 59"/>
                <a:gd name="T58" fmla="*/ 17 w 39"/>
                <a:gd name="T59" fmla="*/ 24 h 59"/>
                <a:gd name="T60" fmla="*/ 27 w 39"/>
                <a:gd name="T61" fmla="*/ 12 h 59"/>
                <a:gd name="T62" fmla="*/ 21 w 39"/>
                <a:gd name="T63"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59">
                  <a:moveTo>
                    <a:pt x="38" y="6"/>
                  </a:moveTo>
                  <a:cubicBezTo>
                    <a:pt x="31" y="6"/>
                    <a:pt x="31" y="6"/>
                    <a:pt x="31" y="6"/>
                  </a:cubicBezTo>
                  <a:cubicBezTo>
                    <a:pt x="32" y="8"/>
                    <a:pt x="32" y="10"/>
                    <a:pt x="32" y="13"/>
                  </a:cubicBezTo>
                  <a:cubicBezTo>
                    <a:pt x="32" y="21"/>
                    <a:pt x="25" y="29"/>
                    <a:pt x="17" y="29"/>
                  </a:cubicBezTo>
                  <a:cubicBezTo>
                    <a:pt x="15" y="29"/>
                    <a:pt x="15" y="29"/>
                    <a:pt x="13" y="28"/>
                  </a:cubicBezTo>
                  <a:cubicBezTo>
                    <a:pt x="12" y="29"/>
                    <a:pt x="12" y="29"/>
                    <a:pt x="12" y="29"/>
                  </a:cubicBezTo>
                  <a:cubicBezTo>
                    <a:pt x="10" y="32"/>
                    <a:pt x="9" y="33"/>
                    <a:pt x="9" y="34"/>
                  </a:cubicBezTo>
                  <a:cubicBezTo>
                    <a:pt x="9" y="35"/>
                    <a:pt x="9" y="36"/>
                    <a:pt x="13" y="36"/>
                  </a:cubicBezTo>
                  <a:cubicBezTo>
                    <a:pt x="25" y="36"/>
                    <a:pt x="25" y="36"/>
                    <a:pt x="25" y="36"/>
                  </a:cubicBezTo>
                  <a:cubicBezTo>
                    <a:pt x="31" y="36"/>
                    <a:pt x="34" y="38"/>
                    <a:pt x="34" y="43"/>
                  </a:cubicBezTo>
                  <a:cubicBezTo>
                    <a:pt x="34" y="52"/>
                    <a:pt x="26" y="59"/>
                    <a:pt x="15" y="59"/>
                  </a:cubicBezTo>
                  <a:cubicBezTo>
                    <a:pt x="7" y="59"/>
                    <a:pt x="0" y="55"/>
                    <a:pt x="0" y="50"/>
                  </a:cubicBezTo>
                  <a:cubicBezTo>
                    <a:pt x="0" y="47"/>
                    <a:pt x="2" y="44"/>
                    <a:pt x="7" y="40"/>
                  </a:cubicBezTo>
                  <a:cubicBezTo>
                    <a:pt x="4" y="39"/>
                    <a:pt x="2" y="38"/>
                    <a:pt x="2" y="36"/>
                  </a:cubicBezTo>
                  <a:cubicBezTo>
                    <a:pt x="2" y="34"/>
                    <a:pt x="4" y="32"/>
                    <a:pt x="9" y="26"/>
                  </a:cubicBezTo>
                  <a:cubicBezTo>
                    <a:pt x="6" y="24"/>
                    <a:pt x="4" y="21"/>
                    <a:pt x="4" y="17"/>
                  </a:cubicBezTo>
                  <a:cubicBezTo>
                    <a:pt x="4" y="7"/>
                    <a:pt x="12" y="0"/>
                    <a:pt x="21" y="0"/>
                  </a:cubicBezTo>
                  <a:cubicBezTo>
                    <a:pt x="23" y="0"/>
                    <a:pt x="25" y="0"/>
                    <a:pt x="27" y="1"/>
                  </a:cubicBezTo>
                  <a:cubicBezTo>
                    <a:pt x="34" y="1"/>
                    <a:pt x="34" y="1"/>
                    <a:pt x="34" y="1"/>
                  </a:cubicBezTo>
                  <a:cubicBezTo>
                    <a:pt x="39" y="0"/>
                    <a:pt x="39" y="0"/>
                    <a:pt x="39" y="0"/>
                  </a:cubicBezTo>
                  <a:lnTo>
                    <a:pt x="38" y="6"/>
                  </a:lnTo>
                  <a:close/>
                  <a:moveTo>
                    <a:pt x="22" y="41"/>
                  </a:moveTo>
                  <a:cubicBezTo>
                    <a:pt x="11" y="41"/>
                    <a:pt x="11" y="41"/>
                    <a:pt x="11" y="41"/>
                  </a:cubicBezTo>
                  <a:cubicBezTo>
                    <a:pt x="8" y="44"/>
                    <a:pt x="6" y="46"/>
                    <a:pt x="6" y="49"/>
                  </a:cubicBezTo>
                  <a:cubicBezTo>
                    <a:pt x="6" y="52"/>
                    <a:pt x="10" y="53"/>
                    <a:pt x="15" y="53"/>
                  </a:cubicBezTo>
                  <a:cubicBezTo>
                    <a:pt x="22" y="53"/>
                    <a:pt x="28" y="49"/>
                    <a:pt x="28" y="44"/>
                  </a:cubicBezTo>
                  <a:cubicBezTo>
                    <a:pt x="28" y="41"/>
                    <a:pt x="27" y="41"/>
                    <a:pt x="22" y="41"/>
                  </a:cubicBezTo>
                  <a:close/>
                  <a:moveTo>
                    <a:pt x="21" y="4"/>
                  </a:moveTo>
                  <a:cubicBezTo>
                    <a:pt x="15" y="4"/>
                    <a:pt x="10" y="10"/>
                    <a:pt x="10" y="16"/>
                  </a:cubicBezTo>
                  <a:cubicBezTo>
                    <a:pt x="10" y="21"/>
                    <a:pt x="13" y="24"/>
                    <a:pt x="17" y="24"/>
                  </a:cubicBezTo>
                  <a:cubicBezTo>
                    <a:pt x="22" y="24"/>
                    <a:pt x="27" y="19"/>
                    <a:pt x="27" y="12"/>
                  </a:cubicBezTo>
                  <a:cubicBezTo>
                    <a:pt x="27" y="7"/>
                    <a:pt x="24" y="4"/>
                    <a:pt x="2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08" name="Freeform 30">
              <a:extLst>
                <a:ext uri="{FF2B5EF4-FFF2-40B4-BE49-F238E27FC236}">
                  <a16:creationId xmlns:a16="http://schemas.microsoft.com/office/drawing/2014/main" id="{E36D2D91-E43A-49B5-83AA-FCDBB575A206}"/>
                </a:ext>
              </a:extLst>
            </p:cNvPr>
            <p:cNvSpPr>
              <a:spLocks/>
            </p:cNvSpPr>
            <p:nvPr userDrawn="1"/>
          </p:nvSpPr>
          <p:spPr bwMode="auto">
            <a:xfrm>
              <a:off x="4811" y="2749"/>
              <a:ext cx="41" cy="91"/>
            </a:xfrm>
            <a:custGeom>
              <a:avLst/>
              <a:gdLst>
                <a:gd name="T0" fmla="*/ 20 w 22"/>
                <a:gd name="T1" fmla="*/ 37 h 49"/>
                <a:gd name="T2" fmla="*/ 16 w 22"/>
                <a:gd name="T3" fmla="*/ 41 h 49"/>
                <a:gd name="T4" fmla="*/ 8 w 22"/>
                <a:gd name="T5" fmla="*/ 47 h 49"/>
                <a:gd name="T6" fmla="*/ 4 w 22"/>
                <a:gd name="T7" fmla="*/ 49 h 49"/>
                <a:gd name="T8" fmla="*/ 3 w 22"/>
                <a:gd name="T9" fmla="*/ 44 h 49"/>
                <a:gd name="T10" fmla="*/ 3 w 22"/>
                <a:gd name="T11" fmla="*/ 41 h 49"/>
                <a:gd name="T12" fmla="*/ 4 w 22"/>
                <a:gd name="T13" fmla="*/ 38 h 49"/>
                <a:gd name="T14" fmla="*/ 7 w 22"/>
                <a:gd name="T15" fmla="*/ 16 h 49"/>
                <a:gd name="T16" fmla="*/ 0 w 22"/>
                <a:gd name="T17" fmla="*/ 16 h 49"/>
                <a:gd name="T18" fmla="*/ 1 w 22"/>
                <a:gd name="T19" fmla="*/ 11 h 49"/>
                <a:gd name="T20" fmla="*/ 8 w 22"/>
                <a:gd name="T21" fmla="*/ 11 h 49"/>
                <a:gd name="T22" fmla="*/ 10 w 22"/>
                <a:gd name="T23" fmla="*/ 1 h 49"/>
                <a:gd name="T24" fmla="*/ 16 w 22"/>
                <a:gd name="T25" fmla="*/ 0 h 49"/>
                <a:gd name="T26" fmla="*/ 14 w 22"/>
                <a:gd name="T27" fmla="*/ 11 h 49"/>
                <a:gd name="T28" fmla="*/ 22 w 22"/>
                <a:gd name="T29" fmla="*/ 11 h 49"/>
                <a:gd name="T30" fmla="*/ 21 w 22"/>
                <a:gd name="T31" fmla="*/ 16 h 49"/>
                <a:gd name="T32" fmla="*/ 13 w 22"/>
                <a:gd name="T33" fmla="*/ 16 h 49"/>
                <a:gd name="T34" fmla="*/ 9 w 22"/>
                <a:gd name="T35" fmla="*/ 41 h 49"/>
                <a:gd name="T36" fmla="*/ 12 w 22"/>
                <a:gd name="T37" fmla="*/ 39 h 49"/>
                <a:gd name="T38" fmla="*/ 15 w 22"/>
                <a:gd name="T39" fmla="*/ 36 h 49"/>
                <a:gd name="T40" fmla="*/ 17 w 22"/>
                <a:gd name="T41" fmla="*/ 34 h 49"/>
                <a:gd name="T42" fmla="*/ 19 w 22"/>
                <a:gd name="T43" fmla="*/ 32 h 49"/>
                <a:gd name="T44" fmla="*/ 22 w 22"/>
                <a:gd name="T45" fmla="*/ 36 h 49"/>
                <a:gd name="T46" fmla="*/ 20 w 22"/>
                <a:gd name="T47"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9">
                  <a:moveTo>
                    <a:pt x="20" y="37"/>
                  </a:moveTo>
                  <a:cubicBezTo>
                    <a:pt x="19" y="39"/>
                    <a:pt x="17" y="40"/>
                    <a:pt x="16" y="41"/>
                  </a:cubicBezTo>
                  <a:cubicBezTo>
                    <a:pt x="13" y="44"/>
                    <a:pt x="10" y="46"/>
                    <a:pt x="8" y="47"/>
                  </a:cubicBezTo>
                  <a:cubicBezTo>
                    <a:pt x="7" y="48"/>
                    <a:pt x="6" y="48"/>
                    <a:pt x="4" y="49"/>
                  </a:cubicBezTo>
                  <a:cubicBezTo>
                    <a:pt x="3" y="48"/>
                    <a:pt x="3" y="46"/>
                    <a:pt x="3" y="44"/>
                  </a:cubicBezTo>
                  <a:cubicBezTo>
                    <a:pt x="3" y="44"/>
                    <a:pt x="3" y="43"/>
                    <a:pt x="3" y="41"/>
                  </a:cubicBezTo>
                  <a:cubicBezTo>
                    <a:pt x="3" y="40"/>
                    <a:pt x="4" y="39"/>
                    <a:pt x="4" y="38"/>
                  </a:cubicBezTo>
                  <a:cubicBezTo>
                    <a:pt x="7" y="16"/>
                    <a:pt x="7" y="16"/>
                    <a:pt x="7" y="16"/>
                  </a:cubicBezTo>
                  <a:cubicBezTo>
                    <a:pt x="0" y="16"/>
                    <a:pt x="0" y="16"/>
                    <a:pt x="0" y="16"/>
                  </a:cubicBezTo>
                  <a:cubicBezTo>
                    <a:pt x="1" y="11"/>
                    <a:pt x="1" y="11"/>
                    <a:pt x="1" y="11"/>
                  </a:cubicBezTo>
                  <a:cubicBezTo>
                    <a:pt x="8" y="11"/>
                    <a:pt x="8" y="11"/>
                    <a:pt x="8" y="11"/>
                  </a:cubicBezTo>
                  <a:cubicBezTo>
                    <a:pt x="10" y="1"/>
                    <a:pt x="10" y="1"/>
                    <a:pt x="10" y="1"/>
                  </a:cubicBezTo>
                  <a:cubicBezTo>
                    <a:pt x="16" y="0"/>
                    <a:pt x="16" y="0"/>
                    <a:pt x="16" y="0"/>
                  </a:cubicBezTo>
                  <a:cubicBezTo>
                    <a:pt x="14" y="11"/>
                    <a:pt x="14" y="11"/>
                    <a:pt x="14" y="11"/>
                  </a:cubicBezTo>
                  <a:cubicBezTo>
                    <a:pt x="22" y="11"/>
                    <a:pt x="22" y="11"/>
                    <a:pt x="22" y="11"/>
                  </a:cubicBezTo>
                  <a:cubicBezTo>
                    <a:pt x="21" y="16"/>
                    <a:pt x="21" y="16"/>
                    <a:pt x="21" y="16"/>
                  </a:cubicBezTo>
                  <a:cubicBezTo>
                    <a:pt x="13" y="16"/>
                    <a:pt x="13" y="16"/>
                    <a:pt x="13" y="16"/>
                  </a:cubicBezTo>
                  <a:cubicBezTo>
                    <a:pt x="9" y="41"/>
                    <a:pt x="9" y="41"/>
                    <a:pt x="9" y="41"/>
                  </a:cubicBezTo>
                  <a:cubicBezTo>
                    <a:pt x="12" y="39"/>
                    <a:pt x="12" y="39"/>
                    <a:pt x="12" y="39"/>
                  </a:cubicBezTo>
                  <a:cubicBezTo>
                    <a:pt x="15" y="36"/>
                    <a:pt x="15" y="36"/>
                    <a:pt x="15" y="36"/>
                  </a:cubicBezTo>
                  <a:cubicBezTo>
                    <a:pt x="17" y="34"/>
                    <a:pt x="17" y="34"/>
                    <a:pt x="17" y="34"/>
                  </a:cubicBezTo>
                  <a:cubicBezTo>
                    <a:pt x="19" y="32"/>
                    <a:pt x="19" y="32"/>
                    <a:pt x="19" y="32"/>
                  </a:cubicBezTo>
                  <a:cubicBezTo>
                    <a:pt x="22" y="36"/>
                    <a:pt x="22" y="36"/>
                    <a:pt x="22" y="36"/>
                  </a:cubicBez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09" name="Freeform 31">
              <a:extLst>
                <a:ext uri="{FF2B5EF4-FFF2-40B4-BE49-F238E27FC236}">
                  <a16:creationId xmlns:a16="http://schemas.microsoft.com/office/drawing/2014/main" id="{3B612FCC-4868-483E-B618-C70E5D5C4D7C}"/>
                </a:ext>
              </a:extLst>
            </p:cNvPr>
            <p:cNvSpPr>
              <a:spLocks noEditPoints="1"/>
            </p:cNvSpPr>
            <p:nvPr userDrawn="1"/>
          </p:nvSpPr>
          <p:spPr bwMode="auto">
            <a:xfrm>
              <a:off x="4871" y="2766"/>
              <a:ext cx="64" cy="74"/>
            </a:xfrm>
            <a:custGeom>
              <a:avLst/>
              <a:gdLst>
                <a:gd name="T0" fmla="*/ 28 w 34"/>
                <a:gd name="T1" fmla="*/ 39 h 40"/>
                <a:gd name="T2" fmla="*/ 22 w 34"/>
                <a:gd name="T3" fmla="*/ 39 h 40"/>
                <a:gd name="T4" fmla="*/ 24 w 34"/>
                <a:gd name="T5" fmla="*/ 27 h 40"/>
                <a:gd name="T6" fmla="*/ 6 w 34"/>
                <a:gd name="T7" fmla="*/ 40 h 40"/>
                <a:gd name="T8" fmla="*/ 0 w 34"/>
                <a:gd name="T9" fmla="*/ 29 h 40"/>
                <a:gd name="T10" fmla="*/ 21 w 34"/>
                <a:gd name="T11" fmla="*/ 0 h 40"/>
                <a:gd name="T12" fmla="*/ 26 w 34"/>
                <a:gd name="T13" fmla="*/ 1 h 40"/>
                <a:gd name="T14" fmla="*/ 34 w 34"/>
                <a:gd name="T15" fmla="*/ 3 h 40"/>
                <a:gd name="T16" fmla="*/ 28 w 34"/>
                <a:gd name="T17" fmla="*/ 39 h 40"/>
                <a:gd name="T18" fmla="*/ 21 w 34"/>
                <a:gd name="T19" fmla="*/ 6 h 40"/>
                <a:gd name="T20" fmla="*/ 15 w 34"/>
                <a:gd name="T21" fmla="*/ 7 h 40"/>
                <a:gd name="T22" fmla="*/ 7 w 34"/>
                <a:gd name="T23" fmla="*/ 29 h 40"/>
                <a:gd name="T24" fmla="*/ 9 w 34"/>
                <a:gd name="T25" fmla="*/ 34 h 40"/>
                <a:gd name="T26" fmla="*/ 16 w 34"/>
                <a:gd name="T27" fmla="*/ 29 h 40"/>
                <a:gd name="T28" fmla="*/ 26 w 34"/>
                <a:gd name="T29" fmla="*/ 11 h 40"/>
                <a:gd name="T30" fmla="*/ 27 w 34"/>
                <a:gd name="T31" fmla="*/ 6 h 40"/>
                <a:gd name="T32" fmla="*/ 21 w 34"/>
                <a:gd name="T3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0">
                  <a:moveTo>
                    <a:pt x="28" y="39"/>
                  </a:moveTo>
                  <a:cubicBezTo>
                    <a:pt x="22" y="39"/>
                    <a:pt x="22" y="39"/>
                    <a:pt x="22" y="39"/>
                  </a:cubicBezTo>
                  <a:cubicBezTo>
                    <a:pt x="24" y="27"/>
                    <a:pt x="24" y="27"/>
                    <a:pt x="24" y="27"/>
                  </a:cubicBezTo>
                  <a:cubicBezTo>
                    <a:pt x="18" y="35"/>
                    <a:pt x="12" y="40"/>
                    <a:pt x="6" y="40"/>
                  </a:cubicBezTo>
                  <a:cubicBezTo>
                    <a:pt x="2" y="40"/>
                    <a:pt x="0" y="36"/>
                    <a:pt x="0" y="29"/>
                  </a:cubicBezTo>
                  <a:cubicBezTo>
                    <a:pt x="0" y="13"/>
                    <a:pt x="9" y="0"/>
                    <a:pt x="21" y="0"/>
                  </a:cubicBezTo>
                  <a:cubicBezTo>
                    <a:pt x="23" y="0"/>
                    <a:pt x="24" y="1"/>
                    <a:pt x="26" y="1"/>
                  </a:cubicBezTo>
                  <a:cubicBezTo>
                    <a:pt x="28" y="1"/>
                    <a:pt x="29" y="2"/>
                    <a:pt x="34" y="3"/>
                  </a:cubicBezTo>
                  <a:lnTo>
                    <a:pt x="28" y="39"/>
                  </a:lnTo>
                  <a:close/>
                  <a:moveTo>
                    <a:pt x="21" y="6"/>
                  </a:moveTo>
                  <a:cubicBezTo>
                    <a:pt x="18" y="6"/>
                    <a:pt x="17" y="6"/>
                    <a:pt x="15" y="7"/>
                  </a:cubicBezTo>
                  <a:cubicBezTo>
                    <a:pt x="10" y="11"/>
                    <a:pt x="7" y="21"/>
                    <a:pt x="7" y="29"/>
                  </a:cubicBezTo>
                  <a:cubicBezTo>
                    <a:pt x="7" y="32"/>
                    <a:pt x="7" y="34"/>
                    <a:pt x="9" y="34"/>
                  </a:cubicBezTo>
                  <a:cubicBezTo>
                    <a:pt x="10" y="34"/>
                    <a:pt x="13" y="33"/>
                    <a:pt x="16" y="29"/>
                  </a:cubicBezTo>
                  <a:cubicBezTo>
                    <a:pt x="23" y="23"/>
                    <a:pt x="25" y="19"/>
                    <a:pt x="26" y="11"/>
                  </a:cubicBezTo>
                  <a:cubicBezTo>
                    <a:pt x="27" y="6"/>
                    <a:pt x="27" y="6"/>
                    <a:pt x="27" y="6"/>
                  </a:cubicBezTo>
                  <a:cubicBezTo>
                    <a:pt x="24" y="6"/>
                    <a:pt x="23" y="6"/>
                    <a:pt x="2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10" name="Freeform 32">
              <a:extLst>
                <a:ext uri="{FF2B5EF4-FFF2-40B4-BE49-F238E27FC236}">
                  <a16:creationId xmlns:a16="http://schemas.microsoft.com/office/drawing/2014/main" id="{502FB004-C012-402E-813B-2A30A41867C3}"/>
                </a:ext>
              </a:extLst>
            </p:cNvPr>
            <p:cNvSpPr>
              <a:spLocks/>
            </p:cNvSpPr>
            <p:nvPr userDrawn="1"/>
          </p:nvSpPr>
          <p:spPr bwMode="auto">
            <a:xfrm>
              <a:off x="4949" y="2726"/>
              <a:ext cx="29" cy="113"/>
            </a:xfrm>
            <a:custGeom>
              <a:avLst/>
              <a:gdLst>
                <a:gd name="T0" fmla="*/ 12 w 29"/>
                <a:gd name="T1" fmla="*/ 113 h 113"/>
                <a:gd name="T2" fmla="*/ 0 w 29"/>
                <a:gd name="T3" fmla="*/ 113 h 113"/>
                <a:gd name="T4" fmla="*/ 17 w 29"/>
                <a:gd name="T5" fmla="*/ 2 h 113"/>
                <a:gd name="T6" fmla="*/ 29 w 29"/>
                <a:gd name="T7" fmla="*/ 0 h 113"/>
                <a:gd name="T8" fmla="*/ 12 w 29"/>
                <a:gd name="T9" fmla="*/ 113 h 113"/>
              </a:gdLst>
              <a:ahLst/>
              <a:cxnLst>
                <a:cxn ang="0">
                  <a:pos x="T0" y="T1"/>
                </a:cxn>
                <a:cxn ang="0">
                  <a:pos x="T2" y="T3"/>
                </a:cxn>
                <a:cxn ang="0">
                  <a:pos x="T4" y="T5"/>
                </a:cxn>
                <a:cxn ang="0">
                  <a:pos x="T6" y="T7"/>
                </a:cxn>
                <a:cxn ang="0">
                  <a:pos x="T8" y="T9"/>
                </a:cxn>
              </a:cxnLst>
              <a:rect l="0" t="0" r="r" b="b"/>
              <a:pathLst>
                <a:path w="29" h="113">
                  <a:moveTo>
                    <a:pt x="12" y="113"/>
                  </a:moveTo>
                  <a:lnTo>
                    <a:pt x="0" y="113"/>
                  </a:lnTo>
                  <a:lnTo>
                    <a:pt x="17" y="2"/>
                  </a:lnTo>
                  <a:lnTo>
                    <a:pt x="29" y="0"/>
                  </a:lnTo>
                  <a:lnTo>
                    <a:pt x="12"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11" name="Freeform 33">
              <a:extLst>
                <a:ext uri="{FF2B5EF4-FFF2-40B4-BE49-F238E27FC236}">
                  <a16:creationId xmlns:a16="http://schemas.microsoft.com/office/drawing/2014/main" id="{FFBE2F33-4CBD-443E-B465-7D900BC19CE2}"/>
                </a:ext>
              </a:extLst>
            </p:cNvPr>
            <p:cNvSpPr>
              <a:spLocks noEditPoints="1"/>
            </p:cNvSpPr>
            <p:nvPr userDrawn="1"/>
          </p:nvSpPr>
          <p:spPr bwMode="auto">
            <a:xfrm>
              <a:off x="4987" y="2767"/>
              <a:ext cx="54" cy="72"/>
            </a:xfrm>
            <a:custGeom>
              <a:avLst/>
              <a:gdLst>
                <a:gd name="T0" fmla="*/ 24 w 29"/>
                <a:gd name="T1" fmla="*/ 14 h 38"/>
                <a:gd name="T2" fmla="*/ 7 w 29"/>
                <a:gd name="T3" fmla="*/ 24 h 38"/>
                <a:gd name="T4" fmla="*/ 7 w 29"/>
                <a:gd name="T5" fmla="*/ 26 h 38"/>
                <a:gd name="T6" fmla="*/ 11 w 29"/>
                <a:gd name="T7" fmla="*/ 33 h 38"/>
                <a:gd name="T8" fmla="*/ 26 w 29"/>
                <a:gd name="T9" fmla="*/ 23 h 38"/>
                <a:gd name="T10" fmla="*/ 29 w 29"/>
                <a:gd name="T11" fmla="*/ 26 h 38"/>
                <a:gd name="T12" fmla="*/ 10 w 29"/>
                <a:gd name="T13" fmla="*/ 38 h 38"/>
                <a:gd name="T14" fmla="*/ 0 w 29"/>
                <a:gd name="T15" fmla="*/ 26 h 38"/>
                <a:gd name="T16" fmla="*/ 20 w 29"/>
                <a:gd name="T17" fmla="*/ 0 h 38"/>
                <a:gd name="T18" fmla="*/ 29 w 29"/>
                <a:gd name="T19" fmla="*/ 6 h 38"/>
                <a:gd name="T20" fmla="*/ 24 w 29"/>
                <a:gd name="T21" fmla="*/ 14 h 38"/>
                <a:gd name="T22" fmla="*/ 20 w 29"/>
                <a:gd name="T23" fmla="*/ 4 h 38"/>
                <a:gd name="T24" fmla="*/ 8 w 29"/>
                <a:gd name="T25" fmla="*/ 19 h 38"/>
                <a:gd name="T26" fmla="*/ 23 w 29"/>
                <a:gd name="T27" fmla="*/ 9 h 38"/>
                <a:gd name="T28" fmla="*/ 23 w 29"/>
                <a:gd name="T29" fmla="*/ 8 h 38"/>
                <a:gd name="T30" fmla="*/ 20 w 29"/>
                <a:gd name="T3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38">
                  <a:moveTo>
                    <a:pt x="24" y="14"/>
                  </a:moveTo>
                  <a:cubicBezTo>
                    <a:pt x="7" y="24"/>
                    <a:pt x="7" y="24"/>
                    <a:pt x="7" y="24"/>
                  </a:cubicBezTo>
                  <a:cubicBezTo>
                    <a:pt x="7" y="25"/>
                    <a:pt x="7" y="25"/>
                    <a:pt x="7" y="26"/>
                  </a:cubicBezTo>
                  <a:cubicBezTo>
                    <a:pt x="7" y="31"/>
                    <a:pt x="8" y="33"/>
                    <a:pt x="11" y="33"/>
                  </a:cubicBezTo>
                  <a:cubicBezTo>
                    <a:pt x="15" y="33"/>
                    <a:pt x="21" y="29"/>
                    <a:pt x="26" y="23"/>
                  </a:cubicBezTo>
                  <a:cubicBezTo>
                    <a:pt x="29" y="26"/>
                    <a:pt x="29" y="26"/>
                    <a:pt x="29" y="26"/>
                  </a:cubicBezTo>
                  <a:cubicBezTo>
                    <a:pt x="22" y="34"/>
                    <a:pt x="16" y="38"/>
                    <a:pt x="10" y="38"/>
                  </a:cubicBezTo>
                  <a:cubicBezTo>
                    <a:pt x="4" y="38"/>
                    <a:pt x="0" y="34"/>
                    <a:pt x="0" y="26"/>
                  </a:cubicBezTo>
                  <a:cubicBezTo>
                    <a:pt x="0" y="12"/>
                    <a:pt x="10" y="0"/>
                    <a:pt x="20" y="0"/>
                  </a:cubicBezTo>
                  <a:cubicBezTo>
                    <a:pt x="26" y="0"/>
                    <a:pt x="29" y="2"/>
                    <a:pt x="29" y="6"/>
                  </a:cubicBezTo>
                  <a:cubicBezTo>
                    <a:pt x="29" y="10"/>
                    <a:pt x="28" y="12"/>
                    <a:pt x="24" y="14"/>
                  </a:cubicBezTo>
                  <a:close/>
                  <a:moveTo>
                    <a:pt x="20" y="4"/>
                  </a:moveTo>
                  <a:cubicBezTo>
                    <a:pt x="15" y="4"/>
                    <a:pt x="9" y="10"/>
                    <a:pt x="8" y="19"/>
                  </a:cubicBezTo>
                  <a:cubicBezTo>
                    <a:pt x="23" y="9"/>
                    <a:pt x="23" y="9"/>
                    <a:pt x="23" y="9"/>
                  </a:cubicBezTo>
                  <a:cubicBezTo>
                    <a:pt x="23" y="8"/>
                    <a:pt x="23" y="8"/>
                    <a:pt x="23" y="8"/>
                  </a:cubicBezTo>
                  <a:cubicBezTo>
                    <a:pt x="23" y="6"/>
                    <a:pt x="22" y="4"/>
                    <a:pt x="2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12" name="Freeform 34">
              <a:extLst>
                <a:ext uri="{FF2B5EF4-FFF2-40B4-BE49-F238E27FC236}">
                  <a16:creationId xmlns:a16="http://schemas.microsoft.com/office/drawing/2014/main" id="{EFA8679E-032D-4070-84D0-6C5716416D7C}"/>
                </a:ext>
              </a:extLst>
            </p:cNvPr>
            <p:cNvSpPr>
              <a:spLocks/>
            </p:cNvSpPr>
            <p:nvPr userDrawn="1"/>
          </p:nvSpPr>
          <p:spPr bwMode="auto">
            <a:xfrm>
              <a:off x="5058" y="2767"/>
              <a:ext cx="64" cy="72"/>
            </a:xfrm>
            <a:custGeom>
              <a:avLst/>
              <a:gdLst>
                <a:gd name="T0" fmla="*/ 34 w 34"/>
                <a:gd name="T1" fmla="*/ 10 h 38"/>
                <a:gd name="T2" fmla="*/ 30 w 34"/>
                <a:gd name="T3" fmla="*/ 38 h 38"/>
                <a:gd name="T4" fmla="*/ 24 w 34"/>
                <a:gd name="T5" fmla="*/ 38 h 38"/>
                <a:gd name="T6" fmla="*/ 28 w 34"/>
                <a:gd name="T7" fmla="*/ 11 h 38"/>
                <a:gd name="T8" fmla="*/ 28 w 34"/>
                <a:gd name="T9" fmla="*/ 9 h 38"/>
                <a:gd name="T10" fmla="*/ 28 w 34"/>
                <a:gd name="T11" fmla="*/ 8 h 38"/>
                <a:gd name="T12" fmla="*/ 27 w 34"/>
                <a:gd name="T13" fmla="*/ 5 h 38"/>
                <a:gd name="T14" fmla="*/ 19 w 34"/>
                <a:gd name="T15" fmla="*/ 11 h 38"/>
                <a:gd name="T16" fmla="*/ 11 w 34"/>
                <a:gd name="T17" fmla="*/ 21 h 38"/>
                <a:gd name="T18" fmla="*/ 9 w 34"/>
                <a:gd name="T19" fmla="*/ 24 h 38"/>
                <a:gd name="T20" fmla="*/ 7 w 34"/>
                <a:gd name="T21" fmla="*/ 31 h 38"/>
                <a:gd name="T22" fmla="*/ 6 w 34"/>
                <a:gd name="T23" fmla="*/ 38 h 38"/>
                <a:gd name="T24" fmla="*/ 0 w 34"/>
                <a:gd name="T25" fmla="*/ 38 h 38"/>
                <a:gd name="T26" fmla="*/ 6 w 34"/>
                <a:gd name="T27" fmla="*/ 1 h 38"/>
                <a:gd name="T28" fmla="*/ 12 w 34"/>
                <a:gd name="T29" fmla="*/ 0 h 38"/>
                <a:gd name="T30" fmla="*/ 9 w 34"/>
                <a:gd name="T31" fmla="*/ 15 h 38"/>
                <a:gd name="T32" fmla="*/ 11 w 34"/>
                <a:gd name="T33" fmla="*/ 13 h 38"/>
                <a:gd name="T34" fmla="*/ 17 w 34"/>
                <a:gd name="T35" fmla="*/ 6 h 38"/>
                <a:gd name="T36" fmla="*/ 28 w 34"/>
                <a:gd name="T37" fmla="*/ 0 h 38"/>
                <a:gd name="T38" fmla="*/ 34 w 34"/>
                <a:gd name="T39" fmla="*/ 6 h 38"/>
                <a:gd name="T40" fmla="*/ 34 w 34"/>
                <a:gd name="T4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8">
                  <a:moveTo>
                    <a:pt x="34" y="10"/>
                  </a:moveTo>
                  <a:cubicBezTo>
                    <a:pt x="30" y="38"/>
                    <a:pt x="30" y="38"/>
                    <a:pt x="30" y="38"/>
                  </a:cubicBezTo>
                  <a:cubicBezTo>
                    <a:pt x="24" y="38"/>
                    <a:pt x="24" y="38"/>
                    <a:pt x="24" y="38"/>
                  </a:cubicBezTo>
                  <a:cubicBezTo>
                    <a:pt x="28" y="11"/>
                    <a:pt x="28" y="11"/>
                    <a:pt x="28" y="11"/>
                  </a:cubicBezTo>
                  <a:cubicBezTo>
                    <a:pt x="28" y="9"/>
                    <a:pt x="28" y="9"/>
                    <a:pt x="28" y="9"/>
                  </a:cubicBezTo>
                  <a:cubicBezTo>
                    <a:pt x="28" y="8"/>
                    <a:pt x="28" y="8"/>
                    <a:pt x="28" y="8"/>
                  </a:cubicBezTo>
                  <a:cubicBezTo>
                    <a:pt x="28" y="6"/>
                    <a:pt x="28" y="5"/>
                    <a:pt x="27" y="5"/>
                  </a:cubicBezTo>
                  <a:cubicBezTo>
                    <a:pt x="25" y="5"/>
                    <a:pt x="22" y="7"/>
                    <a:pt x="19" y="11"/>
                  </a:cubicBezTo>
                  <a:cubicBezTo>
                    <a:pt x="16" y="14"/>
                    <a:pt x="13" y="17"/>
                    <a:pt x="11" y="21"/>
                  </a:cubicBezTo>
                  <a:cubicBezTo>
                    <a:pt x="10" y="22"/>
                    <a:pt x="9" y="23"/>
                    <a:pt x="9" y="24"/>
                  </a:cubicBezTo>
                  <a:cubicBezTo>
                    <a:pt x="8" y="26"/>
                    <a:pt x="8" y="29"/>
                    <a:pt x="7" y="31"/>
                  </a:cubicBezTo>
                  <a:cubicBezTo>
                    <a:pt x="6" y="38"/>
                    <a:pt x="6" y="38"/>
                    <a:pt x="6" y="38"/>
                  </a:cubicBezTo>
                  <a:cubicBezTo>
                    <a:pt x="0" y="38"/>
                    <a:pt x="0" y="38"/>
                    <a:pt x="0" y="38"/>
                  </a:cubicBezTo>
                  <a:cubicBezTo>
                    <a:pt x="6" y="1"/>
                    <a:pt x="6" y="1"/>
                    <a:pt x="6" y="1"/>
                  </a:cubicBezTo>
                  <a:cubicBezTo>
                    <a:pt x="12" y="0"/>
                    <a:pt x="12" y="0"/>
                    <a:pt x="12" y="0"/>
                  </a:cubicBezTo>
                  <a:cubicBezTo>
                    <a:pt x="9" y="15"/>
                    <a:pt x="9" y="15"/>
                    <a:pt x="9" y="15"/>
                  </a:cubicBezTo>
                  <a:cubicBezTo>
                    <a:pt x="10" y="14"/>
                    <a:pt x="11" y="13"/>
                    <a:pt x="11" y="13"/>
                  </a:cubicBezTo>
                  <a:cubicBezTo>
                    <a:pt x="14" y="9"/>
                    <a:pt x="15" y="8"/>
                    <a:pt x="17" y="6"/>
                  </a:cubicBezTo>
                  <a:cubicBezTo>
                    <a:pt x="21" y="2"/>
                    <a:pt x="25" y="0"/>
                    <a:pt x="28" y="0"/>
                  </a:cubicBezTo>
                  <a:cubicBezTo>
                    <a:pt x="33" y="0"/>
                    <a:pt x="34" y="2"/>
                    <a:pt x="34" y="6"/>
                  </a:cubicBezTo>
                  <a:cubicBezTo>
                    <a:pt x="34" y="7"/>
                    <a:pt x="34" y="9"/>
                    <a:pt x="3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13" name="Freeform 35">
              <a:extLst>
                <a:ext uri="{FF2B5EF4-FFF2-40B4-BE49-F238E27FC236}">
                  <a16:creationId xmlns:a16="http://schemas.microsoft.com/office/drawing/2014/main" id="{A0FBCCEF-76F9-40F7-B02A-8B70A940E222}"/>
                </a:ext>
              </a:extLst>
            </p:cNvPr>
            <p:cNvSpPr>
              <a:spLocks/>
            </p:cNvSpPr>
            <p:nvPr userDrawn="1"/>
          </p:nvSpPr>
          <p:spPr bwMode="auto">
            <a:xfrm>
              <a:off x="5139" y="2749"/>
              <a:ext cx="41" cy="91"/>
            </a:xfrm>
            <a:custGeom>
              <a:avLst/>
              <a:gdLst>
                <a:gd name="T0" fmla="*/ 21 w 22"/>
                <a:gd name="T1" fmla="*/ 37 h 49"/>
                <a:gd name="T2" fmla="*/ 17 w 22"/>
                <a:gd name="T3" fmla="*/ 41 h 49"/>
                <a:gd name="T4" fmla="*/ 9 w 22"/>
                <a:gd name="T5" fmla="*/ 47 h 49"/>
                <a:gd name="T6" fmla="*/ 4 w 22"/>
                <a:gd name="T7" fmla="*/ 49 h 49"/>
                <a:gd name="T8" fmla="*/ 4 w 22"/>
                <a:gd name="T9" fmla="*/ 44 h 49"/>
                <a:gd name="T10" fmla="*/ 4 w 22"/>
                <a:gd name="T11" fmla="*/ 41 h 49"/>
                <a:gd name="T12" fmla="*/ 4 w 22"/>
                <a:gd name="T13" fmla="*/ 38 h 49"/>
                <a:gd name="T14" fmla="*/ 8 w 22"/>
                <a:gd name="T15" fmla="*/ 16 h 49"/>
                <a:gd name="T16" fmla="*/ 0 w 22"/>
                <a:gd name="T17" fmla="*/ 16 h 49"/>
                <a:gd name="T18" fmla="*/ 1 w 22"/>
                <a:gd name="T19" fmla="*/ 11 h 49"/>
                <a:gd name="T20" fmla="*/ 8 w 22"/>
                <a:gd name="T21" fmla="*/ 11 h 49"/>
                <a:gd name="T22" fmla="*/ 10 w 22"/>
                <a:gd name="T23" fmla="*/ 1 h 49"/>
                <a:gd name="T24" fmla="*/ 16 w 22"/>
                <a:gd name="T25" fmla="*/ 0 h 49"/>
                <a:gd name="T26" fmla="*/ 15 w 22"/>
                <a:gd name="T27" fmla="*/ 11 h 49"/>
                <a:gd name="T28" fmla="*/ 22 w 22"/>
                <a:gd name="T29" fmla="*/ 11 h 49"/>
                <a:gd name="T30" fmla="*/ 22 w 22"/>
                <a:gd name="T31" fmla="*/ 16 h 49"/>
                <a:gd name="T32" fmla="*/ 14 w 22"/>
                <a:gd name="T33" fmla="*/ 16 h 49"/>
                <a:gd name="T34" fmla="*/ 10 w 22"/>
                <a:gd name="T35" fmla="*/ 41 h 49"/>
                <a:gd name="T36" fmla="*/ 12 w 22"/>
                <a:gd name="T37" fmla="*/ 39 h 49"/>
                <a:gd name="T38" fmla="*/ 15 w 22"/>
                <a:gd name="T39" fmla="*/ 36 h 49"/>
                <a:gd name="T40" fmla="*/ 18 w 22"/>
                <a:gd name="T41" fmla="*/ 34 h 49"/>
                <a:gd name="T42" fmla="*/ 19 w 22"/>
                <a:gd name="T43" fmla="*/ 32 h 49"/>
                <a:gd name="T44" fmla="*/ 22 w 22"/>
                <a:gd name="T45" fmla="*/ 36 h 49"/>
                <a:gd name="T46" fmla="*/ 21 w 22"/>
                <a:gd name="T47"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9">
                  <a:moveTo>
                    <a:pt x="21" y="37"/>
                  </a:moveTo>
                  <a:cubicBezTo>
                    <a:pt x="19" y="39"/>
                    <a:pt x="18" y="40"/>
                    <a:pt x="17" y="41"/>
                  </a:cubicBezTo>
                  <a:cubicBezTo>
                    <a:pt x="14" y="44"/>
                    <a:pt x="11" y="46"/>
                    <a:pt x="9" y="47"/>
                  </a:cubicBezTo>
                  <a:cubicBezTo>
                    <a:pt x="7" y="48"/>
                    <a:pt x="7" y="48"/>
                    <a:pt x="4" y="49"/>
                  </a:cubicBezTo>
                  <a:cubicBezTo>
                    <a:pt x="4" y="48"/>
                    <a:pt x="4" y="46"/>
                    <a:pt x="4" y="44"/>
                  </a:cubicBezTo>
                  <a:cubicBezTo>
                    <a:pt x="4" y="44"/>
                    <a:pt x="4" y="43"/>
                    <a:pt x="4" y="41"/>
                  </a:cubicBezTo>
                  <a:cubicBezTo>
                    <a:pt x="4" y="40"/>
                    <a:pt x="4" y="39"/>
                    <a:pt x="4" y="38"/>
                  </a:cubicBezTo>
                  <a:cubicBezTo>
                    <a:pt x="8" y="16"/>
                    <a:pt x="8" y="16"/>
                    <a:pt x="8" y="16"/>
                  </a:cubicBezTo>
                  <a:cubicBezTo>
                    <a:pt x="0" y="16"/>
                    <a:pt x="0" y="16"/>
                    <a:pt x="0" y="16"/>
                  </a:cubicBezTo>
                  <a:cubicBezTo>
                    <a:pt x="1" y="11"/>
                    <a:pt x="1" y="11"/>
                    <a:pt x="1" y="11"/>
                  </a:cubicBezTo>
                  <a:cubicBezTo>
                    <a:pt x="8" y="11"/>
                    <a:pt x="8" y="11"/>
                    <a:pt x="8" y="11"/>
                  </a:cubicBezTo>
                  <a:cubicBezTo>
                    <a:pt x="10" y="1"/>
                    <a:pt x="10" y="1"/>
                    <a:pt x="10" y="1"/>
                  </a:cubicBezTo>
                  <a:cubicBezTo>
                    <a:pt x="16" y="0"/>
                    <a:pt x="16" y="0"/>
                    <a:pt x="16" y="0"/>
                  </a:cubicBezTo>
                  <a:cubicBezTo>
                    <a:pt x="15" y="11"/>
                    <a:pt x="15" y="11"/>
                    <a:pt x="15" y="11"/>
                  </a:cubicBezTo>
                  <a:cubicBezTo>
                    <a:pt x="22" y="11"/>
                    <a:pt x="22" y="11"/>
                    <a:pt x="22" y="11"/>
                  </a:cubicBezTo>
                  <a:cubicBezTo>
                    <a:pt x="22" y="16"/>
                    <a:pt x="22" y="16"/>
                    <a:pt x="22" y="16"/>
                  </a:cubicBezTo>
                  <a:cubicBezTo>
                    <a:pt x="14" y="16"/>
                    <a:pt x="14" y="16"/>
                    <a:pt x="14" y="16"/>
                  </a:cubicBezTo>
                  <a:cubicBezTo>
                    <a:pt x="10" y="41"/>
                    <a:pt x="10" y="41"/>
                    <a:pt x="10" y="41"/>
                  </a:cubicBezTo>
                  <a:cubicBezTo>
                    <a:pt x="12" y="39"/>
                    <a:pt x="12" y="39"/>
                    <a:pt x="12" y="39"/>
                  </a:cubicBezTo>
                  <a:cubicBezTo>
                    <a:pt x="15" y="36"/>
                    <a:pt x="15" y="36"/>
                    <a:pt x="15" y="36"/>
                  </a:cubicBezTo>
                  <a:cubicBezTo>
                    <a:pt x="18" y="34"/>
                    <a:pt x="18" y="34"/>
                    <a:pt x="18" y="34"/>
                  </a:cubicBezTo>
                  <a:cubicBezTo>
                    <a:pt x="19" y="32"/>
                    <a:pt x="19" y="32"/>
                    <a:pt x="19" y="32"/>
                  </a:cubicBezTo>
                  <a:cubicBezTo>
                    <a:pt x="22" y="36"/>
                    <a:pt x="22" y="36"/>
                    <a:pt x="22" y="36"/>
                  </a:cubicBezTo>
                  <a:lnTo>
                    <a:pt x="21"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14" name="Freeform 36">
              <a:extLst>
                <a:ext uri="{FF2B5EF4-FFF2-40B4-BE49-F238E27FC236}">
                  <a16:creationId xmlns:a16="http://schemas.microsoft.com/office/drawing/2014/main" id="{C4DC5454-0F09-4328-BE9A-955D787CD175}"/>
                </a:ext>
              </a:extLst>
            </p:cNvPr>
            <p:cNvSpPr>
              <a:spLocks noEditPoints="1"/>
            </p:cNvSpPr>
            <p:nvPr userDrawn="1"/>
          </p:nvSpPr>
          <p:spPr bwMode="auto">
            <a:xfrm>
              <a:off x="3160" y="2374"/>
              <a:ext cx="129" cy="129"/>
            </a:xfrm>
            <a:custGeom>
              <a:avLst/>
              <a:gdLst>
                <a:gd name="T0" fmla="*/ 69 w 69"/>
                <a:gd name="T1" fmla="*/ 34 h 69"/>
                <a:gd name="T2" fmla="*/ 35 w 69"/>
                <a:gd name="T3" fmla="*/ 69 h 69"/>
                <a:gd name="T4" fmla="*/ 0 w 69"/>
                <a:gd name="T5" fmla="*/ 34 h 69"/>
                <a:gd name="T6" fmla="*/ 35 w 69"/>
                <a:gd name="T7" fmla="*/ 0 h 69"/>
                <a:gd name="T8" fmla="*/ 69 w 69"/>
                <a:gd name="T9" fmla="*/ 34 h 69"/>
                <a:gd name="T10" fmla="*/ 9 w 69"/>
                <a:gd name="T11" fmla="*/ 34 h 69"/>
                <a:gd name="T12" fmla="*/ 35 w 69"/>
                <a:gd name="T13" fmla="*/ 61 h 69"/>
                <a:gd name="T14" fmla="*/ 61 w 69"/>
                <a:gd name="T15" fmla="*/ 34 h 69"/>
                <a:gd name="T16" fmla="*/ 35 w 69"/>
                <a:gd name="T17" fmla="*/ 8 h 69"/>
                <a:gd name="T18" fmla="*/ 9 w 69"/>
                <a:gd name="T19"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9">
                  <a:moveTo>
                    <a:pt x="69" y="34"/>
                  </a:moveTo>
                  <a:cubicBezTo>
                    <a:pt x="69" y="54"/>
                    <a:pt x="55" y="69"/>
                    <a:pt x="35" y="69"/>
                  </a:cubicBezTo>
                  <a:cubicBezTo>
                    <a:pt x="15" y="69"/>
                    <a:pt x="0" y="54"/>
                    <a:pt x="0" y="34"/>
                  </a:cubicBezTo>
                  <a:cubicBezTo>
                    <a:pt x="0" y="14"/>
                    <a:pt x="15" y="0"/>
                    <a:pt x="35" y="0"/>
                  </a:cubicBezTo>
                  <a:cubicBezTo>
                    <a:pt x="55" y="0"/>
                    <a:pt x="69" y="14"/>
                    <a:pt x="69" y="34"/>
                  </a:cubicBezTo>
                  <a:close/>
                  <a:moveTo>
                    <a:pt x="9" y="34"/>
                  </a:moveTo>
                  <a:cubicBezTo>
                    <a:pt x="9" y="50"/>
                    <a:pt x="20" y="61"/>
                    <a:pt x="35" y="61"/>
                  </a:cubicBezTo>
                  <a:cubicBezTo>
                    <a:pt x="49" y="61"/>
                    <a:pt x="61" y="50"/>
                    <a:pt x="61" y="34"/>
                  </a:cubicBezTo>
                  <a:cubicBezTo>
                    <a:pt x="61" y="19"/>
                    <a:pt x="49" y="8"/>
                    <a:pt x="35" y="8"/>
                  </a:cubicBezTo>
                  <a:cubicBezTo>
                    <a:pt x="20" y="8"/>
                    <a:pt x="9" y="19"/>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15" name="Freeform 37">
              <a:extLst>
                <a:ext uri="{FF2B5EF4-FFF2-40B4-BE49-F238E27FC236}">
                  <a16:creationId xmlns:a16="http://schemas.microsoft.com/office/drawing/2014/main" id="{19EABAE9-6016-462F-9E39-2B30A95CFDE8}"/>
                </a:ext>
              </a:extLst>
            </p:cNvPr>
            <p:cNvSpPr>
              <a:spLocks/>
            </p:cNvSpPr>
            <p:nvPr userDrawn="1"/>
          </p:nvSpPr>
          <p:spPr bwMode="auto">
            <a:xfrm>
              <a:off x="3340" y="2376"/>
              <a:ext cx="86" cy="125"/>
            </a:xfrm>
            <a:custGeom>
              <a:avLst/>
              <a:gdLst>
                <a:gd name="T0" fmla="*/ 84 w 86"/>
                <a:gd name="T1" fmla="*/ 69 h 125"/>
                <a:gd name="T2" fmla="*/ 15 w 86"/>
                <a:gd name="T3" fmla="*/ 69 h 125"/>
                <a:gd name="T4" fmla="*/ 15 w 86"/>
                <a:gd name="T5" fmla="*/ 125 h 125"/>
                <a:gd name="T6" fmla="*/ 0 w 86"/>
                <a:gd name="T7" fmla="*/ 125 h 125"/>
                <a:gd name="T8" fmla="*/ 0 w 86"/>
                <a:gd name="T9" fmla="*/ 0 h 125"/>
                <a:gd name="T10" fmla="*/ 86 w 86"/>
                <a:gd name="T11" fmla="*/ 0 h 125"/>
                <a:gd name="T12" fmla="*/ 86 w 86"/>
                <a:gd name="T13" fmla="*/ 15 h 125"/>
                <a:gd name="T14" fmla="*/ 15 w 86"/>
                <a:gd name="T15" fmla="*/ 15 h 125"/>
                <a:gd name="T16" fmla="*/ 15 w 86"/>
                <a:gd name="T17" fmla="*/ 54 h 125"/>
                <a:gd name="T18" fmla="*/ 84 w 86"/>
                <a:gd name="T19" fmla="*/ 54 h 125"/>
                <a:gd name="T20" fmla="*/ 84 w 86"/>
                <a:gd name="T21" fmla="*/ 6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25">
                  <a:moveTo>
                    <a:pt x="84" y="69"/>
                  </a:moveTo>
                  <a:lnTo>
                    <a:pt x="15" y="69"/>
                  </a:lnTo>
                  <a:lnTo>
                    <a:pt x="15" y="125"/>
                  </a:lnTo>
                  <a:lnTo>
                    <a:pt x="0" y="125"/>
                  </a:lnTo>
                  <a:lnTo>
                    <a:pt x="0" y="0"/>
                  </a:lnTo>
                  <a:lnTo>
                    <a:pt x="86" y="0"/>
                  </a:lnTo>
                  <a:lnTo>
                    <a:pt x="86" y="15"/>
                  </a:lnTo>
                  <a:lnTo>
                    <a:pt x="15" y="15"/>
                  </a:lnTo>
                  <a:lnTo>
                    <a:pt x="15" y="54"/>
                  </a:lnTo>
                  <a:lnTo>
                    <a:pt x="84" y="54"/>
                  </a:lnTo>
                  <a:lnTo>
                    <a:pt x="8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16" name="Freeform 38">
              <a:extLst>
                <a:ext uri="{FF2B5EF4-FFF2-40B4-BE49-F238E27FC236}">
                  <a16:creationId xmlns:a16="http://schemas.microsoft.com/office/drawing/2014/main" id="{2D0111E2-D59A-4FA6-9283-45DA00CC8D12}"/>
                </a:ext>
              </a:extLst>
            </p:cNvPr>
            <p:cNvSpPr>
              <a:spLocks/>
            </p:cNvSpPr>
            <p:nvPr userDrawn="1"/>
          </p:nvSpPr>
          <p:spPr bwMode="auto">
            <a:xfrm>
              <a:off x="3542" y="2376"/>
              <a:ext cx="101" cy="125"/>
            </a:xfrm>
            <a:custGeom>
              <a:avLst/>
              <a:gdLst>
                <a:gd name="T0" fmla="*/ 101 w 101"/>
                <a:gd name="T1" fmla="*/ 15 h 125"/>
                <a:gd name="T2" fmla="*/ 58 w 101"/>
                <a:gd name="T3" fmla="*/ 15 h 125"/>
                <a:gd name="T4" fmla="*/ 58 w 101"/>
                <a:gd name="T5" fmla="*/ 125 h 125"/>
                <a:gd name="T6" fmla="*/ 43 w 101"/>
                <a:gd name="T7" fmla="*/ 125 h 125"/>
                <a:gd name="T8" fmla="*/ 43 w 101"/>
                <a:gd name="T9" fmla="*/ 15 h 125"/>
                <a:gd name="T10" fmla="*/ 0 w 101"/>
                <a:gd name="T11" fmla="*/ 15 h 125"/>
                <a:gd name="T12" fmla="*/ 0 w 101"/>
                <a:gd name="T13" fmla="*/ 0 h 125"/>
                <a:gd name="T14" fmla="*/ 101 w 101"/>
                <a:gd name="T15" fmla="*/ 0 h 125"/>
                <a:gd name="T16" fmla="*/ 101 w 101"/>
                <a:gd name="T17" fmla="*/ 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25">
                  <a:moveTo>
                    <a:pt x="101" y="15"/>
                  </a:moveTo>
                  <a:lnTo>
                    <a:pt x="58" y="15"/>
                  </a:lnTo>
                  <a:lnTo>
                    <a:pt x="58" y="125"/>
                  </a:lnTo>
                  <a:lnTo>
                    <a:pt x="43" y="125"/>
                  </a:lnTo>
                  <a:lnTo>
                    <a:pt x="43" y="15"/>
                  </a:lnTo>
                  <a:lnTo>
                    <a:pt x="0" y="15"/>
                  </a:lnTo>
                  <a:lnTo>
                    <a:pt x="0" y="0"/>
                  </a:lnTo>
                  <a:lnTo>
                    <a:pt x="101" y="0"/>
                  </a:lnTo>
                  <a:lnTo>
                    <a:pt x="10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17" name="Freeform 39">
              <a:extLst>
                <a:ext uri="{FF2B5EF4-FFF2-40B4-BE49-F238E27FC236}">
                  <a16:creationId xmlns:a16="http://schemas.microsoft.com/office/drawing/2014/main" id="{4E3505BB-C1A1-481B-94E1-A21EC778E539}"/>
                </a:ext>
              </a:extLst>
            </p:cNvPr>
            <p:cNvSpPr>
              <a:spLocks/>
            </p:cNvSpPr>
            <p:nvPr userDrawn="1"/>
          </p:nvSpPr>
          <p:spPr bwMode="auto">
            <a:xfrm>
              <a:off x="3694" y="2376"/>
              <a:ext cx="88" cy="125"/>
            </a:xfrm>
            <a:custGeom>
              <a:avLst/>
              <a:gdLst>
                <a:gd name="T0" fmla="*/ 88 w 88"/>
                <a:gd name="T1" fmla="*/ 125 h 125"/>
                <a:gd name="T2" fmla="*/ 0 w 88"/>
                <a:gd name="T3" fmla="*/ 125 h 125"/>
                <a:gd name="T4" fmla="*/ 0 w 88"/>
                <a:gd name="T5" fmla="*/ 0 h 125"/>
                <a:gd name="T6" fmla="*/ 86 w 88"/>
                <a:gd name="T7" fmla="*/ 0 h 125"/>
                <a:gd name="T8" fmla="*/ 86 w 88"/>
                <a:gd name="T9" fmla="*/ 15 h 125"/>
                <a:gd name="T10" fmla="*/ 15 w 88"/>
                <a:gd name="T11" fmla="*/ 15 h 125"/>
                <a:gd name="T12" fmla="*/ 15 w 88"/>
                <a:gd name="T13" fmla="*/ 54 h 125"/>
                <a:gd name="T14" fmla="*/ 84 w 88"/>
                <a:gd name="T15" fmla="*/ 54 h 125"/>
                <a:gd name="T16" fmla="*/ 84 w 88"/>
                <a:gd name="T17" fmla="*/ 69 h 125"/>
                <a:gd name="T18" fmla="*/ 15 w 88"/>
                <a:gd name="T19" fmla="*/ 69 h 125"/>
                <a:gd name="T20" fmla="*/ 15 w 88"/>
                <a:gd name="T21" fmla="*/ 110 h 125"/>
                <a:gd name="T22" fmla="*/ 88 w 88"/>
                <a:gd name="T23" fmla="*/ 110 h 125"/>
                <a:gd name="T24" fmla="*/ 88 w 88"/>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25">
                  <a:moveTo>
                    <a:pt x="88" y="125"/>
                  </a:moveTo>
                  <a:lnTo>
                    <a:pt x="0" y="125"/>
                  </a:lnTo>
                  <a:lnTo>
                    <a:pt x="0" y="0"/>
                  </a:lnTo>
                  <a:lnTo>
                    <a:pt x="86" y="0"/>
                  </a:lnTo>
                  <a:lnTo>
                    <a:pt x="86" y="15"/>
                  </a:lnTo>
                  <a:lnTo>
                    <a:pt x="15" y="15"/>
                  </a:lnTo>
                  <a:lnTo>
                    <a:pt x="15" y="54"/>
                  </a:lnTo>
                  <a:lnTo>
                    <a:pt x="84" y="54"/>
                  </a:lnTo>
                  <a:lnTo>
                    <a:pt x="84" y="69"/>
                  </a:lnTo>
                  <a:lnTo>
                    <a:pt x="15" y="69"/>
                  </a:lnTo>
                  <a:lnTo>
                    <a:pt x="15" y="110"/>
                  </a:lnTo>
                  <a:lnTo>
                    <a:pt x="88" y="110"/>
                  </a:lnTo>
                  <a:lnTo>
                    <a:pt x="8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18" name="Freeform 40">
              <a:extLst>
                <a:ext uri="{FF2B5EF4-FFF2-40B4-BE49-F238E27FC236}">
                  <a16:creationId xmlns:a16="http://schemas.microsoft.com/office/drawing/2014/main" id="{14F7C937-7033-49EA-B9FC-4D7716D13701}"/>
                </a:ext>
              </a:extLst>
            </p:cNvPr>
            <p:cNvSpPr>
              <a:spLocks/>
            </p:cNvSpPr>
            <p:nvPr userDrawn="1"/>
          </p:nvSpPr>
          <p:spPr bwMode="auto">
            <a:xfrm>
              <a:off x="3838" y="2374"/>
              <a:ext cx="116" cy="129"/>
            </a:xfrm>
            <a:custGeom>
              <a:avLst/>
              <a:gdLst>
                <a:gd name="T0" fmla="*/ 62 w 62"/>
                <a:gd name="T1" fmla="*/ 14 h 69"/>
                <a:gd name="T2" fmla="*/ 55 w 62"/>
                <a:gd name="T3" fmla="*/ 19 h 69"/>
                <a:gd name="T4" fmla="*/ 35 w 62"/>
                <a:gd name="T5" fmla="*/ 8 h 69"/>
                <a:gd name="T6" fmla="*/ 9 w 62"/>
                <a:gd name="T7" fmla="*/ 34 h 69"/>
                <a:gd name="T8" fmla="*/ 35 w 62"/>
                <a:gd name="T9" fmla="*/ 61 h 69"/>
                <a:gd name="T10" fmla="*/ 55 w 62"/>
                <a:gd name="T11" fmla="*/ 50 h 69"/>
                <a:gd name="T12" fmla="*/ 62 w 62"/>
                <a:gd name="T13" fmla="*/ 55 h 69"/>
                <a:gd name="T14" fmla="*/ 35 w 62"/>
                <a:gd name="T15" fmla="*/ 69 h 69"/>
                <a:gd name="T16" fmla="*/ 0 w 62"/>
                <a:gd name="T17" fmla="*/ 34 h 69"/>
                <a:gd name="T18" fmla="*/ 35 w 62"/>
                <a:gd name="T19" fmla="*/ 0 h 69"/>
                <a:gd name="T20" fmla="*/ 62 w 62"/>
                <a:gd name="T21" fmla="*/ 1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9">
                  <a:moveTo>
                    <a:pt x="62" y="14"/>
                  </a:moveTo>
                  <a:cubicBezTo>
                    <a:pt x="55" y="19"/>
                    <a:pt x="55" y="19"/>
                    <a:pt x="55" y="19"/>
                  </a:cubicBezTo>
                  <a:cubicBezTo>
                    <a:pt x="51" y="12"/>
                    <a:pt x="44" y="8"/>
                    <a:pt x="35" y="8"/>
                  </a:cubicBezTo>
                  <a:cubicBezTo>
                    <a:pt x="20" y="8"/>
                    <a:pt x="9" y="19"/>
                    <a:pt x="9" y="34"/>
                  </a:cubicBezTo>
                  <a:cubicBezTo>
                    <a:pt x="9" y="50"/>
                    <a:pt x="20" y="61"/>
                    <a:pt x="35" y="61"/>
                  </a:cubicBezTo>
                  <a:cubicBezTo>
                    <a:pt x="44" y="61"/>
                    <a:pt x="51" y="57"/>
                    <a:pt x="55" y="50"/>
                  </a:cubicBezTo>
                  <a:cubicBezTo>
                    <a:pt x="62" y="55"/>
                    <a:pt x="62" y="55"/>
                    <a:pt x="62" y="55"/>
                  </a:cubicBezTo>
                  <a:cubicBezTo>
                    <a:pt x="56" y="64"/>
                    <a:pt x="46" y="69"/>
                    <a:pt x="35" y="69"/>
                  </a:cubicBezTo>
                  <a:cubicBezTo>
                    <a:pt x="15" y="69"/>
                    <a:pt x="0" y="54"/>
                    <a:pt x="0" y="34"/>
                  </a:cubicBezTo>
                  <a:cubicBezTo>
                    <a:pt x="0" y="14"/>
                    <a:pt x="15" y="0"/>
                    <a:pt x="35" y="0"/>
                  </a:cubicBezTo>
                  <a:cubicBezTo>
                    <a:pt x="47" y="0"/>
                    <a:pt x="57" y="5"/>
                    <a:pt x="6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19" name="Freeform 41">
              <a:extLst>
                <a:ext uri="{FF2B5EF4-FFF2-40B4-BE49-F238E27FC236}">
                  <a16:creationId xmlns:a16="http://schemas.microsoft.com/office/drawing/2014/main" id="{25D5AB37-6062-4063-8222-FF37CCFDF9A6}"/>
                </a:ext>
              </a:extLst>
            </p:cNvPr>
            <p:cNvSpPr>
              <a:spLocks/>
            </p:cNvSpPr>
            <p:nvPr userDrawn="1"/>
          </p:nvSpPr>
          <p:spPr bwMode="auto">
            <a:xfrm>
              <a:off x="4014" y="2376"/>
              <a:ext cx="105" cy="125"/>
            </a:xfrm>
            <a:custGeom>
              <a:avLst/>
              <a:gdLst>
                <a:gd name="T0" fmla="*/ 17 w 105"/>
                <a:gd name="T1" fmla="*/ 54 h 125"/>
                <a:gd name="T2" fmla="*/ 90 w 105"/>
                <a:gd name="T3" fmla="*/ 54 h 125"/>
                <a:gd name="T4" fmla="*/ 90 w 105"/>
                <a:gd name="T5" fmla="*/ 0 h 125"/>
                <a:gd name="T6" fmla="*/ 105 w 105"/>
                <a:gd name="T7" fmla="*/ 0 h 125"/>
                <a:gd name="T8" fmla="*/ 105 w 105"/>
                <a:gd name="T9" fmla="*/ 125 h 125"/>
                <a:gd name="T10" fmla="*/ 90 w 105"/>
                <a:gd name="T11" fmla="*/ 125 h 125"/>
                <a:gd name="T12" fmla="*/ 90 w 105"/>
                <a:gd name="T13" fmla="*/ 69 h 125"/>
                <a:gd name="T14" fmla="*/ 17 w 105"/>
                <a:gd name="T15" fmla="*/ 69 h 125"/>
                <a:gd name="T16" fmla="*/ 17 w 105"/>
                <a:gd name="T17" fmla="*/ 125 h 125"/>
                <a:gd name="T18" fmla="*/ 0 w 105"/>
                <a:gd name="T19" fmla="*/ 125 h 125"/>
                <a:gd name="T20" fmla="*/ 0 w 105"/>
                <a:gd name="T21" fmla="*/ 0 h 125"/>
                <a:gd name="T22" fmla="*/ 17 w 105"/>
                <a:gd name="T23" fmla="*/ 0 h 125"/>
                <a:gd name="T24" fmla="*/ 17 w 105"/>
                <a:gd name="T2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25">
                  <a:moveTo>
                    <a:pt x="17" y="54"/>
                  </a:moveTo>
                  <a:lnTo>
                    <a:pt x="90" y="54"/>
                  </a:lnTo>
                  <a:lnTo>
                    <a:pt x="90" y="0"/>
                  </a:lnTo>
                  <a:lnTo>
                    <a:pt x="105" y="0"/>
                  </a:lnTo>
                  <a:lnTo>
                    <a:pt x="105" y="125"/>
                  </a:lnTo>
                  <a:lnTo>
                    <a:pt x="90" y="125"/>
                  </a:lnTo>
                  <a:lnTo>
                    <a:pt x="90" y="69"/>
                  </a:lnTo>
                  <a:lnTo>
                    <a:pt x="17" y="69"/>
                  </a:lnTo>
                  <a:lnTo>
                    <a:pt x="17" y="125"/>
                  </a:lnTo>
                  <a:lnTo>
                    <a:pt x="0" y="125"/>
                  </a:lnTo>
                  <a:lnTo>
                    <a:pt x="0" y="0"/>
                  </a:lnTo>
                  <a:lnTo>
                    <a:pt x="17" y="0"/>
                  </a:lnTo>
                  <a:lnTo>
                    <a:pt x="1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20" name="Freeform 42">
              <a:extLst>
                <a:ext uri="{FF2B5EF4-FFF2-40B4-BE49-F238E27FC236}">
                  <a16:creationId xmlns:a16="http://schemas.microsoft.com/office/drawing/2014/main" id="{9AA9C7DF-5DDE-40CC-A3B7-E4B9F55F540C}"/>
                </a:ext>
              </a:extLst>
            </p:cNvPr>
            <p:cNvSpPr>
              <a:spLocks/>
            </p:cNvSpPr>
            <p:nvPr userDrawn="1"/>
          </p:nvSpPr>
          <p:spPr bwMode="auto">
            <a:xfrm>
              <a:off x="4198" y="2376"/>
              <a:ext cx="105" cy="125"/>
            </a:xfrm>
            <a:custGeom>
              <a:avLst/>
              <a:gdLst>
                <a:gd name="T0" fmla="*/ 105 w 105"/>
                <a:gd name="T1" fmla="*/ 125 h 125"/>
                <a:gd name="T2" fmla="*/ 92 w 105"/>
                <a:gd name="T3" fmla="*/ 125 h 125"/>
                <a:gd name="T4" fmla="*/ 17 w 105"/>
                <a:gd name="T5" fmla="*/ 26 h 125"/>
                <a:gd name="T6" fmla="*/ 15 w 105"/>
                <a:gd name="T7" fmla="*/ 125 h 125"/>
                <a:gd name="T8" fmla="*/ 0 w 105"/>
                <a:gd name="T9" fmla="*/ 125 h 125"/>
                <a:gd name="T10" fmla="*/ 0 w 105"/>
                <a:gd name="T11" fmla="*/ 0 h 125"/>
                <a:gd name="T12" fmla="*/ 15 w 105"/>
                <a:gd name="T13" fmla="*/ 0 h 125"/>
                <a:gd name="T14" fmla="*/ 90 w 105"/>
                <a:gd name="T15" fmla="*/ 97 h 125"/>
                <a:gd name="T16" fmla="*/ 90 w 105"/>
                <a:gd name="T17" fmla="*/ 0 h 125"/>
                <a:gd name="T18" fmla="*/ 105 w 105"/>
                <a:gd name="T19" fmla="*/ 0 h 125"/>
                <a:gd name="T20" fmla="*/ 105 w 105"/>
                <a:gd name="T2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25">
                  <a:moveTo>
                    <a:pt x="105" y="125"/>
                  </a:moveTo>
                  <a:lnTo>
                    <a:pt x="92" y="125"/>
                  </a:lnTo>
                  <a:lnTo>
                    <a:pt x="17" y="26"/>
                  </a:lnTo>
                  <a:lnTo>
                    <a:pt x="15" y="125"/>
                  </a:lnTo>
                  <a:lnTo>
                    <a:pt x="0" y="125"/>
                  </a:lnTo>
                  <a:lnTo>
                    <a:pt x="0" y="0"/>
                  </a:lnTo>
                  <a:lnTo>
                    <a:pt x="15" y="0"/>
                  </a:lnTo>
                  <a:lnTo>
                    <a:pt x="90" y="97"/>
                  </a:lnTo>
                  <a:lnTo>
                    <a:pt x="90" y="0"/>
                  </a:lnTo>
                  <a:lnTo>
                    <a:pt x="105" y="0"/>
                  </a:lnTo>
                  <a:lnTo>
                    <a:pt x="105"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21" name="Freeform 43">
              <a:extLst>
                <a:ext uri="{FF2B5EF4-FFF2-40B4-BE49-F238E27FC236}">
                  <a16:creationId xmlns:a16="http://schemas.microsoft.com/office/drawing/2014/main" id="{A552357D-61D4-44C4-B88E-EAE0274DA7A1}"/>
                </a:ext>
              </a:extLst>
            </p:cNvPr>
            <p:cNvSpPr>
              <a:spLocks noEditPoints="1"/>
            </p:cNvSpPr>
            <p:nvPr userDrawn="1"/>
          </p:nvSpPr>
          <p:spPr bwMode="auto">
            <a:xfrm>
              <a:off x="4361" y="2374"/>
              <a:ext cx="129" cy="129"/>
            </a:xfrm>
            <a:custGeom>
              <a:avLst/>
              <a:gdLst>
                <a:gd name="T0" fmla="*/ 69 w 69"/>
                <a:gd name="T1" fmla="*/ 34 h 69"/>
                <a:gd name="T2" fmla="*/ 34 w 69"/>
                <a:gd name="T3" fmla="*/ 69 h 69"/>
                <a:gd name="T4" fmla="*/ 0 w 69"/>
                <a:gd name="T5" fmla="*/ 34 h 69"/>
                <a:gd name="T6" fmla="*/ 34 w 69"/>
                <a:gd name="T7" fmla="*/ 0 h 69"/>
                <a:gd name="T8" fmla="*/ 69 w 69"/>
                <a:gd name="T9" fmla="*/ 34 h 69"/>
                <a:gd name="T10" fmla="*/ 9 w 69"/>
                <a:gd name="T11" fmla="*/ 34 h 69"/>
                <a:gd name="T12" fmla="*/ 34 w 69"/>
                <a:gd name="T13" fmla="*/ 61 h 69"/>
                <a:gd name="T14" fmla="*/ 60 w 69"/>
                <a:gd name="T15" fmla="*/ 34 h 69"/>
                <a:gd name="T16" fmla="*/ 34 w 69"/>
                <a:gd name="T17" fmla="*/ 8 h 69"/>
                <a:gd name="T18" fmla="*/ 9 w 69"/>
                <a:gd name="T19"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9">
                  <a:moveTo>
                    <a:pt x="69" y="34"/>
                  </a:moveTo>
                  <a:cubicBezTo>
                    <a:pt x="69" y="54"/>
                    <a:pt x="54" y="69"/>
                    <a:pt x="34" y="69"/>
                  </a:cubicBezTo>
                  <a:cubicBezTo>
                    <a:pt x="14" y="69"/>
                    <a:pt x="0" y="54"/>
                    <a:pt x="0" y="34"/>
                  </a:cubicBezTo>
                  <a:cubicBezTo>
                    <a:pt x="0" y="14"/>
                    <a:pt x="14" y="0"/>
                    <a:pt x="34" y="0"/>
                  </a:cubicBezTo>
                  <a:cubicBezTo>
                    <a:pt x="54" y="0"/>
                    <a:pt x="69" y="14"/>
                    <a:pt x="69" y="34"/>
                  </a:cubicBezTo>
                  <a:close/>
                  <a:moveTo>
                    <a:pt x="9" y="34"/>
                  </a:moveTo>
                  <a:cubicBezTo>
                    <a:pt x="9" y="50"/>
                    <a:pt x="20" y="61"/>
                    <a:pt x="34" y="61"/>
                  </a:cubicBezTo>
                  <a:cubicBezTo>
                    <a:pt x="49" y="61"/>
                    <a:pt x="60" y="50"/>
                    <a:pt x="60" y="34"/>
                  </a:cubicBezTo>
                  <a:cubicBezTo>
                    <a:pt x="60" y="19"/>
                    <a:pt x="49" y="8"/>
                    <a:pt x="34" y="8"/>
                  </a:cubicBezTo>
                  <a:cubicBezTo>
                    <a:pt x="20" y="8"/>
                    <a:pt x="9" y="19"/>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22" name="Freeform 44">
              <a:extLst>
                <a:ext uri="{FF2B5EF4-FFF2-40B4-BE49-F238E27FC236}">
                  <a16:creationId xmlns:a16="http://schemas.microsoft.com/office/drawing/2014/main" id="{E6BBB7BF-51E0-4FDA-AD00-8DFBA0EC5BEC}"/>
                </a:ext>
              </a:extLst>
            </p:cNvPr>
            <p:cNvSpPr>
              <a:spLocks/>
            </p:cNvSpPr>
            <p:nvPr userDrawn="1"/>
          </p:nvSpPr>
          <p:spPr bwMode="auto">
            <a:xfrm>
              <a:off x="4547" y="2376"/>
              <a:ext cx="88" cy="125"/>
            </a:xfrm>
            <a:custGeom>
              <a:avLst/>
              <a:gdLst>
                <a:gd name="T0" fmla="*/ 88 w 88"/>
                <a:gd name="T1" fmla="*/ 125 h 125"/>
                <a:gd name="T2" fmla="*/ 0 w 88"/>
                <a:gd name="T3" fmla="*/ 125 h 125"/>
                <a:gd name="T4" fmla="*/ 0 w 88"/>
                <a:gd name="T5" fmla="*/ 0 h 125"/>
                <a:gd name="T6" fmla="*/ 16 w 88"/>
                <a:gd name="T7" fmla="*/ 0 h 125"/>
                <a:gd name="T8" fmla="*/ 16 w 88"/>
                <a:gd name="T9" fmla="*/ 110 h 125"/>
                <a:gd name="T10" fmla="*/ 88 w 88"/>
                <a:gd name="T11" fmla="*/ 110 h 125"/>
                <a:gd name="T12" fmla="*/ 88 w 88"/>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88" h="125">
                  <a:moveTo>
                    <a:pt x="88" y="125"/>
                  </a:moveTo>
                  <a:lnTo>
                    <a:pt x="0" y="125"/>
                  </a:lnTo>
                  <a:lnTo>
                    <a:pt x="0" y="0"/>
                  </a:lnTo>
                  <a:lnTo>
                    <a:pt x="16" y="0"/>
                  </a:lnTo>
                  <a:lnTo>
                    <a:pt x="16" y="110"/>
                  </a:lnTo>
                  <a:lnTo>
                    <a:pt x="88" y="110"/>
                  </a:lnTo>
                  <a:lnTo>
                    <a:pt x="8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23" name="Freeform 45">
              <a:extLst>
                <a:ext uri="{FF2B5EF4-FFF2-40B4-BE49-F238E27FC236}">
                  <a16:creationId xmlns:a16="http://schemas.microsoft.com/office/drawing/2014/main" id="{6CC970A8-ECEE-4377-8BAB-F41BC81D4CB6}"/>
                </a:ext>
              </a:extLst>
            </p:cNvPr>
            <p:cNvSpPr>
              <a:spLocks noEditPoints="1"/>
            </p:cNvSpPr>
            <p:nvPr userDrawn="1"/>
          </p:nvSpPr>
          <p:spPr bwMode="auto">
            <a:xfrm>
              <a:off x="4668" y="2374"/>
              <a:ext cx="130" cy="129"/>
            </a:xfrm>
            <a:custGeom>
              <a:avLst/>
              <a:gdLst>
                <a:gd name="T0" fmla="*/ 69 w 69"/>
                <a:gd name="T1" fmla="*/ 34 h 69"/>
                <a:gd name="T2" fmla="*/ 34 w 69"/>
                <a:gd name="T3" fmla="*/ 69 h 69"/>
                <a:gd name="T4" fmla="*/ 0 w 69"/>
                <a:gd name="T5" fmla="*/ 34 h 69"/>
                <a:gd name="T6" fmla="*/ 34 w 69"/>
                <a:gd name="T7" fmla="*/ 0 h 69"/>
                <a:gd name="T8" fmla="*/ 69 w 69"/>
                <a:gd name="T9" fmla="*/ 34 h 69"/>
                <a:gd name="T10" fmla="*/ 8 w 69"/>
                <a:gd name="T11" fmla="*/ 34 h 69"/>
                <a:gd name="T12" fmla="*/ 34 w 69"/>
                <a:gd name="T13" fmla="*/ 61 h 69"/>
                <a:gd name="T14" fmla="*/ 60 w 69"/>
                <a:gd name="T15" fmla="*/ 34 h 69"/>
                <a:gd name="T16" fmla="*/ 34 w 69"/>
                <a:gd name="T17" fmla="*/ 8 h 69"/>
                <a:gd name="T18" fmla="*/ 8 w 69"/>
                <a:gd name="T19"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9">
                  <a:moveTo>
                    <a:pt x="69" y="34"/>
                  </a:moveTo>
                  <a:cubicBezTo>
                    <a:pt x="69" y="54"/>
                    <a:pt x="54" y="69"/>
                    <a:pt x="34" y="69"/>
                  </a:cubicBezTo>
                  <a:cubicBezTo>
                    <a:pt x="14" y="69"/>
                    <a:pt x="0" y="54"/>
                    <a:pt x="0" y="34"/>
                  </a:cubicBezTo>
                  <a:cubicBezTo>
                    <a:pt x="0" y="14"/>
                    <a:pt x="14" y="0"/>
                    <a:pt x="34" y="0"/>
                  </a:cubicBezTo>
                  <a:cubicBezTo>
                    <a:pt x="54" y="0"/>
                    <a:pt x="69" y="14"/>
                    <a:pt x="69" y="34"/>
                  </a:cubicBezTo>
                  <a:close/>
                  <a:moveTo>
                    <a:pt x="8" y="34"/>
                  </a:moveTo>
                  <a:cubicBezTo>
                    <a:pt x="8" y="50"/>
                    <a:pt x="19" y="61"/>
                    <a:pt x="34" y="61"/>
                  </a:cubicBezTo>
                  <a:cubicBezTo>
                    <a:pt x="49" y="61"/>
                    <a:pt x="60" y="50"/>
                    <a:pt x="60" y="34"/>
                  </a:cubicBezTo>
                  <a:cubicBezTo>
                    <a:pt x="60" y="19"/>
                    <a:pt x="49" y="8"/>
                    <a:pt x="34" y="8"/>
                  </a:cubicBezTo>
                  <a:cubicBezTo>
                    <a:pt x="19" y="8"/>
                    <a:pt x="8" y="19"/>
                    <a:pt x="8"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24" name="Freeform 46">
              <a:extLst>
                <a:ext uri="{FF2B5EF4-FFF2-40B4-BE49-F238E27FC236}">
                  <a16:creationId xmlns:a16="http://schemas.microsoft.com/office/drawing/2014/main" id="{A57B4D6C-0B83-465C-9D0A-D85F8DBA4D6E}"/>
                </a:ext>
              </a:extLst>
            </p:cNvPr>
            <p:cNvSpPr>
              <a:spLocks/>
            </p:cNvSpPr>
            <p:nvPr userDrawn="1"/>
          </p:nvSpPr>
          <p:spPr bwMode="auto">
            <a:xfrm>
              <a:off x="4839" y="2374"/>
              <a:ext cx="125" cy="129"/>
            </a:xfrm>
            <a:custGeom>
              <a:avLst/>
              <a:gdLst>
                <a:gd name="T0" fmla="*/ 61 w 67"/>
                <a:gd name="T1" fmla="*/ 11 h 69"/>
                <a:gd name="T2" fmla="*/ 55 w 67"/>
                <a:gd name="T3" fmla="*/ 17 h 69"/>
                <a:gd name="T4" fmla="*/ 35 w 67"/>
                <a:gd name="T5" fmla="*/ 8 h 69"/>
                <a:gd name="T6" fmla="*/ 9 w 67"/>
                <a:gd name="T7" fmla="*/ 34 h 69"/>
                <a:gd name="T8" fmla="*/ 35 w 67"/>
                <a:gd name="T9" fmla="*/ 61 h 69"/>
                <a:gd name="T10" fmla="*/ 58 w 67"/>
                <a:gd name="T11" fmla="*/ 40 h 69"/>
                <a:gd name="T12" fmla="*/ 38 w 67"/>
                <a:gd name="T13" fmla="*/ 40 h 69"/>
                <a:gd name="T14" fmla="*/ 38 w 67"/>
                <a:gd name="T15" fmla="*/ 32 h 69"/>
                <a:gd name="T16" fmla="*/ 67 w 67"/>
                <a:gd name="T17" fmla="*/ 32 h 69"/>
                <a:gd name="T18" fmla="*/ 67 w 67"/>
                <a:gd name="T19" fmla="*/ 34 h 69"/>
                <a:gd name="T20" fmla="*/ 35 w 67"/>
                <a:gd name="T21" fmla="*/ 69 h 69"/>
                <a:gd name="T22" fmla="*/ 0 w 67"/>
                <a:gd name="T23" fmla="*/ 34 h 69"/>
                <a:gd name="T24" fmla="*/ 35 w 67"/>
                <a:gd name="T25" fmla="*/ 0 h 69"/>
                <a:gd name="T26" fmla="*/ 61 w 67"/>
                <a:gd name="T27"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9">
                  <a:moveTo>
                    <a:pt x="61" y="11"/>
                  </a:moveTo>
                  <a:cubicBezTo>
                    <a:pt x="55" y="17"/>
                    <a:pt x="55" y="17"/>
                    <a:pt x="55" y="17"/>
                  </a:cubicBezTo>
                  <a:cubicBezTo>
                    <a:pt x="50" y="11"/>
                    <a:pt x="43" y="8"/>
                    <a:pt x="35" y="8"/>
                  </a:cubicBezTo>
                  <a:cubicBezTo>
                    <a:pt x="20" y="8"/>
                    <a:pt x="9" y="19"/>
                    <a:pt x="9" y="34"/>
                  </a:cubicBezTo>
                  <a:cubicBezTo>
                    <a:pt x="9" y="50"/>
                    <a:pt x="20" y="61"/>
                    <a:pt x="35" y="61"/>
                  </a:cubicBezTo>
                  <a:cubicBezTo>
                    <a:pt x="48" y="61"/>
                    <a:pt x="57" y="53"/>
                    <a:pt x="58" y="40"/>
                  </a:cubicBezTo>
                  <a:cubicBezTo>
                    <a:pt x="38" y="40"/>
                    <a:pt x="38" y="40"/>
                    <a:pt x="38" y="40"/>
                  </a:cubicBezTo>
                  <a:cubicBezTo>
                    <a:pt x="38" y="32"/>
                    <a:pt x="38" y="32"/>
                    <a:pt x="38" y="32"/>
                  </a:cubicBezTo>
                  <a:cubicBezTo>
                    <a:pt x="67" y="32"/>
                    <a:pt x="67" y="32"/>
                    <a:pt x="67" y="32"/>
                  </a:cubicBezTo>
                  <a:cubicBezTo>
                    <a:pt x="67" y="33"/>
                    <a:pt x="67" y="33"/>
                    <a:pt x="67" y="34"/>
                  </a:cubicBezTo>
                  <a:cubicBezTo>
                    <a:pt x="67" y="53"/>
                    <a:pt x="55" y="69"/>
                    <a:pt x="35" y="69"/>
                  </a:cubicBezTo>
                  <a:cubicBezTo>
                    <a:pt x="17" y="69"/>
                    <a:pt x="0" y="56"/>
                    <a:pt x="0" y="34"/>
                  </a:cubicBezTo>
                  <a:cubicBezTo>
                    <a:pt x="0" y="14"/>
                    <a:pt x="15" y="0"/>
                    <a:pt x="35" y="0"/>
                  </a:cubicBezTo>
                  <a:cubicBezTo>
                    <a:pt x="46" y="0"/>
                    <a:pt x="55" y="4"/>
                    <a:pt x="6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25" name="Freeform 47">
              <a:extLst>
                <a:ext uri="{FF2B5EF4-FFF2-40B4-BE49-F238E27FC236}">
                  <a16:creationId xmlns:a16="http://schemas.microsoft.com/office/drawing/2014/main" id="{8481F5AE-C9A2-486B-98E6-CAC5A8B66BC2}"/>
                </a:ext>
              </a:extLst>
            </p:cNvPr>
            <p:cNvSpPr>
              <a:spLocks/>
            </p:cNvSpPr>
            <p:nvPr userDrawn="1"/>
          </p:nvSpPr>
          <p:spPr bwMode="auto">
            <a:xfrm>
              <a:off x="4994" y="2376"/>
              <a:ext cx="115" cy="125"/>
            </a:xfrm>
            <a:custGeom>
              <a:avLst/>
              <a:gdLst>
                <a:gd name="T0" fmla="*/ 66 w 115"/>
                <a:gd name="T1" fmla="*/ 73 h 125"/>
                <a:gd name="T2" fmla="*/ 66 w 115"/>
                <a:gd name="T3" fmla="*/ 125 h 125"/>
                <a:gd name="T4" fmla="*/ 49 w 115"/>
                <a:gd name="T5" fmla="*/ 125 h 125"/>
                <a:gd name="T6" fmla="*/ 49 w 115"/>
                <a:gd name="T7" fmla="*/ 73 h 125"/>
                <a:gd name="T8" fmla="*/ 0 w 115"/>
                <a:gd name="T9" fmla="*/ 0 h 125"/>
                <a:gd name="T10" fmla="*/ 19 w 115"/>
                <a:gd name="T11" fmla="*/ 0 h 125"/>
                <a:gd name="T12" fmla="*/ 57 w 115"/>
                <a:gd name="T13" fmla="*/ 58 h 125"/>
                <a:gd name="T14" fmla="*/ 96 w 115"/>
                <a:gd name="T15" fmla="*/ 0 h 125"/>
                <a:gd name="T16" fmla="*/ 115 w 115"/>
                <a:gd name="T17" fmla="*/ 0 h 125"/>
                <a:gd name="T18" fmla="*/ 66 w 115"/>
                <a:gd name="T19"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25">
                  <a:moveTo>
                    <a:pt x="66" y="73"/>
                  </a:moveTo>
                  <a:lnTo>
                    <a:pt x="66" y="125"/>
                  </a:lnTo>
                  <a:lnTo>
                    <a:pt x="49" y="125"/>
                  </a:lnTo>
                  <a:lnTo>
                    <a:pt x="49" y="73"/>
                  </a:lnTo>
                  <a:lnTo>
                    <a:pt x="0" y="0"/>
                  </a:lnTo>
                  <a:lnTo>
                    <a:pt x="19" y="0"/>
                  </a:lnTo>
                  <a:lnTo>
                    <a:pt x="57" y="58"/>
                  </a:lnTo>
                  <a:lnTo>
                    <a:pt x="96" y="0"/>
                  </a:lnTo>
                  <a:lnTo>
                    <a:pt x="115" y="0"/>
                  </a:lnTo>
                  <a:lnTo>
                    <a:pt x="66"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26" name="Freeform 48">
              <a:extLst>
                <a:ext uri="{FF2B5EF4-FFF2-40B4-BE49-F238E27FC236}">
                  <a16:creationId xmlns:a16="http://schemas.microsoft.com/office/drawing/2014/main" id="{6C80CB71-3BF6-4604-8095-FEBFABB7EE59}"/>
                </a:ext>
              </a:extLst>
            </p:cNvPr>
            <p:cNvSpPr>
              <a:spLocks/>
            </p:cNvSpPr>
            <p:nvPr userDrawn="1"/>
          </p:nvSpPr>
          <p:spPr bwMode="auto">
            <a:xfrm>
              <a:off x="3969" y="1100"/>
              <a:ext cx="418" cy="440"/>
            </a:xfrm>
            <a:custGeom>
              <a:avLst/>
              <a:gdLst>
                <a:gd name="T0" fmla="*/ 119 w 223"/>
                <a:gd name="T1" fmla="*/ 93 h 235"/>
                <a:gd name="T2" fmla="*/ 137 w 223"/>
                <a:gd name="T3" fmla="*/ 63 h 235"/>
                <a:gd name="T4" fmla="*/ 167 w 223"/>
                <a:gd name="T5" fmla="*/ 44 h 235"/>
                <a:gd name="T6" fmla="*/ 192 w 223"/>
                <a:gd name="T7" fmla="*/ 30 h 235"/>
                <a:gd name="T8" fmla="*/ 223 w 223"/>
                <a:gd name="T9" fmla="*/ 0 h 235"/>
                <a:gd name="T10" fmla="*/ 223 w 223"/>
                <a:gd name="T11" fmla="*/ 23 h 235"/>
                <a:gd name="T12" fmla="*/ 186 w 223"/>
                <a:gd name="T13" fmla="*/ 53 h 235"/>
                <a:gd name="T14" fmla="*/ 149 w 223"/>
                <a:gd name="T15" fmla="*/ 76 h 235"/>
                <a:gd name="T16" fmla="*/ 127 w 223"/>
                <a:gd name="T17" fmla="*/ 112 h 235"/>
                <a:gd name="T18" fmla="*/ 109 w 223"/>
                <a:gd name="T19" fmla="*/ 143 h 235"/>
                <a:gd name="T20" fmla="*/ 79 w 223"/>
                <a:gd name="T21" fmla="*/ 161 h 235"/>
                <a:gd name="T22" fmla="*/ 42 w 223"/>
                <a:gd name="T23" fmla="*/ 183 h 235"/>
                <a:gd name="T24" fmla="*/ 20 w 223"/>
                <a:gd name="T25" fmla="*/ 219 h 235"/>
                <a:gd name="T26" fmla="*/ 13 w 223"/>
                <a:gd name="T27" fmla="*/ 235 h 235"/>
                <a:gd name="T28" fmla="*/ 0 w 223"/>
                <a:gd name="T29" fmla="*/ 225 h 235"/>
                <a:gd name="T30" fmla="*/ 12 w 223"/>
                <a:gd name="T31" fmla="*/ 200 h 235"/>
                <a:gd name="T32" fmla="*/ 30 w 223"/>
                <a:gd name="T33" fmla="*/ 170 h 235"/>
                <a:gd name="T34" fmla="*/ 60 w 223"/>
                <a:gd name="T35" fmla="*/ 152 h 235"/>
                <a:gd name="T36" fmla="*/ 96 w 223"/>
                <a:gd name="T37" fmla="*/ 130 h 235"/>
                <a:gd name="T38" fmla="*/ 119 w 223"/>
                <a:gd name="T39" fmla="*/ 9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3" h="235">
                  <a:moveTo>
                    <a:pt x="119" y="93"/>
                  </a:moveTo>
                  <a:cubicBezTo>
                    <a:pt x="123" y="83"/>
                    <a:pt x="127" y="73"/>
                    <a:pt x="137" y="63"/>
                  </a:cubicBezTo>
                  <a:cubicBezTo>
                    <a:pt x="147" y="53"/>
                    <a:pt x="157" y="48"/>
                    <a:pt x="167" y="44"/>
                  </a:cubicBezTo>
                  <a:cubicBezTo>
                    <a:pt x="175" y="40"/>
                    <a:pt x="183" y="36"/>
                    <a:pt x="192" y="30"/>
                  </a:cubicBezTo>
                  <a:cubicBezTo>
                    <a:pt x="215" y="14"/>
                    <a:pt x="223" y="0"/>
                    <a:pt x="223" y="0"/>
                  </a:cubicBezTo>
                  <a:cubicBezTo>
                    <a:pt x="223" y="23"/>
                    <a:pt x="223" y="23"/>
                    <a:pt x="223" y="23"/>
                  </a:cubicBezTo>
                  <a:cubicBezTo>
                    <a:pt x="223" y="23"/>
                    <a:pt x="212" y="41"/>
                    <a:pt x="186" y="53"/>
                  </a:cubicBezTo>
                  <a:cubicBezTo>
                    <a:pt x="174" y="58"/>
                    <a:pt x="162" y="63"/>
                    <a:pt x="149" y="76"/>
                  </a:cubicBezTo>
                  <a:cubicBezTo>
                    <a:pt x="137" y="88"/>
                    <a:pt x="132" y="101"/>
                    <a:pt x="127" y="112"/>
                  </a:cubicBezTo>
                  <a:cubicBezTo>
                    <a:pt x="123" y="123"/>
                    <a:pt x="119" y="133"/>
                    <a:pt x="109" y="143"/>
                  </a:cubicBezTo>
                  <a:cubicBezTo>
                    <a:pt x="99" y="152"/>
                    <a:pt x="89" y="156"/>
                    <a:pt x="79" y="161"/>
                  </a:cubicBezTo>
                  <a:cubicBezTo>
                    <a:pt x="68" y="165"/>
                    <a:pt x="55" y="170"/>
                    <a:pt x="42" y="183"/>
                  </a:cubicBezTo>
                  <a:cubicBezTo>
                    <a:pt x="30" y="195"/>
                    <a:pt x="25" y="208"/>
                    <a:pt x="20" y="219"/>
                  </a:cubicBezTo>
                  <a:cubicBezTo>
                    <a:pt x="18" y="225"/>
                    <a:pt x="16" y="230"/>
                    <a:pt x="13" y="235"/>
                  </a:cubicBezTo>
                  <a:cubicBezTo>
                    <a:pt x="8" y="232"/>
                    <a:pt x="4" y="228"/>
                    <a:pt x="0" y="225"/>
                  </a:cubicBezTo>
                  <a:cubicBezTo>
                    <a:pt x="5" y="216"/>
                    <a:pt x="8" y="208"/>
                    <a:pt x="12" y="200"/>
                  </a:cubicBezTo>
                  <a:cubicBezTo>
                    <a:pt x="16" y="190"/>
                    <a:pt x="20" y="180"/>
                    <a:pt x="30" y="170"/>
                  </a:cubicBezTo>
                  <a:cubicBezTo>
                    <a:pt x="40" y="160"/>
                    <a:pt x="49" y="156"/>
                    <a:pt x="60" y="152"/>
                  </a:cubicBezTo>
                  <a:cubicBezTo>
                    <a:pt x="71" y="147"/>
                    <a:pt x="84" y="142"/>
                    <a:pt x="96" y="130"/>
                  </a:cubicBezTo>
                  <a:cubicBezTo>
                    <a:pt x="109" y="117"/>
                    <a:pt x="114" y="105"/>
                    <a:pt x="119" y="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27" name="Freeform 49">
              <a:extLst>
                <a:ext uri="{FF2B5EF4-FFF2-40B4-BE49-F238E27FC236}">
                  <a16:creationId xmlns:a16="http://schemas.microsoft.com/office/drawing/2014/main" id="{628FB43A-0C72-4647-8182-84B99AC7DE65}"/>
                </a:ext>
              </a:extLst>
            </p:cNvPr>
            <p:cNvSpPr>
              <a:spLocks/>
            </p:cNvSpPr>
            <p:nvPr userDrawn="1"/>
          </p:nvSpPr>
          <p:spPr bwMode="auto">
            <a:xfrm>
              <a:off x="3889" y="1394"/>
              <a:ext cx="71" cy="103"/>
            </a:xfrm>
            <a:custGeom>
              <a:avLst/>
              <a:gdLst>
                <a:gd name="T0" fmla="*/ 0 w 38"/>
                <a:gd name="T1" fmla="*/ 0 h 55"/>
                <a:gd name="T2" fmla="*/ 38 w 38"/>
                <a:gd name="T3" fmla="*/ 38 h 55"/>
                <a:gd name="T4" fmla="*/ 29 w 38"/>
                <a:gd name="T5" fmla="*/ 55 h 55"/>
                <a:gd name="T6" fmla="*/ 0 w 38"/>
                <a:gd name="T7" fmla="*/ 0 h 55"/>
              </a:gdLst>
              <a:ahLst/>
              <a:cxnLst>
                <a:cxn ang="0">
                  <a:pos x="T0" y="T1"/>
                </a:cxn>
                <a:cxn ang="0">
                  <a:pos x="T2" y="T3"/>
                </a:cxn>
                <a:cxn ang="0">
                  <a:pos x="T4" y="T5"/>
                </a:cxn>
                <a:cxn ang="0">
                  <a:pos x="T6" y="T7"/>
                </a:cxn>
              </a:cxnLst>
              <a:rect l="0" t="0" r="r" b="b"/>
              <a:pathLst>
                <a:path w="38" h="55">
                  <a:moveTo>
                    <a:pt x="0" y="0"/>
                  </a:moveTo>
                  <a:cubicBezTo>
                    <a:pt x="38" y="38"/>
                    <a:pt x="38" y="38"/>
                    <a:pt x="38" y="38"/>
                  </a:cubicBezTo>
                  <a:cubicBezTo>
                    <a:pt x="35" y="43"/>
                    <a:pt x="33" y="49"/>
                    <a:pt x="29" y="55"/>
                  </a:cubicBezTo>
                  <a:cubicBezTo>
                    <a:pt x="16" y="39"/>
                    <a:pt x="6" y="2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28" name="Freeform 50">
              <a:extLst>
                <a:ext uri="{FF2B5EF4-FFF2-40B4-BE49-F238E27FC236}">
                  <a16:creationId xmlns:a16="http://schemas.microsoft.com/office/drawing/2014/main" id="{F50B2615-037E-4A9C-85DB-D8F7C23E1D0E}"/>
                </a:ext>
              </a:extLst>
            </p:cNvPr>
            <p:cNvSpPr>
              <a:spLocks/>
            </p:cNvSpPr>
            <p:nvPr userDrawn="1"/>
          </p:nvSpPr>
          <p:spPr bwMode="auto">
            <a:xfrm>
              <a:off x="3879" y="1289"/>
              <a:ext cx="115" cy="143"/>
            </a:xfrm>
            <a:custGeom>
              <a:avLst/>
              <a:gdLst>
                <a:gd name="T0" fmla="*/ 50 w 61"/>
                <a:gd name="T1" fmla="*/ 76 h 76"/>
                <a:gd name="T2" fmla="*/ 1 w 61"/>
                <a:gd name="T3" fmla="*/ 26 h 76"/>
                <a:gd name="T4" fmla="*/ 0 w 61"/>
                <a:gd name="T5" fmla="*/ 21 h 76"/>
                <a:gd name="T6" fmla="*/ 0 w 61"/>
                <a:gd name="T7" fmla="*/ 0 h 76"/>
                <a:gd name="T8" fmla="*/ 61 w 61"/>
                <a:gd name="T9" fmla="*/ 61 h 76"/>
                <a:gd name="T10" fmla="*/ 50 w 61"/>
                <a:gd name="T11" fmla="*/ 76 h 76"/>
              </a:gdLst>
              <a:ahLst/>
              <a:cxnLst>
                <a:cxn ang="0">
                  <a:pos x="T0" y="T1"/>
                </a:cxn>
                <a:cxn ang="0">
                  <a:pos x="T2" y="T3"/>
                </a:cxn>
                <a:cxn ang="0">
                  <a:pos x="T4" y="T5"/>
                </a:cxn>
                <a:cxn ang="0">
                  <a:pos x="T6" y="T7"/>
                </a:cxn>
                <a:cxn ang="0">
                  <a:pos x="T8" y="T9"/>
                </a:cxn>
                <a:cxn ang="0">
                  <a:pos x="T10" y="T11"/>
                </a:cxn>
              </a:cxnLst>
              <a:rect l="0" t="0" r="r" b="b"/>
              <a:pathLst>
                <a:path w="61" h="76">
                  <a:moveTo>
                    <a:pt x="50" y="76"/>
                  </a:moveTo>
                  <a:cubicBezTo>
                    <a:pt x="1" y="26"/>
                    <a:pt x="1" y="26"/>
                    <a:pt x="1" y="26"/>
                  </a:cubicBezTo>
                  <a:cubicBezTo>
                    <a:pt x="1" y="25"/>
                    <a:pt x="0" y="23"/>
                    <a:pt x="0" y="21"/>
                  </a:cubicBezTo>
                  <a:cubicBezTo>
                    <a:pt x="0" y="0"/>
                    <a:pt x="0" y="0"/>
                    <a:pt x="0" y="0"/>
                  </a:cubicBezTo>
                  <a:cubicBezTo>
                    <a:pt x="61" y="61"/>
                    <a:pt x="61" y="61"/>
                    <a:pt x="61" y="61"/>
                  </a:cubicBezTo>
                  <a:cubicBezTo>
                    <a:pt x="56" y="66"/>
                    <a:pt x="53" y="71"/>
                    <a:pt x="50"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29" name="Freeform 51">
              <a:extLst>
                <a:ext uri="{FF2B5EF4-FFF2-40B4-BE49-F238E27FC236}">
                  <a16:creationId xmlns:a16="http://schemas.microsoft.com/office/drawing/2014/main" id="{557A450B-B4BB-4E7A-B63D-15F79534FBAE}"/>
                </a:ext>
              </a:extLst>
            </p:cNvPr>
            <p:cNvSpPr>
              <a:spLocks/>
            </p:cNvSpPr>
            <p:nvPr userDrawn="1"/>
          </p:nvSpPr>
          <p:spPr bwMode="auto">
            <a:xfrm>
              <a:off x="3879" y="1194"/>
              <a:ext cx="169" cy="185"/>
            </a:xfrm>
            <a:custGeom>
              <a:avLst/>
              <a:gdLst>
                <a:gd name="T0" fmla="*/ 74 w 90"/>
                <a:gd name="T1" fmla="*/ 99 h 99"/>
                <a:gd name="T2" fmla="*/ 0 w 90"/>
                <a:gd name="T3" fmla="*/ 26 h 99"/>
                <a:gd name="T4" fmla="*/ 0 w 90"/>
                <a:gd name="T5" fmla="*/ 0 h 99"/>
                <a:gd name="T6" fmla="*/ 90 w 90"/>
                <a:gd name="T7" fmla="*/ 90 h 99"/>
                <a:gd name="T8" fmla="*/ 74 w 90"/>
                <a:gd name="T9" fmla="*/ 99 h 99"/>
              </a:gdLst>
              <a:ahLst/>
              <a:cxnLst>
                <a:cxn ang="0">
                  <a:pos x="T0" y="T1"/>
                </a:cxn>
                <a:cxn ang="0">
                  <a:pos x="T2" y="T3"/>
                </a:cxn>
                <a:cxn ang="0">
                  <a:pos x="T4" y="T5"/>
                </a:cxn>
                <a:cxn ang="0">
                  <a:pos x="T6" y="T7"/>
                </a:cxn>
                <a:cxn ang="0">
                  <a:pos x="T8" y="T9"/>
                </a:cxn>
              </a:cxnLst>
              <a:rect l="0" t="0" r="r" b="b"/>
              <a:pathLst>
                <a:path w="90" h="99">
                  <a:moveTo>
                    <a:pt x="74" y="99"/>
                  </a:moveTo>
                  <a:cubicBezTo>
                    <a:pt x="0" y="26"/>
                    <a:pt x="0" y="26"/>
                    <a:pt x="0" y="26"/>
                  </a:cubicBezTo>
                  <a:cubicBezTo>
                    <a:pt x="0" y="0"/>
                    <a:pt x="0" y="0"/>
                    <a:pt x="0" y="0"/>
                  </a:cubicBezTo>
                  <a:cubicBezTo>
                    <a:pt x="90" y="90"/>
                    <a:pt x="90" y="90"/>
                    <a:pt x="90" y="90"/>
                  </a:cubicBezTo>
                  <a:cubicBezTo>
                    <a:pt x="85" y="92"/>
                    <a:pt x="79" y="95"/>
                    <a:pt x="74"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30" name="Freeform 52">
              <a:extLst>
                <a:ext uri="{FF2B5EF4-FFF2-40B4-BE49-F238E27FC236}">
                  <a16:creationId xmlns:a16="http://schemas.microsoft.com/office/drawing/2014/main" id="{10765CB9-3FE5-4F6C-B9D8-FA933003B4FB}"/>
                </a:ext>
              </a:extLst>
            </p:cNvPr>
            <p:cNvSpPr>
              <a:spLocks/>
            </p:cNvSpPr>
            <p:nvPr userDrawn="1"/>
          </p:nvSpPr>
          <p:spPr bwMode="auto">
            <a:xfrm>
              <a:off x="4084" y="1276"/>
              <a:ext cx="303" cy="306"/>
            </a:xfrm>
            <a:custGeom>
              <a:avLst/>
              <a:gdLst>
                <a:gd name="T0" fmla="*/ 162 w 162"/>
                <a:gd name="T1" fmla="*/ 16 h 163"/>
                <a:gd name="T2" fmla="*/ 139 w 162"/>
                <a:gd name="T3" fmla="*/ 33 h 163"/>
                <a:gd name="T4" fmla="*/ 117 w 162"/>
                <a:gd name="T5" fmla="*/ 69 h 163"/>
                <a:gd name="T6" fmla="*/ 99 w 162"/>
                <a:gd name="T7" fmla="*/ 100 h 163"/>
                <a:gd name="T8" fmla="*/ 69 w 162"/>
                <a:gd name="T9" fmla="*/ 118 h 163"/>
                <a:gd name="T10" fmla="*/ 32 w 162"/>
                <a:gd name="T11" fmla="*/ 140 h 163"/>
                <a:gd name="T12" fmla="*/ 16 w 162"/>
                <a:gd name="T13" fmla="*/ 163 h 163"/>
                <a:gd name="T14" fmla="*/ 0 w 162"/>
                <a:gd name="T15" fmla="*/ 161 h 163"/>
                <a:gd name="T16" fmla="*/ 2 w 162"/>
                <a:gd name="T17" fmla="*/ 157 h 163"/>
                <a:gd name="T18" fmla="*/ 20 w 162"/>
                <a:gd name="T19" fmla="*/ 127 h 163"/>
                <a:gd name="T20" fmla="*/ 50 w 162"/>
                <a:gd name="T21" fmla="*/ 109 h 163"/>
                <a:gd name="T22" fmla="*/ 86 w 162"/>
                <a:gd name="T23" fmla="*/ 87 h 163"/>
                <a:gd name="T24" fmla="*/ 108 w 162"/>
                <a:gd name="T25" fmla="*/ 50 h 163"/>
                <a:gd name="T26" fmla="*/ 127 w 162"/>
                <a:gd name="T27" fmla="*/ 20 h 163"/>
                <a:gd name="T28" fmla="*/ 157 w 162"/>
                <a:gd name="T29" fmla="*/ 2 h 163"/>
                <a:gd name="T30" fmla="*/ 162 w 162"/>
                <a:gd name="T31" fmla="*/ 0 h 163"/>
                <a:gd name="T32" fmla="*/ 162 w 162"/>
                <a:gd name="T33" fmla="*/ 1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163">
                  <a:moveTo>
                    <a:pt x="162" y="16"/>
                  </a:moveTo>
                  <a:cubicBezTo>
                    <a:pt x="155" y="20"/>
                    <a:pt x="147" y="25"/>
                    <a:pt x="139" y="33"/>
                  </a:cubicBezTo>
                  <a:cubicBezTo>
                    <a:pt x="127" y="45"/>
                    <a:pt x="122" y="58"/>
                    <a:pt x="117" y="69"/>
                  </a:cubicBezTo>
                  <a:cubicBezTo>
                    <a:pt x="113" y="80"/>
                    <a:pt x="109" y="90"/>
                    <a:pt x="99" y="100"/>
                  </a:cubicBezTo>
                  <a:cubicBezTo>
                    <a:pt x="89" y="109"/>
                    <a:pt x="79" y="113"/>
                    <a:pt x="69" y="118"/>
                  </a:cubicBezTo>
                  <a:cubicBezTo>
                    <a:pt x="58" y="122"/>
                    <a:pt x="45" y="127"/>
                    <a:pt x="32" y="140"/>
                  </a:cubicBezTo>
                  <a:cubicBezTo>
                    <a:pt x="24" y="148"/>
                    <a:pt x="20" y="155"/>
                    <a:pt x="16" y="163"/>
                  </a:cubicBezTo>
                  <a:cubicBezTo>
                    <a:pt x="10" y="163"/>
                    <a:pt x="5" y="162"/>
                    <a:pt x="0" y="161"/>
                  </a:cubicBezTo>
                  <a:cubicBezTo>
                    <a:pt x="1" y="160"/>
                    <a:pt x="1" y="158"/>
                    <a:pt x="2" y="157"/>
                  </a:cubicBezTo>
                  <a:cubicBezTo>
                    <a:pt x="6" y="147"/>
                    <a:pt x="10" y="137"/>
                    <a:pt x="20" y="127"/>
                  </a:cubicBezTo>
                  <a:cubicBezTo>
                    <a:pt x="29" y="117"/>
                    <a:pt x="39" y="113"/>
                    <a:pt x="50" y="109"/>
                  </a:cubicBezTo>
                  <a:cubicBezTo>
                    <a:pt x="61" y="104"/>
                    <a:pt x="74" y="99"/>
                    <a:pt x="86" y="87"/>
                  </a:cubicBezTo>
                  <a:cubicBezTo>
                    <a:pt x="99" y="74"/>
                    <a:pt x="104" y="62"/>
                    <a:pt x="108" y="50"/>
                  </a:cubicBezTo>
                  <a:cubicBezTo>
                    <a:pt x="113" y="40"/>
                    <a:pt x="117" y="30"/>
                    <a:pt x="127" y="20"/>
                  </a:cubicBezTo>
                  <a:cubicBezTo>
                    <a:pt x="136" y="10"/>
                    <a:pt x="146" y="6"/>
                    <a:pt x="157" y="2"/>
                  </a:cubicBezTo>
                  <a:cubicBezTo>
                    <a:pt x="159" y="1"/>
                    <a:pt x="160" y="0"/>
                    <a:pt x="162" y="0"/>
                  </a:cubicBezTo>
                  <a:lnTo>
                    <a:pt x="162"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31" name="Freeform 53">
              <a:extLst>
                <a:ext uri="{FF2B5EF4-FFF2-40B4-BE49-F238E27FC236}">
                  <a16:creationId xmlns:a16="http://schemas.microsoft.com/office/drawing/2014/main" id="{E5FDCE06-C15C-4BDA-8940-3BB4625B898D}"/>
                </a:ext>
              </a:extLst>
            </p:cNvPr>
            <p:cNvSpPr>
              <a:spLocks/>
            </p:cNvSpPr>
            <p:nvPr userDrawn="1"/>
          </p:nvSpPr>
          <p:spPr bwMode="auto">
            <a:xfrm>
              <a:off x="4151" y="1346"/>
              <a:ext cx="236" cy="236"/>
            </a:xfrm>
            <a:custGeom>
              <a:avLst/>
              <a:gdLst>
                <a:gd name="T0" fmla="*/ 126 w 126"/>
                <a:gd name="T1" fmla="*/ 0 h 126"/>
                <a:gd name="T2" fmla="*/ 0 w 126"/>
                <a:gd name="T3" fmla="*/ 126 h 126"/>
                <a:gd name="T4" fmla="*/ 9 w 126"/>
                <a:gd name="T5" fmla="*/ 115 h 126"/>
                <a:gd name="T6" fmla="*/ 39 w 126"/>
                <a:gd name="T7" fmla="*/ 97 h 126"/>
                <a:gd name="T8" fmla="*/ 76 w 126"/>
                <a:gd name="T9" fmla="*/ 75 h 126"/>
                <a:gd name="T10" fmla="*/ 98 w 126"/>
                <a:gd name="T11" fmla="*/ 39 h 126"/>
                <a:gd name="T12" fmla="*/ 116 w 126"/>
                <a:gd name="T13" fmla="*/ 8 h 126"/>
                <a:gd name="T14" fmla="*/ 126 w 126"/>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6">
                  <a:moveTo>
                    <a:pt x="126" y="0"/>
                  </a:moveTo>
                  <a:cubicBezTo>
                    <a:pt x="121" y="68"/>
                    <a:pt x="67" y="121"/>
                    <a:pt x="0" y="126"/>
                  </a:cubicBezTo>
                  <a:cubicBezTo>
                    <a:pt x="3" y="122"/>
                    <a:pt x="5" y="119"/>
                    <a:pt x="9" y="115"/>
                  </a:cubicBezTo>
                  <a:cubicBezTo>
                    <a:pt x="19" y="105"/>
                    <a:pt x="29" y="101"/>
                    <a:pt x="39" y="97"/>
                  </a:cubicBezTo>
                  <a:cubicBezTo>
                    <a:pt x="51" y="93"/>
                    <a:pt x="63" y="88"/>
                    <a:pt x="76" y="75"/>
                  </a:cubicBezTo>
                  <a:cubicBezTo>
                    <a:pt x="88" y="63"/>
                    <a:pt x="93" y="50"/>
                    <a:pt x="98" y="39"/>
                  </a:cubicBezTo>
                  <a:cubicBezTo>
                    <a:pt x="102" y="28"/>
                    <a:pt x="106" y="18"/>
                    <a:pt x="116" y="8"/>
                  </a:cubicBezTo>
                  <a:cubicBezTo>
                    <a:pt x="119" y="5"/>
                    <a:pt x="122" y="3"/>
                    <a:pt x="12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32" name="Freeform 54">
              <a:extLst>
                <a:ext uri="{FF2B5EF4-FFF2-40B4-BE49-F238E27FC236}">
                  <a16:creationId xmlns:a16="http://schemas.microsoft.com/office/drawing/2014/main" id="{66E72FF1-3B96-47D0-BD5E-2581F5E0AF4E}"/>
                </a:ext>
              </a:extLst>
            </p:cNvPr>
            <p:cNvSpPr>
              <a:spLocks/>
            </p:cNvSpPr>
            <p:nvPr userDrawn="1"/>
          </p:nvSpPr>
          <p:spPr bwMode="auto">
            <a:xfrm>
              <a:off x="4024" y="1198"/>
              <a:ext cx="363" cy="371"/>
            </a:xfrm>
            <a:custGeom>
              <a:avLst/>
              <a:gdLst>
                <a:gd name="T0" fmla="*/ 194 w 194"/>
                <a:gd name="T1" fmla="*/ 20 h 198"/>
                <a:gd name="T2" fmla="*/ 182 w 194"/>
                <a:gd name="T3" fmla="*/ 27 h 198"/>
                <a:gd name="T4" fmla="*/ 146 w 194"/>
                <a:gd name="T5" fmla="*/ 49 h 198"/>
                <a:gd name="T6" fmla="*/ 124 w 194"/>
                <a:gd name="T7" fmla="*/ 86 h 198"/>
                <a:gd name="T8" fmla="*/ 106 w 194"/>
                <a:gd name="T9" fmla="*/ 116 h 198"/>
                <a:gd name="T10" fmla="*/ 75 w 194"/>
                <a:gd name="T11" fmla="*/ 134 h 198"/>
                <a:gd name="T12" fmla="*/ 39 w 194"/>
                <a:gd name="T13" fmla="*/ 156 h 198"/>
                <a:gd name="T14" fmla="*/ 17 w 194"/>
                <a:gd name="T15" fmla="*/ 193 h 198"/>
                <a:gd name="T16" fmla="*/ 15 w 194"/>
                <a:gd name="T17" fmla="*/ 198 h 198"/>
                <a:gd name="T18" fmla="*/ 0 w 194"/>
                <a:gd name="T19" fmla="*/ 192 h 198"/>
                <a:gd name="T20" fmla="*/ 8 w 194"/>
                <a:gd name="T21" fmla="*/ 174 h 198"/>
                <a:gd name="T22" fmla="*/ 26 w 194"/>
                <a:gd name="T23" fmla="*/ 143 h 198"/>
                <a:gd name="T24" fmla="*/ 56 w 194"/>
                <a:gd name="T25" fmla="*/ 125 h 198"/>
                <a:gd name="T26" fmla="*/ 93 w 194"/>
                <a:gd name="T27" fmla="*/ 103 h 198"/>
                <a:gd name="T28" fmla="*/ 115 w 194"/>
                <a:gd name="T29" fmla="*/ 67 h 198"/>
                <a:gd name="T30" fmla="*/ 133 w 194"/>
                <a:gd name="T31" fmla="*/ 36 h 198"/>
                <a:gd name="T32" fmla="*/ 164 w 194"/>
                <a:gd name="T33" fmla="*/ 18 h 198"/>
                <a:gd name="T34" fmla="*/ 194 w 194"/>
                <a:gd name="T35" fmla="*/ 0 h 198"/>
                <a:gd name="T36" fmla="*/ 194 w 194"/>
                <a:gd name="T37"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4" h="198">
                  <a:moveTo>
                    <a:pt x="194" y="20"/>
                  </a:moveTo>
                  <a:cubicBezTo>
                    <a:pt x="194" y="20"/>
                    <a:pt x="190" y="24"/>
                    <a:pt x="182" y="27"/>
                  </a:cubicBezTo>
                  <a:cubicBezTo>
                    <a:pt x="171" y="32"/>
                    <a:pt x="158" y="37"/>
                    <a:pt x="146" y="49"/>
                  </a:cubicBezTo>
                  <a:cubicBezTo>
                    <a:pt x="133" y="62"/>
                    <a:pt x="128" y="74"/>
                    <a:pt x="124" y="86"/>
                  </a:cubicBezTo>
                  <a:cubicBezTo>
                    <a:pt x="120" y="96"/>
                    <a:pt x="116" y="106"/>
                    <a:pt x="106" y="116"/>
                  </a:cubicBezTo>
                  <a:cubicBezTo>
                    <a:pt x="96" y="126"/>
                    <a:pt x="86" y="130"/>
                    <a:pt x="75" y="134"/>
                  </a:cubicBezTo>
                  <a:cubicBezTo>
                    <a:pt x="64" y="139"/>
                    <a:pt x="51" y="144"/>
                    <a:pt x="39" y="156"/>
                  </a:cubicBezTo>
                  <a:cubicBezTo>
                    <a:pt x="26" y="169"/>
                    <a:pt x="21" y="181"/>
                    <a:pt x="17" y="193"/>
                  </a:cubicBezTo>
                  <a:cubicBezTo>
                    <a:pt x="16" y="194"/>
                    <a:pt x="15" y="196"/>
                    <a:pt x="15" y="198"/>
                  </a:cubicBezTo>
                  <a:cubicBezTo>
                    <a:pt x="10" y="196"/>
                    <a:pt x="5" y="194"/>
                    <a:pt x="0" y="192"/>
                  </a:cubicBezTo>
                  <a:cubicBezTo>
                    <a:pt x="3" y="186"/>
                    <a:pt x="6" y="180"/>
                    <a:pt x="8" y="174"/>
                  </a:cubicBezTo>
                  <a:cubicBezTo>
                    <a:pt x="12" y="163"/>
                    <a:pt x="16" y="153"/>
                    <a:pt x="26" y="143"/>
                  </a:cubicBezTo>
                  <a:cubicBezTo>
                    <a:pt x="36" y="133"/>
                    <a:pt x="46" y="130"/>
                    <a:pt x="56" y="125"/>
                  </a:cubicBezTo>
                  <a:cubicBezTo>
                    <a:pt x="68" y="121"/>
                    <a:pt x="80" y="116"/>
                    <a:pt x="93" y="103"/>
                  </a:cubicBezTo>
                  <a:cubicBezTo>
                    <a:pt x="105" y="91"/>
                    <a:pt x="111" y="78"/>
                    <a:pt x="115" y="67"/>
                  </a:cubicBezTo>
                  <a:cubicBezTo>
                    <a:pt x="119" y="56"/>
                    <a:pt x="123" y="46"/>
                    <a:pt x="133" y="36"/>
                  </a:cubicBezTo>
                  <a:cubicBezTo>
                    <a:pt x="143" y="26"/>
                    <a:pt x="153" y="22"/>
                    <a:pt x="164" y="18"/>
                  </a:cubicBezTo>
                  <a:cubicBezTo>
                    <a:pt x="174" y="13"/>
                    <a:pt x="184" y="9"/>
                    <a:pt x="194" y="0"/>
                  </a:cubicBezTo>
                  <a:lnTo>
                    <a:pt x="19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dirty="0"/>
            </a:p>
          </p:txBody>
        </p:sp>
        <p:sp>
          <p:nvSpPr>
            <p:cNvPr id="133" name="Freeform 55">
              <a:extLst>
                <a:ext uri="{FF2B5EF4-FFF2-40B4-BE49-F238E27FC236}">
                  <a16:creationId xmlns:a16="http://schemas.microsoft.com/office/drawing/2014/main" id="{9F2043D7-7D2B-440F-B941-5EF6B2E1E7E1}"/>
                </a:ext>
              </a:extLst>
            </p:cNvPr>
            <p:cNvSpPr>
              <a:spLocks/>
            </p:cNvSpPr>
            <p:nvPr userDrawn="1"/>
          </p:nvSpPr>
          <p:spPr bwMode="auto">
            <a:xfrm>
              <a:off x="3879" y="1098"/>
              <a:ext cx="235" cy="250"/>
            </a:xfrm>
            <a:custGeom>
              <a:avLst/>
              <a:gdLst>
                <a:gd name="T0" fmla="*/ 108 w 125"/>
                <a:gd name="T1" fmla="*/ 133 h 133"/>
                <a:gd name="T2" fmla="*/ 0 w 125"/>
                <a:gd name="T3" fmla="*/ 26 h 133"/>
                <a:gd name="T4" fmla="*/ 0 w 125"/>
                <a:gd name="T5" fmla="*/ 0 h 133"/>
                <a:gd name="T6" fmla="*/ 125 w 125"/>
                <a:gd name="T7" fmla="*/ 124 h 133"/>
                <a:gd name="T8" fmla="*/ 108 w 125"/>
                <a:gd name="T9" fmla="*/ 133 h 133"/>
              </a:gdLst>
              <a:ahLst/>
              <a:cxnLst>
                <a:cxn ang="0">
                  <a:pos x="T0" y="T1"/>
                </a:cxn>
                <a:cxn ang="0">
                  <a:pos x="T2" y="T3"/>
                </a:cxn>
                <a:cxn ang="0">
                  <a:pos x="T4" y="T5"/>
                </a:cxn>
                <a:cxn ang="0">
                  <a:pos x="T6" y="T7"/>
                </a:cxn>
                <a:cxn ang="0">
                  <a:pos x="T8" y="T9"/>
                </a:cxn>
              </a:cxnLst>
              <a:rect l="0" t="0" r="r" b="b"/>
              <a:pathLst>
                <a:path w="125" h="133">
                  <a:moveTo>
                    <a:pt x="108" y="133"/>
                  </a:moveTo>
                  <a:cubicBezTo>
                    <a:pt x="0" y="26"/>
                    <a:pt x="0" y="26"/>
                    <a:pt x="0" y="26"/>
                  </a:cubicBezTo>
                  <a:cubicBezTo>
                    <a:pt x="0" y="0"/>
                    <a:pt x="0" y="0"/>
                    <a:pt x="0" y="0"/>
                  </a:cubicBezTo>
                  <a:cubicBezTo>
                    <a:pt x="125" y="124"/>
                    <a:pt x="125" y="124"/>
                    <a:pt x="125" y="124"/>
                  </a:cubicBezTo>
                  <a:cubicBezTo>
                    <a:pt x="119" y="128"/>
                    <a:pt x="114" y="131"/>
                    <a:pt x="108"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34" name="Freeform 56">
              <a:extLst>
                <a:ext uri="{FF2B5EF4-FFF2-40B4-BE49-F238E27FC236}">
                  <a16:creationId xmlns:a16="http://schemas.microsoft.com/office/drawing/2014/main" id="{BF6D34FE-386E-4410-B74A-D6B7DF0EDB26}"/>
                </a:ext>
              </a:extLst>
            </p:cNvPr>
            <p:cNvSpPr>
              <a:spLocks noEditPoints="1"/>
            </p:cNvSpPr>
            <p:nvPr userDrawn="1"/>
          </p:nvSpPr>
          <p:spPr bwMode="auto">
            <a:xfrm>
              <a:off x="4159" y="806"/>
              <a:ext cx="474" cy="309"/>
            </a:xfrm>
            <a:custGeom>
              <a:avLst/>
              <a:gdLst>
                <a:gd name="T0" fmla="*/ 474 w 474"/>
                <a:gd name="T1" fmla="*/ 0 h 309"/>
                <a:gd name="T2" fmla="*/ 256 w 474"/>
                <a:gd name="T3" fmla="*/ 217 h 309"/>
                <a:gd name="T4" fmla="*/ 228 w 474"/>
                <a:gd name="T5" fmla="*/ 246 h 309"/>
                <a:gd name="T6" fmla="*/ 228 w 474"/>
                <a:gd name="T7" fmla="*/ 246 h 309"/>
                <a:gd name="T8" fmla="*/ 166 w 474"/>
                <a:gd name="T9" fmla="*/ 309 h 309"/>
                <a:gd name="T10" fmla="*/ 142 w 474"/>
                <a:gd name="T11" fmla="*/ 283 h 309"/>
                <a:gd name="T12" fmla="*/ 427 w 474"/>
                <a:gd name="T13" fmla="*/ 0 h 309"/>
                <a:gd name="T14" fmla="*/ 474 w 474"/>
                <a:gd name="T15" fmla="*/ 0 h 309"/>
                <a:gd name="T16" fmla="*/ 378 w 474"/>
                <a:gd name="T17" fmla="*/ 0 h 309"/>
                <a:gd name="T18" fmla="*/ 118 w 474"/>
                <a:gd name="T19" fmla="*/ 261 h 309"/>
                <a:gd name="T20" fmla="*/ 95 w 474"/>
                <a:gd name="T21" fmla="*/ 236 h 309"/>
                <a:gd name="T22" fmla="*/ 331 w 474"/>
                <a:gd name="T23" fmla="*/ 0 h 309"/>
                <a:gd name="T24" fmla="*/ 378 w 474"/>
                <a:gd name="T25" fmla="*/ 0 h 309"/>
                <a:gd name="T26" fmla="*/ 285 w 474"/>
                <a:gd name="T27" fmla="*/ 0 h 309"/>
                <a:gd name="T28" fmla="*/ 71 w 474"/>
                <a:gd name="T29" fmla="*/ 212 h 309"/>
                <a:gd name="T30" fmla="*/ 47 w 474"/>
                <a:gd name="T31" fmla="*/ 189 h 309"/>
                <a:gd name="T32" fmla="*/ 236 w 474"/>
                <a:gd name="T33" fmla="*/ 0 h 309"/>
                <a:gd name="T34" fmla="*/ 285 w 474"/>
                <a:gd name="T35" fmla="*/ 0 h 309"/>
                <a:gd name="T36" fmla="*/ 140 w 474"/>
                <a:gd name="T37" fmla="*/ 0 h 309"/>
                <a:gd name="T38" fmla="*/ 189 w 474"/>
                <a:gd name="T39" fmla="*/ 0 h 309"/>
                <a:gd name="T40" fmla="*/ 24 w 474"/>
                <a:gd name="T41" fmla="*/ 165 h 309"/>
                <a:gd name="T42" fmla="*/ 0 w 474"/>
                <a:gd name="T43" fmla="*/ 141 h 309"/>
                <a:gd name="T44" fmla="*/ 140 w 474"/>
                <a:gd name="T4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09">
                  <a:moveTo>
                    <a:pt x="474" y="0"/>
                  </a:moveTo>
                  <a:lnTo>
                    <a:pt x="256" y="217"/>
                  </a:lnTo>
                  <a:lnTo>
                    <a:pt x="228" y="246"/>
                  </a:lnTo>
                  <a:lnTo>
                    <a:pt x="228" y="246"/>
                  </a:lnTo>
                  <a:lnTo>
                    <a:pt x="166" y="309"/>
                  </a:lnTo>
                  <a:lnTo>
                    <a:pt x="142" y="283"/>
                  </a:lnTo>
                  <a:lnTo>
                    <a:pt x="427" y="0"/>
                  </a:lnTo>
                  <a:lnTo>
                    <a:pt x="474" y="0"/>
                  </a:lnTo>
                  <a:close/>
                  <a:moveTo>
                    <a:pt x="378" y="0"/>
                  </a:moveTo>
                  <a:lnTo>
                    <a:pt x="118" y="261"/>
                  </a:lnTo>
                  <a:lnTo>
                    <a:pt x="95" y="236"/>
                  </a:lnTo>
                  <a:lnTo>
                    <a:pt x="331" y="0"/>
                  </a:lnTo>
                  <a:lnTo>
                    <a:pt x="378" y="0"/>
                  </a:lnTo>
                  <a:close/>
                  <a:moveTo>
                    <a:pt x="285" y="0"/>
                  </a:moveTo>
                  <a:lnTo>
                    <a:pt x="71" y="212"/>
                  </a:lnTo>
                  <a:lnTo>
                    <a:pt x="47" y="189"/>
                  </a:lnTo>
                  <a:lnTo>
                    <a:pt x="236" y="0"/>
                  </a:lnTo>
                  <a:lnTo>
                    <a:pt x="285" y="0"/>
                  </a:lnTo>
                  <a:close/>
                  <a:moveTo>
                    <a:pt x="140" y="0"/>
                  </a:moveTo>
                  <a:lnTo>
                    <a:pt x="189" y="0"/>
                  </a:lnTo>
                  <a:lnTo>
                    <a:pt x="24" y="165"/>
                  </a:lnTo>
                  <a:lnTo>
                    <a:pt x="0" y="141"/>
                  </a:lnTo>
                  <a:lnTo>
                    <a:pt x="1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35" name="Freeform 57">
              <a:extLst>
                <a:ext uri="{FF2B5EF4-FFF2-40B4-BE49-F238E27FC236}">
                  <a16:creationId xmlns:a16="http://schemas.microsoft.com/office/drawing/2014/main" id="{49B39205-DE05-4974-B390-95E0BC6B6C36}"/>
                </a:ext>
              </a:extLst>
            </p:cNvPr>
            <p:cNvSpPr>
              <a:spLocks noEditPoints="1"/>
            </p:cNvSpPr>
            <p:nvPr userDrawn="1"/>
          </p:nvSpPr>
          <p:spPr bwMode="auto">
            <a:xfrm>
              <a:off x="3634" y="806"/>
              <a:ext cx="665" cy="502"/>
            </a:xfrm>
            <a:custGeom>
              <a:avLst/>
              <a:gdLst>
                <a:gd name="T0" fmla="*/ 179 w 355"/>
                <a:gd name="T1" fmla="*/ 0 h 268"/>
                <a:gd name="T2" fmla="*/ 355 w 355"/>
                <a:gd name="T3" fmla="*/ 176 h 268"/>
                <a:gd name="T4" fmla="*/ 339 w 355"/>
                <a:gd name="T5" fmla="*/ 184 h 268"/>
                <a:gd name="T6" fmla="*/ 338 w 355"/>
                <a:gd name="T7" fmla="*/ 185 h 268"/>
                <a:gd name="T8" fmla="*/ 153 w 355"/>
                <a:gd name="T9" fmla="*/ 0 h 268"/>
                <a:gd name="T10" fmla="*/ 179 w 355"/>
                <a:gd name="T11" fmla="*/ 0 h 268"/>
                <a:gd name="T12" fmla="*/ 128 w 355"/>
                <a:gd name="T13" fmla="*/ 0 h 268"/>
                <a:gd name="T14" fmla="*/ 321 w 355"/>
                <a:gd name="T15" fmla="*/ 193 h 268"/>
                <a:gd name="T16" fmla="*/ 306 w 355"/>
                <a:gd name="T17" fmla="*/ 204 h 268"/>
                <a:gd name="T18" fmla="*/ 102 w 355"/>
                <a:gd name="T19" fmla="*/ 0 h 268"/>
                <a:gd name="T20" fmla="*/ 128 w 355"/>
                <a:gd name="T21" fmla="*/ 0 h 268"/>
                <a:gd name="T22" fmla="*/ 77 w 355"/>
                <a:gd name="T23" fmla="*/ 0 h 268"/>
                <a:gd name="T24" fmla="*/ 294 w 355"/>
                <a:gd name="T25" fmla="*/ 217 h 268"/>
                <a:gd name="T26" fmla="*/ 285 w 355"/>
                <a:gd name="T27" fmla="*/ 234 h 268"/>
                <a:gd name="T28" fmla="*/ 51 w 355"/>
                <a:gd name="T29" fmla="*/ 0 h 268"/>
                <a:gd name="T30" fmla="*/ 77 w 355"/>
                <a:gd name="T31" fmla="*/ 0 h 268"/>
                <a:gd name="T32" fmla="*/ 26 w 355"/>
                <a:gd name="T33" fmla="*/ 0 h 268"/>
                <a:gd name="T34" fmla="*/ 278 w 355"/>
                <a:gd name="T35" fmla="*/ 251 h 268"/>
                <a:gd name="T36" fmla="*/ 268 w 355"/>
                <a:gd name="T37" fmla="*/ 268 h 268"/>
                <a:gd name="T38" fmla="*/ 131 w 355"/>
                <a:gd name="T39" fmla="*/ 131 h 268"/>
                <a:gd name="T40" fmla="*/ 131 w 355"/>
                <a:gd name="T41" fmla="*/ 131 h 268"/>
                <a:gd name="T42" fmla="*/ 130 w 355"/>
                <a:gd name="T43" fmla="*/ 129 h 268"/>
                <a:gd name="T44" fmla="*/ 53 w 355"/>
                <a:gd name="T45" fmla="*/ 52 h 268"/>
                <a:gd name="T46" fmla="*/ 41 w 355"/>
                <a:gd name="T47" fmla="*/ 41 h 268"/>
                <a:gd name="T48" fmla="*/ 41 w 355"/>
                <a:gd name="T49" fmla="*/ 41 h 268"/>
                <a:gd name="T50" fmla="*/ 23 w 355"/>
                <a:gd name="T51" fmla="*/ 23 h 268"/>
                <a:gd name="T52" fmla="*/ 23 w 355"/>
                <a:gd name="T53" fmla="*/ 23 h 268"/>
                <a:gd name="T54" fmla="*/ 23 w 355"/>
                <a:gd name="T55" fmla="*/ 22 h 268"/>
                <a:gd name="T56" fmla="*/ 0 w 355"/>
                <a:gd name="T57" fmla="*/ 0 h 268"/>
                <a:gd name="T58" fmla="*/ 26 w 355"/>
                <a:gd name="T5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268">
                  <a:moveTo>
                    <a:pt x="179" y="0"/>
                  </a:moveTo>
                  <a:cubicBezTo>
                    <a:pt x="355" y="176"/>
                    <a:pt x="355" y="176"/>
                    <a:pt x="355" y="176"/>
                  </a:cubicBezTo>
                  <a:cubicBezTo>
                    <a:pt x="350" y="179"/>
                    <a:pt x="344" y="182"/>
                    <a:pt x="339" y="184"/>
                  </a:cubicBezTo>
                  <a:cubicBezTo>
                    <a:pt x="339" y="184"/>
                    <a:pt x="338" y="184"/>
                    <a:pt x="338" y="185"/>
                  </a:cubicBezTo>
                  <a:cubicBezTo>
                    <a:pt x="153" y="0"/>
                    <a:pt x="153" y="0"/>
                    <a:pt x="153" y="0"/>
                  </a:cubicBezTo>
                  <a:lnTo>
                    <a:pt x="179" y="0"/>
                  </a:lnTo>
                  <a:close/>
                  <a:moveTo>
                    <a:pt x="128" y="0"/>
                  </a:moveTo>
                  <a:cubicBezTo>
                    <a:pt x="321" y="193"/>
                    <a:pt x="321" y="193"/>
                    <a:pt x="321" y="193"/>
                  </a:cubicBezTo>
                  <a:cubicBezTo>
                    <a:pt x="316" y="196"/>
                    <a:pt x="312" y="199"/>
                    <a:pt x="306" y="204"/>
                  </a:cubicBezTo>
                  <a:cubicBezTo>
                    <a:pt x="102" y="0"/>
                    <a:pt x="102" y="0"/>
                    <a:pt x="102" y="0"/>
                  </a:cubicBezTo>
                  <a:lnTo>
                    <a:pt x="128" y="0"/>
                  </a:lnTo>
                  <a:close/>
                  <a:moveTo>
                    <a:pt x="77" y="0"/>
                  </a:moveTo>
                  <a:cubicBezTo>
                    <a:pt x="294" y="217"/>
                    <a:pt x="294" y="217"/>
                    <a:pt x="294" y="217"/>
                  </a:cubicBezTo>
                  <a:cubicBezTo>
                    <a:pt x="290" y="223"/>
                    <a:pt x="288" y="228"/>
                    <a:pt x="285" y="234"/>
                  </a:cubicBezTo>
                  <a:cubicBezTo>
                    <a:pt x="51" y="0"/>
                    <a:pt x="51" y="0"/>
                    <a:pt x="51" y="0"/>
                  </a:cubicBezTo>
                  <a:lnTo>
                    <a:pt x="77" y="0"/>
                  </a:lnTo>
                  <a:close/>
                  <a:moveTo>
                    <a:pt x="26" y="0"/>
                  </a:moveTo>
                  <a:cubicBezTo>
                    <a:pt x="278" y="251"/>
                    <a:pt x="278" y="251"/>
                    <a:pt x="278" y="251"/>
                  </a:cubicBezTo>
                  <a:cubicBezTo>
                    <a:pt x="275" y="257"/>
                    <a:pt x="272" y="262"/>
                    <a:pt x="268" y="268"/>
                  </a:cubicBezTo>
                  <a:cubicBezTo>
                    <a:pt x="131" y="131"/>
                    <a:pt x="131" y="131"/>
                    <a:pt x="131" y="131"/>
                  </a:cubicBezTo>
                  <a:cubicBezTo>
                    <a:pt x="131" y="131"/>
                    <a:pt x="131" y="131"/>
                    <a:pt x="131" y="131"/>
                  </a:cubicBezTo>
                  <a:cubicBezTo>
                    <a:pt x="130" y="129"/>
                    <a:pt x="130" y="129"/>
                    <a:pt x="130" y="129"/>
                  </a:cubicBezTo>
                  <a:cubicBezTo>
                    <a:pt x="53" y="52"/>
                    <a:pt x="53" y="52"/>
                    <a:pt x="53" y="52"/>
                  </a:cubicBezTo>
                  <a:cubicBezTo>
                    <a:pt x="41" y="41"/>
                    <a:pt x="41" y="41"/>
                    <a:pt x="41" y="41"/>
                  </a:cubicBezTo>
                  <a:cubicBezTo>
                    <a:pt x="41" y="41"/>
                    <a:pt x="41" y="41"/>
                    <a:pt x="41" y="41"/>
                  </a:cubicBezTo>
                  <a:cubicBezTo>
                    <a:pt x="23" y="23"/>
                    <a:pt x="23" y="23"/>
                    <a:pt x="23" y="23"/>
                  </a:cubicBezTo>
                  <a:cubicBezTo>
                    <a:pt x="23" y="23"/>
                    <a:pt x="23" y="23"/>
                    <a:pt x="23" y="23"/>
                  </a:cubicBezTo>
                  <a:cubicBezTo>
                    <a:pt x="23" y="22"/>
                    <a:pt x="23" y="22"/>
                    <a:pt x="23" y="22"/>
                  </a:cubicBezTo>
                  <a:cubicBezTo>
                    <a:pt x="0" y="0"/>
                    <a:pt x="0" y="0"/>
                    <a:pt x="0" y="0"/>
                  </a:cubicBez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36" name="Freeform 58">
              <a:extLst>
                <a:ext uri="{FF2B5EF4-FFF2-40B4-BE49-F238E27FC236}">
                  <a16:creationId xmlns:a16="http://schemas.microsoft.com/office/drawing/2014/main" id="{D60BD95D-64C8-4CA9-BAA6-C578B4815B4B}"/>
                </a:ext>
              </a:extLst>
            </p:cNvPr>
            <p:cNvSpPr>
              <a:spLocks/>
            </p:cNvSpPr>
            <p:nvPr userDrawn="1"/>
          </p:nvSpPr>
          <p:spPr bwMode="auto">
            <a:xfrm>
              <a:off x="3677" y="896"/>
              <a:ext cx="915" cy="890"/>
            </a:xfrm>
            <a:custGeom>
              <a:avLst/>
              <a:gdLst>
                <a:gd name="T0" fmla="*/ 244 w 488"/>
                <a:gd name="T1" fmla="*/ 475 h 475"/>
                <a:gd name="T2" fmla="*/ 488 w 488"/>
                <a:gd name="T3" fmla="*/ 231 h 475"/>
                <a:gd name="T4" fmla="*/ 488 w 488"/>
                <a:gd name="T5" fmla="*/ 0 h 475"/>
                <a:gd name="T6" fmla="*/ 470 w 488"/>
                <a:gd name="T7" fmla="*/ 18 h 475"/>
                <a:gd name="T8" fmla="*/ 470 w 488"/>
                <a:gd name="T9" fmla="*/ 231 h 475"/>
                <a:gd name="T10" fmla="*/ 244 w 488"/>
                <a:gd name="T11" fmla="*/ 457 h 475"/>
                <a:gd name="T12" fmla="*/ 18 w 488"/>
                <a:gd name="T13" fmla="*/ 231 h 475"/>
                <a:gd name="T14" fmla="*/ 18 w 488"/>
                <a:gd name="T15" fmla="*/ 18 h 475"/>
                <a:gd name="T16" fmla="*/ 0 w 488"/>
                <a:gd name="T17" fmla="*/ 0 h 475"/>
                <a:gd name="T18" fmla="*/ 0 w 488"/>
                <a:gd name="T19" fmla="*/ 231 h 475"/>
                <a:gd name="T20" fmla="*/ 244 w 488"/>
                <a:gd name="T21" fmla="*/ 47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8" h="475">
                  <a:moveTo>
                    <a:pt x="244" y="475"/>
                  </a:moveTo>
                  <a:cubicBezTo>
                    <a:pt x="379" y="475"/>
                    <a:pt x="488" y="366"/>
                    <a:pt x="488" y="231"/>
                  </a:cubicBezTo>
                  <a:cubicBezTo>
                    <a:pt x="488" y="0"/>
                    <a:pt x="488" y="0"/>
                    <a:pt x="488" y="0"/>
                  </a:cubicBezTo>
                  <a:cubicBezTo>
                    <a:pt x="470" y="18"/>
                    <a:pt x="470" y="18"/>
                    <a:pt x="470" y="18"/>
                  </a:cubicBezTo>
                  <a:cubicBezTo>
                    <a:pt x="470" y="231"/>
                    <a:pt x="470" y="231"/>
                    <a:pt x="470" y="231"/>
                  </a:cubicBezTo>
                  <a:cubicBezTo>
                    <a:pt x="470" y="356"/>
                    <a:pt x="369" y="457"/>
                    <a:pt x="244" y="457"/>
                  </a:cubicBezTo>
                  <a:cubicBezTo>
                    <a:pt x="119" y="457"/>
                    <a:pt x="18" y="356"/>
                    <a:pt x="18" y="231"/>
                  </a:cubicBezTo>
                  <a:cubicBezTo>
                    <a:pt x="18" y="18"/>
                    <a:pt x="18" y="18"/>
                    <a:pt x="18" y="18"/>
                  </a:cubicBezTo>
                  <a:cubicBezTo>
                    <a:pt x="0" y="0"/>
                    <a:pt x="0" y="0"/>
                    <a:pt x="0" y="0"/>
                  </a:cubicBezTo>
                  <a:cubicBezTo>
                    <a:pt x="0" y="231"/>
                    <a:pt x="0" y="231"/>
                    <a:pt x="0" y="231"/>
                  </a:cubicBezTo>
                  <a:cubicBezTo>
                    <a:pt x="0" y="366"/>
                    <a:pt x="109" y="475"/>
                    <a:pt x="244" y="4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37" name="Freeform 59">
              <a:extLst>
                <a:ext uri="{FF2B5EF4-FFF2-40B4-BE49-F238E27FC236}">
                  <a16:creationId xmlns:a16="http://schemas.microsoft.com/office/drawing/2014/main" id="{89EAF83E-2E22-4E99-B1C2-A9BE52A345B4}"/>
                </a:ext>
              </a:extLst>
            </p:cNvPr>
            <p:cNvSpPr>
              <a:spLocks/>
            </p:cNvSpPr>
            <p:nvPr userDrawn="1"/>
          </p:nvSpPr>
          <p:spPr bwMode="auto">
            <a:xfrm>
              <a:off x="3745" y="964"/>
              <a:ext cx="779" cy="754"/>
            </a:xfrm>
            <a:custGeom>
              <a:avLst/>
              <a:gdLst>
                <a:gd name="T0" fmla="*/ 208 w 416"/>
                <a:gd name="T1" fmla="*/ 403 h 403"/>
                <a:gd name="T2" fmla="*/ 416 w 416"/>
                <a:gd name="T3" fmla="*/ 195 h 403"/>
                <a:gd name="T4" fmla="*/ 416 w 416"/>
                <a:gd name="T5" fmla="*/ 0 h 403"/>
                <a:gd name="T6" fmla="*/ 397 w 416"/>
                <a:gd name="T7" fmla="*/ 18 h 403"/>
                <a:gd name="T8" fmla="*/ 397 w 416"/>
                <a:gd name="T9" fmla="*/ 195 h 403"/>
                <a:gd name="T10" fmla="*/ 208 w 416"/>
                <a:gd name="T11" fmla="*/ 385 h 403"/>
                <a:gd name="T12" fmla="*/ 18 w 416"/>
                <a:gd name="T13" fmla="*/ 195 h 403"/>
                <a:gd name="T14" fmla="*/ 18 w 416"/>
                <a:gd name="T15" fmla="*/ 18 h 403"/>
                <a:gd name="T16" fmla="*/ 0 w 416"/>
                <a:gd name="T17" fmla="*/ 0 h 403"/>
                <a:gd name="T18" fmla="*/ 0 w 416"/>
                <a:gd name="T19" fmla="*/ 195 h 403"/>
                <a:gd name="T20" fmla="*/ 208 w 416"/>
                <a:gd name="T21"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6" h="403">
                  <a:moveTo>
                    <a:pt x="208" y="403"/>
                  </a:moveTo>
                  <a:cubicBezTo>
                    <a:pt x="323" y="403"/>
                    <a:pt x="416" y="310"/>
                    <a:pt x="416" y="195"/>
                  </a:cubicBezTo>
                  <a:cubicBezTo>
                    <a:pt x="416" y="0"/>
                    <a:pt x="416" y="0"/>
                    <a:pt x="416" y="0"/>
                  </a:cubicBezTo>
                  <a:cubicBezTo>
                    <a:pt x="397" y="18"/>
                    <a:pt x="397" y="18"/>
                    <a:pt x="397" y="18"/>
                  </a:cubicBezTo>
                  <a:cubicBezTo>
                    <a:pt x="397" y="195"/>
                    <a:pt x="397" y="195"/>
                    <a:pt x="397" y="195"/>
                  </a:cubicBezTo>
                  <a:cubicBezTo>
                    <a:pt x="397" y="300"/>
                    <a:pt x="313" y="385"/>
                    <a:pt x="208" y="385"/>
                  </a:cubicBezTo>
                  <a:cubicBezTo>
                    <a:pt x="103" y="385"/>
                    <a:pt x="18" y="300"/>
                    <a:pt x="18" y="195"/>
                  </a:cubicBezTo>
                  <a:cubicBezTo>
                    <a:pt x="18" y="18"/>
                    <a:pt x="18" y="18"/>
                    <a:pt x="18" y="18"/>
                  </a:cubicBezTo>
                  <a:cubicBezTo>
                    <a:pt x="0" y="0"/>
                    <a:pt x="0" y="0"/>
                    <a:pt x="0" y="0"/>
                  </a:cubicBezTo>
                  <a:cubicBezTo>
                    <a:pt x="0" y="195"/>
                    <a:pt x="0" y="195"/>
                    <a:pt x="0" y="195"/>
                  </a:cubicBezTo>
                  <a:cubicBezTo>
                    <a:pt x="0" y="310"/>
                    <a:pt x="93" y="403"/>
                    <a:pt x="208" y="4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38" name="Freeform 60">
              <a:extLst>
                <a:ext uri="{FF2B5EF4-FFF2-40B4-BE49-F238E27FC236}">
                  <a16:creationId xmlns:a16="http://schemas.microsoft.com/office/drawing/2014/main" id="{804FD977-94FB-47D4-8710-00CE0869D75B}"/>
                </a:ext>
              </a:extLst>
            </p:cNvPr>
            <p:cNvSpPr>
              <a:spLocks/>
            </p:cNvSpPr>
            <p:nvPr userDrawn="1"/>
          </p:nvSpPr>
          <p:spPr bwMode="auto">
            <a:xfrm>
              <a:off x="3610" y="829"/>
              <a:ext cx="1049" cy="1024"/>
            </a:xfrm>
            <a:custGeom>
              <a:avLst/>
              <a:gdLst>
                <a:gd name="T0" fmla="*/ 542 w 560"/>
                <a:gd name="T1" fmla="*/ 18 h 547"/>
                <a:gd name="T2" fmla="*/ 542 w 560"/>
                <a:gd name="T3" fmla="*/ 267 h 547"/>
                <a:gd name="T4" fmla="*/ 280 w 560"/>
                <a:gd name="T5" fmla="*/ 529 h 547"/>
                <a:gd name="T6" fmla="*/ 18 w 560"/>
                <a:gd name="T7" fmla="*/ 267 h 547"/>
                <a:gd name="T8" fmla="*/ 18 w 560"/>
                <a:gd name="T9" fmla="*/ 18 h 547"/>
                <a:gd name="T10" fmla="*/ 0 w 560"/>
                <a:gd name="T11" fmla="*/ 0 h 547"/>
                <a:gd name="T12" fmla="*/ 0 w 560"/>
                <a:gd name="T13" fmla="*/ 0 h 547"/>
                <a:gd name="T14" fmla="*/ 0 w 560"/>
                <a:gd name="T15" fmla="*/ 267 h 547"/>
                <a:gd name="T16" fmla="*/ 280 w 560"/>
                <a:gd name="T17" fmla="*/ 547 h 547"/>
                <a:gd name="T18" fmla="*/ 280 w 560"/>
                <a:gd name="T19" fmla="*/ 547 h 547"/>
                <a:gd name="T20" fmla="*/ 560 w 560"/>
                <a:gd name="T21" fmla="*/ 267 h 547"/>
                <a:gd name="T22" fmla="*/ 560 w 560"/>
                <a:gd name="T23" fmla="*/ 0 h 547"/>
                <a:gd name="T24" fmla="*/ 560 w 560"/>
                <a:gd name="T25" fmla="*/ 0 h 547"/>
                <a:gd name="T26" fmla="*/ 542 w 560"/>
                <a:gd name="T27" fmla="*/ 1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0" h="547">
                  <a:moveTo>
                    <a:pt x="542" y="18"/>
                  </a:moveTo>
                  <a:cubicBezTo>
                    <a:pt x="542" y="267"/>
                    <a:pt x="542" y="267"/>
                    <a:pt x="542" y="267"/>
                  </a:cubicBezTo>
                  <a:cubicBezTo>
                    <a:pt x="542" y="412"/>
                    <a:pt x="425" y="529"/>
                    <a:pt x="280" y="529"/>
                  </a:cubicBezTo>
                  <a:cubicBezTo>
                    <a:pt x="135" y="529"/>
                    <a:pt x="18" y="412"/>
                    <a:pt x="18" y="267"/>
                  </a:cubicBezTo>
                  <a:cubicBezTo>
                    <a:pt x="18" y="18"/>
                    <a:pt x="18" y="18"/>
                    <a:pt x="18" y="18"/>
                  </a:cubicBezTo>
                  <a:cubicBezTo>
                    <a:pt x="0" y="0"/>
                    <a:pt x="0" y="0"/>
                    <a:pt x="0" y="0"/>
                  </a:cubicBezTo>
                  <a:cubicBezTo>
                    <a:pt x="0" y="0"/>
                    <a:pt x="0" y="0"/>
                    <a:pt x="0" y="0"/>
                  </a:cubicBezTo>
                  <a:cubicBezTo>
                    <a:pt x="0" y="267"/>
                    <a:pt x="0" y="267"/>
                    <a:pt x="0" y="267"/>
                  </a:cubicBezTo>
                  <a:cubicBezTo>
                    <a:pt x="0" y="422"/>
                    <a:pt x="125" y="547"/>
                    <a:pt x="280" y="547"/>
                  </a:cubicBezTo>
                  <a:cubicBezTo>
                    <a:pt x="280" y="547"/>
                    <a:pt x="280" y="547"/>
                    <a:pt x="280" y="547"/>
                  </a:cubicBezTo>
                  <a:cubicBezTo>
                    <a:pt x="435" y="547"/>
                    <a:pt x="560" y="422"/>
                    <a:pt x="560" y="267"/>
                  </a:cubicBezTo>
                  <a:cubicBezTo>
                    <a:pt x="560" y="0"/>
                    <a:pt x="560" y="0"/>
                    <a:pt x="560" y="0"/>
                  </a:cubicBezTo>
                  <a:cubicBezTo>
                    <a:pt x="560" y="0"/>
                    <a:pt x="560" y="0"/>
                    <a:pt x="560" y="0"/>
                  </a:cubicBezTo>
                  <a:lnTo>
                    <a:pt x="54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dirty="0"/>
            </a:p>
          </p:txBody>
        </p:sp>
        <p:sp>
          <p:nvSpPr>
            <p:cNvPr id="139" name="Freeform 61">
              <a:extLst>
                <a:ext uri="{FF2B5EF4-FFF2-40B4-BE49-F238E27FC236}">
                  <a16:creationId xmlns:a16="http://schemas.microsoft.com/office/drawing/2014/main" id="{76389089-28D0-4658-979A-5801220DC233}"/>
                </a:ext>
              </a:extLst>
            </p:cNvPr>
            <p:cNvSpPr>
              <a:spLocks/>
            </p:cNvSpPr>
            <p:nvPr userDrawn="1"/>
          </p:nvSpPr>
          <p:spPr bwMode="auto">
            <a:xfrm>
              <a:off x="3812" y="1031"/>
              <a:ext cx="643" cy="620"/>
            </a:xfrm>
            <a:custGeom>
              <a:avLst/>
              <a:gdLst>
                <a:gd name="T0" fmla="*/ 172 w 343"/>
                <a:gd name="T1" fmla="*/ 331 h 331"/>
                <a:gd name="T2" fmla="*/ 343 w 343"/>
                <a:gd name="T3" fmla="*/ 159 h 331"/>
                <a:gd name="T4" fmla="*/ 343 w 343"/>
                <a:gd name="T5" fmla="*/ 0 h 331"/>
                <a:gd name="T6" fmla="*/ 325 w 343"/>
                <a:gd name="T7" fmla="*/ 19 h 331"/>
                <a:gd name="T8" fmla="*/ 325 w 343"/>
                <a:gd name="T9" fmla="*/ 159 h 331"/>
                <a:gd name="T10" fmla="*/ 172 w 343"/>
                <a:gd name="T11" fmla="*/ 313 h 331"/>
                <a:gd name="T12" fmla="*/ 19 w 343"/>
                <a:gd name="T13" fmla="*/ 159 h 331"/>
                <a:gd name="T14" fmla="*/ 19 w 343"/>
                <a:gd name="T15" fmla="*/ 19 h 331"/>
                <a:gd name="T16" fmla="*/ 0 w 343"/>
                <a:gd name="T17" fmla="*/ 0 h 331"/>
                <a:gd name="T18" fmla="*/ 0 w 343"/>
                <a:gd name="T19" fmla="*/ 159 h 331"/>
                <a:gd name="T20" fmla="*/ 172 w 343"/>
                <a:gd name="T21"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331">
                  <a:moveTo>
                    <a:pt x="172" y="331"/>
                  </a:moveTo>
                  <a:cubicBezTo>
                    <a:pt x="267" y="331"/>
                    <a:pt x="343" y="254"/>
                    <a:pt x="343" y="159"/>
                  </a:cubicBezTo>
                  <a:cubicBezTo>
                    <a:pt x="343" y="0"/>
                    <a:pt x="343" y="0"/>
                    <a:pt x="343" y="0"/>
                  </a:cubicBezTo>
                  <a:cubicBezTo>
                    <a:pt x="325" y="19"/>
                    <a:pt x="325" y="19"/>
                    <a:pt x="325" y="19"/>
                  </a:cubicBezTo>
                  <a:cubicBezTo>
                    <a:pt x="325" y="159"/>
                    <a:pt x="325" y="159"/>
                    <a:pt x="325" y="159"/>
                  </a:cubicBezTo>
                  <a:cubicBezTo>
                    <a:pt x="325" y="244"/>
                    <a:pt x="257" y="313"/>
                    <a:pt x="172" y="313"/>
                  </a:cubicBezTo>
                  <a:cubicBezTo>
                    <a:pt x="87" y="313"/>
                    <a:pt x="19" y="244"/>
                    <a:pt x="19" y="159"/>
                  </a:cubicBezTo>
                  <a:cubicBezTo>
                    <a:pt x="19" y="19"/>
                    <a:pt x="19" y="19"/>
                    <a:pt x="19" y="19"/>
                  </a:cubicBezTo>
                  <a:cubicBezTo>
                    <a:pt x="0" y="0"/>
                    <a:pt x="0" y="0"/>
                    <a:pt x="0" y="0"/>
                  </a:cubicBezTo>
                  <a:cubicBezTo>
                    <a:pt x="0" y="159"/>
                    <a:pt x="0" y="159"/>
                    <a:pt x="0" y="159"/>
                  </a:cubicBezTo>
                  <a:cubicBezTo>
                    <a:pt x="0" y="254"/>
                    <a:pt x="77" y="331"/>
                    <a:pt x="172" y="3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40" name="Freeform 62">
              <a:extLst>
                <a:ext uri="{FF2B5EF4-FFF2-40B4-BE49-F238E27FC236}">
                  <a16:creationId xmlns:a16="http://schemas.microsoft.com/office/drawing/2014/main" id="{611A1921-94D8-4BB1-9147-A0B811B2E022}"/>
                </a:ext>
              </a:extLst>
            </p:cNvPr>
            <p:cNvSpPr>
              <a:spLocks/>
            </p:cNvSpPr>
            <p:nvPr userDrawn="1"/>
          </p:nvSpPr>
          <p:spPr bwMode="auto">
            <a:xfrm>
              <a:off x="3087" y="2114"/>
              <a:ext cx="137" cy="129"/>
            </a:xfrm>
            <a:custGeom>
              <a:avLst/>
              <a:gdLst>
                <a:gd name="T0" fmla="*/ 88 w 137"/>
                <a:gd name="T1" fmla="*/ 129 h 129"/>
                <a:gd name="T2" fmla="*/ 50 w 137"/>
                <a:gd name="T3" fmla="*/ 129 h 129"/>
                <a:gd name="T4" fmla="*/ 0 w 137"/>
                <a:gd name="T5" fmla="*/ 0 h 129"/>
                <a:gd name="T6" fmla="*/ 33 w 137"/>
                <a:gd name="T7" fmla="*/ 0 h 129"/>
                <a:gd name="T8" fmla="*/ 69 w 137"/>
                <a:gd name="T9" fmla="*/ 97 h 129"/>
                <a:gd name="T10" fmla="*/ 103 w 137"/>
                <a:gd name="T11" fmla="*/ 0 h 129"/>
                <a:gd name="T12" fmla="*/ 137 w 137"/>
                <a:gd name="T13" fmla="*/ 0 h 129"/>
                <a:gd name="T14" fmla="*/ 88 w 137"/>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9">
                  <a:moveTo>
                    <a:pt x="88" y="129"/>
                  </a:moveTo>
                  <a:lnTo>
                    <a:pt x="50" y="129"/>
                  </a:lnTo>
                  <a:lnTo>
                    <a:pt x="0" y="0"/>
                  </a:lnTo>
                  <a:lnTo>
                    <a:pt x="33" y="0"/>
                  </a:lnTo>
                  <a:lnTo>
                    <a:pt x="69" y="97"/>
                  </a:lnTo>
                  <a:lnTo>
                    <a:pt x="103" y="0"/>
                  </a:lnTo>
                  <a:lnTo>
                    <a:pt x="137" y="0"/>
                  </a:lnTo>
                  <a:lnTo>
                    <a:pt x="88"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41" name="Freeform 63">
              <a:extLst>
                <a:ext uri="{FF2B5EF4-FFF2-40B4-BE49-F238E27FC236}">
                  <a16:creationId xmlns:a16="http://schemas.microsoft.com/office/drawing/2014/main" id="{DBCCDBAE-833F-4E5A-B312-3924D872F10F}"/>
                </a:ext>
              </a:extLst>
            </p:cNvPr>
            <p:cNvSpPr>
              <a:spLocks noEditPoints="1"/>
            </p:cNvSpPr>
            <p:nvPr userDrawn="1"/>
          </p:nvSpPr>
          <p:spPr bwMode="auto">
            <a:xfrm>
              <a:off x="3235" y="2114"/>
              <a:ext cx="138" cy="129"/>
            </a:xfrm>
            <a:custGeom>
              <a:avLst/>
              <a:gdLst>
                <a:gd name="T0" fmla="*/ 138 w 138"/>
                <a:gd name="T1" fmla="*/ 129 h 129"/>
                <a:gd name="T2" fmla="*/ 105 w 138"/>
                <a:gd name="T3" fmla="*/ 129 h 129"/>
                <a:gd name="T4" fmla="*/ 95 w 138"/>
                <a:gd name="T5" fmla="*/ 103 h 129"/>
                <a:gd name="T6" fmla="*/ 43 w 138"/>
                <a:gd name="T7" fmla="*/ 103 h 129"/>
                <a:gd name="T8" fmla="*/ 34 w 138"/>
                <a:gd name="T9" fmla="*/ 129 h 129"/>
                <a:gd name="T10" fmla="*/ 0 w 138"/>
                <a:gd name="T11" fmla="*/ 129 h 129"/>
                <a:gd name="T12" fmla="*/ 50 w 138"/>
                <a:gd name="T13" fmla="*/ 0 h 129"/>
                <a:gd name="T14" fmla="*/ 88 w 138"/>
                <a:gd name="T15" fmla="*/ 0 h 129"/>
                <a:gd name="T16" fmla="*/ 138 w 138"/>
                <a:gd name="T17" fmla="*/ 129 h 129"/>
                <a:gd name="T18" fmla="*/ 52 w 138"/>
                <a:gd name="T19" fmla="*/ 75 h 129"/>
                <a:gd name="T20" fmla="*/ 86 w 138"/>
                <a:gd name="T21" fmla="*/ 75 h 129"/>
                <a:gd name="T22" fmla="*/ 69 w 138"/>
                <a:gd name="T23" fmla="*/ 30 h 129"/>
                <a:gd name="T24" fmla="*/ 52 w 138"/>
                <a:gd name="T25" fmla="*/ 7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29">
                  <a:moveTo>
                    <a:pt x="138" y="129"/>
                  </a:moveTo>
                  <a:lnTo>
                    <a:pt x="105" y="129"/>
                  </a:lnTo>
                  <a:lnTo>
                    <a:pt x="95" y="103"/>
                  </a:lnTo>
                  <a:lnTo>
                    <a:pt x="43" y="103"/>
                  </a:lnTo>
                  <a:lnTo>
                    <a:pt x="34" y="129"/>
                  </a:lnTo>
                  <a:lnTo>
                    <a:pt x="0" y="129"/>
                  </a:lnTo>
                  <a:lnTo>
                    <a:pt x="50" y="0"/>
                  </a:lnTo>
                  <a:lnTo>
                    <a:pt x="88" y="0"/>
                  </a:lnTo>
                  <a:lnTo>
                    <a:pt x="138" y="129"/>
                  </a:lnTo>
                  <a:close/>
                  <a:moveTo>
                    <a:pt x="52" y="75"/>
                  </a:moveTo>
                  <a:lnTo>
                    <a:pt x="86" y="75"/>
                  </a:lnTo>
                  <a:lnTo>
                    <a:pt x="69" y="30"/>
                  </a:lnTo>
                  <a:lnTo>
                    <a:pt x="5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42" name="Freeform 64">
              <a:extLst>
                <a:ext uri="{FF2B5EF4-FFF2-40B4-BE49-F238E27FC236}">
                  <a16:creationId xmlns:a16="http://schemas.microsoft.com/office/drawing/2014/main" id="{A40D08A6-6785-4B85-96BD-E2A2A93EB093}"/>
                </a:ext>
              </a:extLst>
            </p:cNvPr>
            <p:cNvSpPr>
              <a:spLocks noEditPoints="1"/>
            </p:cNvSpPr>
            <p:nvPr userDrawn="1"/>
          </p:nvSpPr>
          <p:spPr bwMode="auto">
            <a:xfrm>
              <a:off x="3400" y="2114"/>
              <a:ext cx="138" cy="129"/>
            </a:xfrm>
            <a:custGeom>
              <a:avLst/>
              <a:gdLst>
                <a:gd name="T0" fmla="*/ 138 w 138"/>
                <a:gd name="T1" fmla="*/ 129 h 129"/>
                <a:gd name="T2" fmla="*/ 105 w 138"/>
                <a:gd name="T3" fmla="*/ 129 h 129"/>
                <a:gd name="T4" fmla="*/ 95 w 138"/>
                <a:gd name="T5" fmla="*/ 103 h 129"/>
                <a:gd name="T6" fmla="*/ 43 w 138"/>
                <a:gd name="T7" fmla="*/ 103 h 129"/>
                <a:gd name="T8" fmla="*/ 33 w 138"/>
                <a:gd name="T9" fmla="*/ 129 h 129"/>
                <a:gd name="T10" fmla="*/ 0 w 138"/>
                <a:gd name="T11" fmla="*/ 129 h 129"/>
                <a:gd name="T12" fmla="*/ 50 w 138"/>
                <a:gd name="T13" fmla="*/ 0 h 129"/>
                <a:gd name="T14" fmla="*/ 88 w 138"/>
                <a:gd name="T15" fmla="*/ 0 h 129"/>
                <a:gd name="T16" fmla="*/ 138 w 138"/>
                <a:gd name="T17" fmla="*/ 129 h 129"/>
                <a:gd name="T18" fmla="*/ 52 w 138"/>
                <a:gd name="T19" fmla="*/ 75 h 129"/>
                <a:gd name="T20" fmla="*/ 86 w 138"/>
                <a:gd name="T21" fmla="*/ 75 h 129"/>
                <a:gd name="T22" fmla="*/ 69 w 138"/>
                <a:gd name="T23" fmla="*/ 30 h 129"/>
                <a:gd name="T24" fmla="*/ 52 w 138"/>
                <a:gd name="T25" fmla="*/ 7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29">
                  <a:moveTo>
                    <a:pt x="138" y="129"/>
                  </a:moveTo>
                  <a:lnTo>
                    <a:pt x="105" y="129"/>
                  </a:lnTo>
                  <a:lnTo>
                    <a:pt x="95" y="103"/>
                  </a:lnTo>
                  <a:lnTo>
                    <a:pt x="43" y="103"/>
                  </a:lnTo>
                  <a:lnTo>
                    <a:pt x="33" y="129"/>
                  </a:lnTo>
                  <a:lnTo>
                    <a:pt x="0" y="129"/>
                  </a:lnTo>
                  <a:lnTo>
                    <a:pt x="50" y="0"/>
                  </a:lnTo>
                  <a:lnTo>
                    <a:pt x="88" y="0"/>
                  </a:lnTo>
                  <a:lnTo>
                    <a:pt x="138" y="129"/>
                  </a:lnTo>
                  <a:close/>
                  <a:moveTo>
                    <a:pt x="52" y="75"/>
                  </a:moveTo>
                  <a:lnTo>
                    <a:pt x="86" y="75"/>
                  </a:lnTo>
                  <a:lnTo>
                    <a:pt x="69" y="30"/>
                  </a:lnTo>
                  <a:lnTo>
                    <a:pt x="5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43" name="Freeform 65">
              <a:extLst>
                <a:ext uri="{FF2B5EF4-FFF2-40B4-BE49-F238E27FC236}">
                  <a16:creationId xmlns:a16="http://schemas.microsoft.com/office/drawing/2014/main" id="{76CAAF63-178D-4081-8338-56301FB3AC2A}"/>
                </a:ext>
              </a:extLst>
            </p:cNvPr>
            <p:cNvSpPr>
              <a:spLocks/>
            </p:cNvSpPr>
            <p:nvPr userDrawn="1"/>
          </p:nvSpPr>
          <p:spPr bwMode="auto">
            <a:xfrm>
              <a:off x="3576" y="2114"/>
              <a:ext cx="97" cy="129"/>
            </a:xfrm>
            <a:custGeom>
              <a:avLst/>
              <a:gdLst>
                <a:gd name="T0" fmla="*/ 97 w 97"/>
                <a:gd name="T1" fmla="*/ 129 h 129"/>
                <a:gd name="T2" fmla="*/ 0 w 97"/>
                <a:gd name="T3" fmla="*/ 129 h 129"/>
                <a:gd name="T4" fmla="*/ 0 w 97"/>
                <a:gd name="T5" fmla="*/ 0 h 129"/>
                <a:gd name="T6" fmla="*/ 32 w 97"/>
                <a:gd name="T7" fmla="*/ 0 h 129"/>
                <a:gd name="T8" fmla="*/ 32 w 97"/>
                <a:gd name="T9" fmla="*/ 101 h 129"/>
                <a:gd name="T10" fmla="*/ 97 w 97"/>
                <a:gd name="T11" fmla="*/ 101 h 129"/>
                <a:gd name="T12" fmla="*/ 97 w 97"/>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97" h="129">
                  <a:moveTo>
                    <a:pt x="97" y="129"/>
                  </a:moveTo>
                  <a:lnTo>
                    <a:pt x="0" y="129"/>
                  </a:lnTo>
                  <a:lnTo>
                    <a:pt x="0" y="0"/>
                  </a:lnTo>
                  <a:lnTo>
                    <a:pt x="32" y="0"/>
                  </a:lnTo>
                  <a:lnTo>
                    <a:pt x="32" y="101"/>
                  </a:lnTo>
                  <a:lnTo>
                    <a:pt x="97" y="101"/>
                  </a:lnTo>
                  <a:lnTo>
                    <a:pt x="97"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44" name="Freeform 66">
              <a:extLst>
                <a:ext uri="{FF2B5EF4-FFF2-40B4-BE49-F238E27FC236}">
                  <a16:creationId xmlns:a16="http://schemas.microsoft.com/office/drawing/2014/main" id="{2EB0BFBE-3454-49E8-AF95-A9C9AACB1BF6}"/>
                </a:ext>
              </a:extLst>
            </p:cNvPr>
            <p:cNvSpPr>
              <a:spLocks/>
            </p:cNvSpPr>
            <p:nvPr userDrawn="1"/>
          </p:nvSpPr>
          <p:spPr bwMode="auto">
            <a:xfrm>
              <a:off x="3763" y="2114"/>
              <a:ext cx="116" cy="133"/>
            </a:xfrm>
            <a:custGeom>
              <a:avLst/>
              <a:gdLst>
                <a:gd name="T0" fmla="*/ 62 w 62"/>
                <a:gd name="T1" fmla="*/ 41 h 71"/>
                <a:gd name="T2" fmla="*/ 31 w 62"/>
                <a:gd name="T3" fmla="*/ 71 h 71"/>
                <a:gd name="T4" fmla="*/ 0 w 62"/>
                <a:gd name="T5" fmla="*/ 41 h 71"/>
                <a:gd name="T6" fmla="*/ 0 w 62"/>
                <a:gd name="T7" fmla="*/ 0 h 71"/>
                <a:gd name="T8" fmla="*/ 17 w 62"/>
                <a:gd name="T9" fmla="*/ 0 h 71"/>
                <a:gd name="T10" fmla="*/ 17 w 62"/>
                <a:gd name="T11" fmla="*/ 41 h 71"/>
                <a:gd name="T12" fmla="*/ 31 w 62"/>
                <a:gd name="T13" fmla="*/ 55 h 71"/>
                <a:gd name="T14" fmla="*/ 45 w 62"/>
                <a:gd name="T15" fmla="*/ 41 h 71"/>
                <a:gd name="T16" fmla="*/ 45 w 62"/>
                <a:gd name="T17" fmla="*/ 0 h 71"/>
                <a:gd name="T18" fmla="*/ 62 w 62"/>
                <a:gd name="T19" fmla="*/ 0 h 71"/>
                <a:gd name="T20" fmla="*/ 62 w 62"/>
                <a:gd name="T21"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71">
                  <a:moveTo>
                    <a:pt x="62" y="41"/>
                  </a:moveTo>
                  <a:cubicBezTo>
                    <a:pt x="62" y="60"/>
                    <a:pt x="50" y="71"/>
                    <a:pt x="31" y="71"/>
                  </a:cubicBezTo>
                  <a:cubicBezTo>
                    <a:pt x="12" y="71"/>
                    <a:pt x="0" y="60"/>
                    <a:pt x="0" y="41"/>
                  </a:cubicBezTo>
                  <a:cubicBezTo>
                    <a:pt x="0" y="0"/>
                    <a:pt x="0" y="0"/>
                    <a:pt x="0" y="0"/>
                  </a:cubicBezTo>
                  <a:cubicBezTo>
                    <a:pt x="17" y="0"/>
                    <a:pt x="17" y="0"/>
                    <a:pt x="17" y="0"/>
                  </a:cubicBezTo>
                  <a:cubicBezTo>
                    <a:pt x="17" y="41"/>
                    <a:pt x="17" y="41"/>
                    <a:pt x="17" y="41"/>
                  </a:cubicBezTo>
                  <a:cubicBezTo>
                    <a:pt x="17" y="50"/>
                    <a:pt x="23" y="55"/>
                    <a:pt x="31" y="55"/>
                  </a:cubicBezTo>
                  <a:cubicBezTo>
                    <a:pt x="40" y="55"/>
                    <a:pt x="45" y="50"/>
                    <a:pt x="45" y="41"/>
                  </a:cubicBezTo>
                  <a:cubicBezTo>
                    <a:pt x="45" y="0"/>
                    <a:pt x="45" y="0"/>
                    <a:pt x="45" y="0"/>
                  </a:cubicBezTo>
                  <a:cubicBezTo>
                    <a:pt x="62" y="0"/>
                    <a:pt x="62" y="0"/>
                    <a:pt x="62" y="0"/>
                  </a:cubicBezTo>
                  <a:lnTo>
                    <a:pt x="62"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45" name="Freeform 67">
              <a:extLst>
                <a:ext uri="{FF2B5EF4-FFF2-40B4-BE49-F238E27FC236}">
                  <a16:creationId xmlns:a16="http://schemas.microsoft.com/office/drawing/2014/main" id="{54852FFD-AA0E-49E0-A53B-8B9BB575F29D}"/>
                </a:ext>
              </a:extLst>
            </p:cNvPr>
            <p:cNvSpPr>
              <a:spLocks/>
            </p:cNvSpPr>
            <p:nvPr userDrawn="1"/>
          </p:nvSpPr>
          <p:spPr bwMode="auto">
            <a:xfrm>
              <a:off x="3928" y="2114"/>
              <a:ext cx="124" cy="129"/>
            </a:xfrm>
            <a:custGeom>
              <a:avLst/>
              <a:gdLst>
                <a:gd name="T0" fmla="*/ 124 w 124"/>
                <a:gd name="T1" fmla="*/ 129 h 129"/>
                <a:gd name="T2" fmla="*/ 94 w 124"/>
                <a:gd name="T3" fmla="*/ 129 h 129"/>
                <a:gd name="T4" fmla="*/ 32 w 124"/>
                <a:gd name="T5" fmla="*/ 50 h 129"/>
                <a:gd name="T6" fmla="*/ 32 w 124"/>
                <a:gd name="T7" fmla="*/ 129 h 129"/>
                <a:gd name="T8" fmla="*/ 0 w 124"/>
                <a:gd name="T9" fmla="*/ 129 h 129"/>
                <a:gd name="T10" fmla="*/ 0 w 124"/>
                <a:gd name="T11" fmla="*/ 0 h 129"/>
                <a:gd name="T12" fmla="*/ 32 w 124"/>
                <a:gd name="T13" fmla="*/ 0 h 129"/>
                <a:gd name="T14" fmla="*/ 92 w 124"/>
                <a:gd name="T15" fmla="*/ 78 h 129"/>
                <a:gd name="T16" fmla="*/ 92 w 124"/>
                <a:gd name="T17" fmla="*/ 0 h 129"/>
                <a:gd name="T18" fmla="*/ 124 w 124"/>
                <a:gd name="T19" fmla="*/ 0 h 129"/>
                <a:gd name="T20" fmla="*/ 124 w 124"/>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29">
                  <a:moveTo>
                    <a:pt x="124" y="129"/>
                  </a:moveTo>
                  <a:lnTo>
                    <a:pt x="94" y="129"/>
                  </a:lnTo>
                  <a:lnTo>
                    <a:pt x="32" y="50"/>
                  </a:lnTo>
                  <a:lnTo>
                    <a:pt x="32" y="129"/>
                  </a:lnTo>
                  <a:lnTo>
                    <a:pt x="0" y="129"/>
                  </a:lnTo>
                  <a:lnTo>
                    <a:pt x="0" y="0"/>
                  </a:lnTo>
                  <a:lnTo>
                    <a:pt x="32" y="0"/>
                  </a:lnTo>
                  <a:lnTo>
                    <a:pt x="92" y="78"/>
                  </a:lnTo>
                  <a:lnTo>
                    <a:pt x="92" y="0"/>
                  </a:lnTo>
                  <a:lnTo>
                    <a:pt x="124" y="0"/>
                  </a:lnTo>
                  <a:lnTo>
                    <a:pt x="124"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46" name="Rectangle 68">
              <a:extLst>
                <a:ext uri="{FF2B5EF4-FFF2-40B4-BE49-F238E27FC236}">
                  <a16:creationId xmlns:a16="http://schemas.microsoft.com/office/drawing/2014/main" id="{5C68B018-66D8-4669-AA9D-AE1EFEF6EC38}"/>
                </a:ext>
              </a:extLst>
            </p:cNvPr>
            <p:cNvSpPr>
              <a:spLocks noChangeArrowheads="1"/>
            </p:cNvSpPr>
            <p:nvPr userDrawn="1"/>
          </p:nvSpPr>
          <p:spPr bwMode="auto">
            <a:xfrm>
              <a:off x="4110" y="2114"/>
              <a:ext cx="32" cy="1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47" name="Freeform 69">
              <a:extLst>
                <a:ext uri="{FF2B5EF4-FFF2-40B4-BE49-F238E27FC236}">
                  <a16:creationId xmlns:a16="http://schemas.microsoft.com/office/drawing/2014/main" id="{65828879-D83B-49E8-B98D-D1F619B047FA}"/>
                </a:ext>
              </a:extLst>
            </p:cNvPr>
            <p:cNvSpPr>
              <a:spLocks/>
            </p:cNvSpPr>
            <p:nvPr userDrawn="1"/>
          </p:nvSpPr>
          <p:spPr bwMode="auto">
            <a:xfrm>
              <a:off x="4181" y="2114"/>
              <a:ext cx="137" cy="129"/>
            </a:xfrm>
            <a:custGeom>
              <a:avLst/>
              <a:gdLst>
                <a:gd name="T0" fmla="*/ 86 w 137"/>
                <a:gd name="T1" fmla="*/ 129 h 129"/>
                <a:gd name="T2" fmla="*/ 49 w 137"/>
                <a:gd name="T3" fmla="*/ 129 h 129"/>
                <a:gd name="T4" fmla="*/ 0 w 137"/>
                <a:gd name="T5" fmla="*/ 0 h 129"/>
                <a:gd name="T6" fmla="*/ 34 w 137"/>
                <a:gd name="T7" fmla="*/ 0 h 129"/>
                <a:gd name="T8" fmla="*/ 68 w 137"/>
                <a:gd name="T9" fmla="*/ 97 h 129"/>
                <a:gd name="T10" fmla="*/ 103 w 137"/>
                <a:gd name="T11" fmla="*/ 0 h 129"/>
                <a:gd name="T12" fmla="*/ 137 w 137"/>
                <a:gd name="T13" fmla="*/ 0 h 129"/>
                <a:gd name="T14" fmla="*/ 86 w 137"/>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9">
                  <a:moveTo>
                    <a:pt x="86" y="129"/>
                  </a:moveTo>
                  <a:lnTo>
                    <a:pt x="49" y="129"/>
                  </a:lnTo>
                  <a:lnTo>
                    <a:pt x="0" y="0"/>
                  </a:lnTo>
                  <a:lnTo>
                    <a:pt x="34" y="0"/>
                  </a:lnTo>
                  <a:lnTo>
                    <a:pt x="68" y="97"/>
                  </a:lnTo>
                  <a:lnTo>
                    <a:pt x="103" y="0"/>
                  </a:lnTo>
                  <a:lnTo>
                    <a:pt x="137" y="0"/>
                  </a:lnTo>
                  <a:lnTo>
                    <a:pt x="86"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48" name="Freeform 70">
              <a:extLst>
                <a:ext uri="{FF2B5EF4-FFF2-40B4-BE49-F238E27FC236}">
                  <a16:creationId xmlns:a16="http://schemas.microsoft.com/office/drawing/2014/main" id="{1790028F-3B24-4E0A-91B9-6A63026E4DC4}"/>
                </a:ext>
              </a:extLst>
            </p:cNvPr>
            <p:cNvSpPr>
              <a:spLocks/>
            </p:cNvSpPr>
            <p:nvPr userDrawn="1"/>
          </p:nvSpPr>
          <p:spPr bwMode="auto">
            <a:xfrm>
              <a:off x="4361" y="2114"/>
              <a:ext cx="101" cy="129"/>
            </a:xfrm>
            <a:custGeom>
              <a:avLst/>
              <a:gdLst>
                <a:gd name="T0" fmla="*/ 101 w 101"/>
                <a:gd name="T1" fmla="*/ 129 h 129"/>
                <a:gd name="T2" fmla="*/ 0 w 101"/>
                <a:gd name="T3" fmla="*/ 129 h 129"/>
                <a:gd name="T4" fmla="*/ 0 w 101"/>
                <a:gd name="T5" fmla="*/ 0 h 129"/>
                <a:gd name="T6" fmla="*/ 101 w 101"/>
                <a:gd name="T7" fmla="*/ 0 h 129"/>
                <a:gd name="T8" fmla="*/ 101 w 101"/>
                <a:gd name="T9" fmla="*/ 28 h 129"/>
                <a:gd name="T10" fmla="*/ 32 w 101"/>
                <a:gd name="T11" fmla="*/ 28 h 129"/>
                <a:gd name="T12" fmla="*/ 32 w 101"/>
                <a:gd name="T13" fmla="*/ 50 h 129"/>
                <a:gd name="T14" fmla="*/ 98 w 101"/>
                <a:gd name="T15" fmla="*/ 50 h 129"/>
                <a:gd name="T16" fmla="*/ 98 w 101"/>
                <a:gd name="T17" fmla="*/ 78 h 129"/>
                <a:gd name="T18" fmla="*/ 32 w 101"/>
                <a:gd name="T19" fmla="*/ 78 h 129"/>
                <a:gd name="T20" fmla="*/ 32 w 101"/>
                <a:gd name="T21" fmla="*/ 101 h 129"/>
                <a:gd name="T22" fmla="*/ 101 w 101"/>
                <a:gd name="T23" fmla="*/ 101 h 129"/>
                <a:gd name="T24" fmla="*/ 101 w 101"/>
                <a:gd name="T2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29">
                  <a:moveTo>
                    <a:pt x="101" y="129"/>
                  </a:moveTo>
                  <a:lnTo>
                    <a:pt x="0" y="129"/>
                  </a:lnTo>
                  <a:lnTo>
                    <a:pt x="0" y="0"/>
                  </a:lnTo>
                  <a:lnTo>
                    <a:pt x="101" y="0"/>
                  </a:lnTo>
                  <a:lnTo>
                    <a:pt x="101" y="28"/>
                  </a:lnTo>
                  <a:lnTo>
                    <a:pt x="32" y="28"/>
                  </a:lnTo>
                  <a:lnTo>
                    <a:pt x="32" y="50"/>
                  </a:lnTo>
                  <a:lnTo>
                    <a:pt x="98" y="50"/>
                  </a:lnTo>
                  <a:lnTo>
                    <a:pt x="98" y="78"/>
                  </a:lnTo>
                  <a:lnTo>
                    <a:pt x="32" y="78"/>
                  </a:lnTo>
                  <a:lnTo>
                    <a:pt x="32" y="101"/>
                  </a:lnTo>
                  <a:lnTo>
                    <a:pt x="101" y="101"/>
                  </a:lnTo>
                  <a:lnTo>
                    <a:pt x="101"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49" name="Freeform 71">
              <a:extLst>
                <a:ext uri="{FF2B5EF4-FFF2-40B4-BE49-F238E27FC236}">
                  <a16:creationId xmlns:a16="http://schemas.microsoft.com/office/drawing/2014/main" id="{9BBCC491-8B03-44E1-ADD5-0B4D25F8A24A}"/>
                </a:ext>
              </a:extLst>
            </p:cNvPr>
            <p:cNvSpPr>
              <a:spLocks/>
            </p:cNvSpPr>
            <p:nvPr userDrawn="1"/>
          </p:nvSpPr>
          <p:spPr bwMode="auto">
            <a:xfrm>
              <a:off x="4668" y="2110"/>
              <a:ext cx="113" cy="137"/>
            </a:xfrm>
            <a:custGeom>
              <a:avLst/>
              <a:gdLst>
                <a:gd name="T0" fmla="*/ 52 w 60"/>
                <a:gd name="T1" fmla="*/ 21 h 73"/>
                <a:gd name="T2" fmla="*/ 32 w 60"/>
                <a:gd name="T3" fmla="*/ 16 h 73"/>
                <a:gd name="T4" fmla="*/ 21 w 60"/>
                <a:gd name="T5" fmla="*/ 22 h 73"/>
                <a:gd name="T6" fmla="*/ 35 w 60"/>
                <a:gd name="T7" fmla="*/ 29 h 73"/>
                <a:gd name="T8" fmla="*/ 38 w 60"/>
                <a:gd name="T9" fmla="*/ 29 h 73"/>
                <a:gd name="T10" fmla="*/ 60 w 60"/>
                <a:gd name="T11" fmla="*/ 49 h 73"/>
                <a:gd name="T12" fmla="*/ 31 w 60"/>
                <a:gd name="T13" fmla="*/ 73 h 73"/>
                <a:gd name="T14" fmla="*/ 0 w 60"/>
                <a:gd name="T15" fmla="*/ 64 h 73"/>
                <a:gd name="T16" fmla="*/ 8 w 60"/>
                <a:gd name="T17" fmla="*/ 50 h 73"/>
                <a:gd name="T18" fmla="*/ 31 w 60"/>
                <a:gd name="T19" fmla="*/ 58 h 73"/>
                <a:gd name="T20" fmla="*/ 42 w 60"/>
                <a:gd name="T21" fmla="*/ 51 h 73"/>
                <a:gd name="T22" fmla="*/ 28 w 60"/>
                <a:gd name="T23" fmla="*/ 44 h 73"/>
                <a:gd name="T24" fmla="*/ 25 w 60"/>
                <a:gd name="T25" fmla="*/ 44 h 73"/>
                <a:gd name="T26" fmla="*/ 2 w 60"/>
                <a:gd name="T27" fmla="*/ 23 h 73"/>
                <a:gd name="T28" fmla="*/ 31 w 60"/>
                <a:gd name="T29" fmla="*/ 0 h 73"/>
                <a:gd name="T30" fmla="*/ 60 w 60"/>
                <a:gd name="T31" fmla="*/ 8 h 73"/>
                <a:gd name="T32" fmla="*/ 52 w 60"/>
                <a:gd name="T33" fmla="*/ 2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73">
                  <a:moveTo>
                    <a:pt x="52" y="21"/>
                  </a:moveTo>
                  <a:cubicBezTo>
                    <a:pt x="47" y="18"/>
                    <a:pt x="40" y="16"/>
                    <a:pt x="32" y="16"/>
                  </a:cubicBezTo>
                  <a:cubicBezTo>
                    <a:pt x="25" y="16"/>
                    <a:pt x="21" y="18"/>
                    <a:pt x="21" y="22"/>
                  </a:cubicBezTo>
                  <a:cubicBezTo>
                    <a:pt x="21" y="26"/>
                    <a:pt x="27" y="27"/>
                    <a:pt x="35" y="29"/>
                  </a:cubicBezTo>
                  <a:cubicBezTo>
                    <a:pt x="38" y="29"/>
                    <a:pt x="38" y="29"/>
                    <a:pt x="38" y="29"/>
                  </a:cubicBezTo>
                  <a:cubicBezTo>
                    <a:pt x="52" y="31"/>
                    <a:pt x="60" y="38"/>
                    <a:pt x="60" y="49"/>
                  </a:cubicBezTo>
                  <a:cubicBezTo>
                    <a:pt x="60" y="66"/>
                    <a:pt x="46" y="73"/>
                    <a:pt x="31" y="73"/>
                  </a:cubicBezTo>
                  <a:cubicBezTo>
                    <a:pt x="19" y="73"/>
                    <a:pt x="7" y="70"/>
                    <a:pt x="0" y="64"/>
                  </a:cubicBezTo>
                  <a:cubicBezTo>
                    <a:pt x="8" y="50"/>
                    <a:pt x="8" y="50"/>
                    <a:pt x="8" y="50"/>
                  </a:cubicBezTo>
                  <a:cubicBezTo>
                    <a:pt x="13" y="54"/>
                    <a:pt x="21" y="58"/>
                    <a:pt x="31" y="58"/>
                  </a:cubicBezTo>
                  <a:cubicBezTo>
                    <a:pt x="37" y="58"/>
                    <a:pt x="42" y="55"/>
                    <a:pt x="42" y="51"/>
                  </a:cubicBezTo>
                  <a:cubicBezTo>
                    <a:pt x="42" y="47"/>
                    <a:pt x="37" y="46"/>
                    <a:pt x="28" y="44"/>
                  </a:cubicBezTo>
                  <a:cubicBezTo>
                    <a:pt x="25" y="44"/>
                    <a:pt x="25" y="44"/>
                    <a:pt x="25" y="44"/>
                  </a:cubicBezTo>
                  <a:cubicBezTo>
                    <a:pt x="10" y="42"/>
                    <a:pt x="2" y="35"/>
                    <a:pt x="2" y="23"/>
                  </a:cubicBezTo>
                  <a:cubicBezTo>
                    <a:pt x="3" y="9"/>
                    <a:pt x="14" y="0"/>
                    <a:pt x="31" y="0"/>
                  </a:cubicBezTo>
                  <a:cubicBezTo>
                    <a:pt x="41" y="0"/>
                    <a:pt x="49" y="2"/>
                    <a:pt x="60" y="8"/>
                  </a:cubicBezTo>
                  <a:lnTo>
                    <a:pt x="5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50" name="Rectangle 72">
              <a:extLst>
                <a:ext uri="{FF2B5EF4-FFF2-40B4-BE49-F238E27FC236}">
                  <a16:creationId xmlns:a16="http://schemas.microsoft.com/office/drawing/2014/main" id="{9DBB09E7-E14C-4ECC-84A6-CDAABEFDE302}"/>
                </a:ext>
              </a:extLst>
            </p:cNvPr>
            <p:cNvSpPr>
              <a:spLocks noChangeArrowheads="1"/>
            </p:cNvSpPr>
            <p:nvPr userDrawn="1"/>
          </p:nvSpPr>
          <p:spPr bwMode="auto">
            <a:xfrm>
              <a:off x="4835" y="2114"/>
              <a:ext cx="32" cy="1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51" name="Freeform 73">
              <a:extLst>
                <a:ext uri="{FF2B5EF4-FFF2-40B4-BE49-F238E27FC236}">
                  <a16:creationId xmlns:a16="http://schemas.microsoft.com/office/drawing/2014/main" id="{1F5615C1-A08E-4FCF-81D4-909FAF908EA4}"/>
                </a:ext>
              </a:extLst>
            </p:cNvPr>
            <p:cNvSpPr>
              <a:spLocks/>
            </p:cNvSpPr>
            <p:nvPr userDrawn="1"/>
          </p:nvSpPr>
          <p:spPr bwMode="auto">
            <a:xfrm>
              <a:off x="4908" y="2114"/>
              <a:ext cx="111" cy="129"/>
            </a:xfrm>
            <a:custGeom>
              <a:avLst/>
              <a:gdLst>
                <a:gd name="T0" fmla="*/ 111 w 111"/>
                <a:gd name="T1" fmla="*/ 28 h 129"/>
                <a:gd name="T2" fmla="*/ 71 w 111"/>
                <a:gd name="T3" fmla="*/ 28 h 129"/>
                <a:gd name="T4" fmla="*/ 71 w 111"/>
                <a:gd name="T5" fmla="*/ 129 h 129"/>
                <a:gd name="T6" fmla="*/ 40 w 111"/>
                <a:gd name="T7" fmla="*/ 129 h 129"/>
                <a:gd name="T8" fmla="*/ 40 w 111"/>
                <a:gd name="T9" fmla="*/ 28 h 129"/>
                <a:gd name="T10" fmla="*/ 0 w 111"/>
                <a:gd name="T11" fmla="*/ 28 h 129"/>
                <a:gd name="T12" fmla="*/ 0 w 111"/>
                <a:gd name="T13" fmla="*/ 0 h 129"/>
                <a:gd name="T14" fmla="*/ 111 w 111"/>
                <a:gd name="T15" fmla="*/ 0 h 129"/>
                <a:gd name="T16" fmla="*/ 111 w 111"/>
                <a:gd name="T17"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9">
                  <a:moveTo>
                    <a:pt x="111" y="28"/>
                  </a:moveTo>
                  <a:lnTo>
                    <a:pt x="71" y="28"/>
                  </a:lnTo>
                  <a:lnTo>
                    <a:pt x="71" y="129"/>
                  </a:lnTo>
                  <a:lnTo>
                    <a:pt x="40" y="129"/>
                  </a:lnTo>
                  <a:lnTo>
                    <a:pt x="40" y="28"/>
                  </a:lnTo>
                  <a:lnTo>
                    <a:pt x="0" y="28"/>
                  </a:lnTo>
                  <a:lnTo>
                    <a:pt x="0" y="0"/>
                  </a:lnTo>
                  <a:lnTo>
                    <a:pt x="111" y="0"/>
                  </a:lnTo>
                  <a:lnTo>
                    <a:pt x="11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52" name="Freeform 74">
              <a:extLst>
                <a:ext uri="{FF2B5EF4-FFF2-40B4-BE49-F238E27FC236}">
                  <a16:creationId xmlns:a16="http://schemas.microsoft.com/office/drawing/2014/main" id="{F5238748-9E88-48C9-BC32-6B7F9887CDC0}"/>
                </a:ext>
              </a:extLst>
            </p:cNvPr>
            <p:cNvSpPr>
              <a:spLocks/>
            </p:cNvSpPr>
            <p:nvPr userDrawn="1"/>
          </p:nvSpPr>
          <p:spPr bwMode="auto">
            <a:xfrm>
              <a:off x="5049" y="2114"/>
              <a:ext cx="131" cy="129"/>
            </a:xfrm>
            <a:custGeom>
              <a:avLst/>
              <a:gdLst>
                <a:gd name="T0" fmla="*/ 82 w 131"/>
                <a:gd name="T1" fmla="*/ 80 h 129"/>
                <a:gd name="T2" fmla="*/ 82 w 131"/>
                <a:gd name="T3" fmla="*/ 129 h 129"/>
                <a:gd name="T4" fmla="*/ 50 w 131"/>
                <a:gd name="T5" fmla="*/ 129 h 129"/>
                <a:gd name="T6" fmla="*/ 50 w 131"/>
                <a:gd name="T7" fmla="*/ 80 h 129"/>
                <a:gd name="T8" fmla="*/ 0 w 131"/>
                <a:gd name="T9" fmla="*/ 0 h 129"/>
                <a:gd name="T10" fmla="*/ 37 w 131"/>
                <a:gd name="T11" fmla="*/ 0 h 129"/>
                <a:gd name="T12" fmla="*/ 67 w 131"/>
                <a:gd name="T13" fmla="*/ 52 h 129"/>
                <a:gd name="T14" fmla="*/ 95 w 131"/>
                <a:gd name="T15" fmla="*/ 0 h 129"/>
                <a:gd name="T16" fmla="*/ 131 w 131"/>
                <a:gd name="T17" fmla="*/ 0 h 129"/>
                <a:gd name="T18" fmla="*/ 82 w 131"/>
                <a:gd name="T19" fmla="*/ 8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29">
                  <a:moveTo>
                    <a:pt x="82" y="80"/>
                  </a:moveTo>
                  <a:lnTo>
                    <a:pt x="82" y="129"/>
                  </a:lnTo>
                  <a:lnTo>
                    <a:pt x="50" y="129"/>
                  </a:lnTo>
                  <a:lnTo>
                    <a:pt x="50" y="80"/>
                  </a:lnTo>
                  <a:lnTo>
                    <a:pt x="0" y="0"/>
                  </a:lnTo>
                  <a:lnTo>
                    <a:pt x="37" y="0"/>
                  </a:lnTo>
                  <a:lnTo>
                    <a:pt x="67" y="52"/>
                  </a:lnTo>
                  <a:lnTo>
                    <a:pt x="95" y="0"/>
                  </a:lnTo>
                  <a:lnTo>
                    <a:pt x="131" y="0"/>
                  </a:lnTo>
                  <a:lnTo>
                    <a:pt x="82"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53" name="Freeform 75">
              <a:extLst>
                <a:ext uri="{FF2B5EF4-FFF2-40B4-BE49-F238E27FC236}">
                  <a16:creationId xmlns:a16="http://schemas.microsoft.com/office/drawing/2014/main" id="{20A51453-8E3E-4FB7-9DB9-A56944BB1A26}"/>
                </a:ext>
              </a:extLst>
            </p:cNvPr>
            <p:cNvSpPr>
              <a:spLocks noEditPoints="1"/>
            </p:cNvSpPr>
            <p:nvPr userDrawn="1"/>
          </p:nvSpPr>
          <p:spPr bwMode="auto">
            <a:xfrm>
              <a:off x="4518" y="2114"/>
              <a:ext cx="122" cy="129"/>
            </a:xfrm>
            <a:custGeom>
              <a:avLst/>
              <a:gdLst>
                <a:gd name="T0" fmla="*/ 43 w 65"/>
                <a:gd name="T1" fmla="*/ 41 h 69"/>
                <a:gd name="T2" fmla="*/ 57 w 65"/>
                <a:gd name="T3" fmla="*/ 22 h 69"/>
                <a:gd name="T4" fmla="*/ 31 w 65"/>
                <a:gd name="T5" fmla="*/ 0 h 69"/>
                <a:gd name="T6" fmla="*/ 0 w 65"/>
                <a:gd name="T7" fmla="*/ 0 h 69"/>
                <a:gd name="T8" fmla="*/ 0 w 65"/>
                <a:gd name="T9" fmla="*/ 69 h 69"/>
                <a:gd name="T10" fmla="*/ 17 w 65"/>
                <a:gd name="T11" fmla="*/ 69 h 69"/>
                <a:gd name="T12" fmla="*/ 17 w 65"/>
                <a:gd name="T13" fmla="*/ 43 h 69"/>
                <a:gd name="T14" fmla="*/ 18 w 65"/>
                <a:gd name="T15" fmla="*/ 43 h 69"/>
                <a:gd name="T16" fmla="*/ 19 w 65"/>
                <a:gd name="T17" fmla="*/ 43 h 69"/>
                <a:gd name="T18" fmla="*/ 26 w 65"/>
                <a:gd name="T19" fmla="*/ 43 h 69"/>
                <a:gd name="T20" fmla="*/ 45 w 65"/>
                <a:gd name="T21" fmla="*/ 69 h 69"/>
                <a:gd name="T22" fmla="*/ 65 w 65"/>
                <a:gd name="T23" fmla="*/ 69 h 69"/>
                <a:gd name="T24" fmla="*/ 43 w 65"/>
                <a:gd name="T25" fmla="*/ 41 h 69"/>
                <a:gd name="T26" fmla="*/ 17 w 65"/>
                <a:gd name="T27" fmla="*/ 29 h 69"/>
                <a:gd name="T28" fmla="*/ 17 w 65"/>
                <a:gd name="T29" fmla="*/ 15 h 69"/>
                <a:gd name="T30" fmla="*/ 30 w 65"/>
                <a:gd name="T31" fmla="*/ 15 h 69"/>
                <a:gd name="T32" fmla="*/ 40 w 65"/>
                <a:gd name="T33" fmla="*/ 22 h 69"/>
                <a:gd name="T34" fmla="*/ 30 w 65"/>
                <a:gd name="T35" fmla="*/ 29 h 69"/>
                <a:gd name="T36" fmla="*/ 17 w 65"/>
                <a:gd name="T3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69">
                  <a:moveTo>
                    <a:pt x="43" y="41"/>
                  </a:moveTo>
                  <a:cubicBezTo>
                    <a:pt x="52" y="38"/>
                    <a:pt x="57" y="31"/>
                    <a:pt x="57" y="22"/>
                  </a:cubicBezTo>
                  <a:cubicBezTo>
                    <a:pt x="57" y="8"/>
                    <a:pt x="48" y="0"/>
                    <a:pt x="31" y="0"/>
                  </a:cubicBezTo>
                  <a:cubicBezTo>
                    <a:pt x="0" y="0"/>
                    <a:pt x="0" y="0"/>
                    <a:pt x="0" y="0"/>
                  </a:cubicBezTo>
                  <a:cubicBezTo>
                    <a:pt x="0" y="69"/>
                    <a:pt x="0" y="69"/>
                    <a:pt x="0" y="69"/>
                  </a:cubicBezTo>
                  <a:cubicBezTo>
                    <a:pt x="17" y="69"/>
                    <a:pt x="17" y="69"/>
                    <a:pt x="17" y="69"/>
                  </a:cubicBezTo>
                  <a:cubicBezTo>
                    <a:pt x="17" y="43"/>
                    <a:pt x="17" y="43"/>
                    <a:pt x="17" y="43"/>
                  </a:cubicBezTo>
                  <a:cubicBezTo>
                    <a:pt x="18" y="43"/>
                    <a:pt x="18" y="43"/>
                    <a:pt x="18" y="43"/>
                  </a:cubicBezTo>
                  <a:cubicBezTo>
                    <a:pt x="19" y="43"/>
                    <a:pt x="19" y="43"/>
                    <a:pt x="19" y="43"/>
                  </a:cubicBezTo>
                  <a:cubicBezTo>
                    <a:pt x="26" y="43"/>
                    <a:pt x="26" y="43"/>
                    <a:pt x="26" y="43"/>
                  </a:cubicBezTo>
                  <a:cubicBezTo>
                    <a:pt x="45" y="69"/>
                    <a:pt x="45" y="69"/>
                    <a:pt x="45" y="69"/>
                  </a:cubicBezTo>
                  <a:cubicBezTo>
                    <a:pt x="65" y="69"/>
                    <a:pt x="65" y="69"/>
                    <a:pt x="65" y="69"/>
                  </a:cubicBezTo>
                  <a:lnTo>
                    <a:pt x="43" y="41"/>
                  </a:lnTo>
                  <a:close/>
                  <a:moveTo>
                    <a:pt x="17" y="29"/>
                  </a:moveTo>
                  <a:cubicBezTo>
                    <a:pt x="17" y="15"/>
                    <a:pt x="17" y="15"/>
                    <a:pt x="17" y="15"/>
                  </a:cubicBezTo>
                  <a:cubicBezTo>
                    <a:pt x="30" y="15"/>
                    <a:pt x="30" y="15"/>
                    <a:pt x="30" y="15"/>
                  </a:cubicBezTo>
                  <a:cubicBezTo>
                    <a:pt x="36" y="15"/>
                    <a:pt x="40" y="17"/>
                    <a:pt x="40" y="22"/>
                  </a:cubicBezTo>
                  <a:cubicBezTo>
                    <a:pt x="40" y="27"/>
                    <a:pt x="37" y="29"/>
                    <a:pt x="30" y="29"/>
                  </a:cubicBezTo>
                  <a:lnTo>
                    <a:pt x="17"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54" name="Freeform 76">
              <a:extLst>
                <a:ext uri="{FF2B5EF4-FFF2-40B4-BE49-F238E27FC236}">
                  <a16:creationId xmlns:a16="http://schemas.microsoft.com/office/drawing/2014/main" id="{E4AF263F-1730-4966-A521-815F66882B68}"/>
                </a:ext>
              </a:extLst>
            </p:cNvPr>
            <p:cNvSpPr>
              <a:spLocks/>
            </p:cNvSpPr>
            <p:nvPr userDrawn="1"/>
          </p:nvSpPr>
          <p:spPr bwMode="auto">
            <a:xfrm>
              <a:off x="4704" y="806"/>
              <a:ext cx="47" cy="56"/>
            </a:xfrm>
            <a:custGeom>
              <a:avLst/>
              <a:gdLst>
                <a:gd name="T0" fmla="*/ 0 w 47"/>
                <a:gd name="T1" fmla="*/ 0 h 56"/>
                <a:gd name="T2" fmla="*/ 47 w 47"/>
                <a:gd name="T3" fmla="*/ 0 h 56"/>
                <a:gd name="T4" fmla="*/ 47 w 47"/>
                <a:gd name="T5" fmla="*/ 10 h 56"/>
                <a:gd name="T6" fmla="*/ 28 w 47"/>
                <a:gd name="T7" fmla="*/ 10 h 56"/>
                <a:gd name="T8" fmla="*/ 28 w 47"/>
                <a:gd name="T9" fmla="*/ 56 h 56"/>
                <a:gd name="T10" fmla="*/ 17 w 47"/>
                <a:gd name="T11" fmla="*/ 56 h 56"/>
                <a:gd name="T12" fmla="*/ 17 w 47"/>
                <a:gd name="T13" fmla="*/ 10 h 56"/>
                <a:gd name="T14" fmla="*/ 0 w 47"/>
                <a:gd name="T15" fmla="*/ 10 h 56"/>
                <a:gd name="T16" fmla="*/ 0 w 47"/>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6">
                  <a:moveTo>
                    <a:pt x="0" y="0"/>
                  </a:moveTo>
                  <a:lnTo>
                    <a:pt x="47" y="0"/>
                  </a:lnTo>
                  <a:lnTo>
                    <a:pt x="47" y="10"/>
                  </a:lnTo>
                  <a:lnTo>
                    <a:pt x="28" y="10"/>
                  </a:lnTo>
                  <a:lnTo>
                    <a:pt x="28" y="56"/>
                  </a:lnTo>
                  <a:lnTo>
                    <a:pt x="17" y="56"/>
                  </a:lnTo>
                  <a:lnTo>
                    <a:pt x="17" y="10"/>
                  </a:lnTo>
                  <a:lnTo>
                    <a:pt x="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55" name="Freeform 77">
              <a:extLst>
                <a:ext uri="{FF2B5EF4-FFF2-40B4-BE49-F238E27FC236}">
                  <a16:creationId xmlns:a16="http://schemas.microsoft.com/office/drawing/2014/main" id="{AD14A454-79EE-46E7-B596-40233655A54B}"/>
                </a:ext>
              </a:extLst>
            </p:cNvPr>
            <p:cNvSpPr>
              <a:spLocks/>
            </p:cNvSpPr>
            <p:nvPr userDrawn="1"/>
          </p:nvSpPr>
          <p:spPr bwMode="auto">
            <a:xfrm>
              <a:off x="4762" y="806"/>
              <a:ext cx="64" cy="56"/>
            </a:xfrm>
            <a:custGeom>
              <a:avLst/>
              <a:gdLst>
                <a:gd name="T0" fmla="*/ 0 w 64"/>
                <a:gd name="T1" fmla="*/ 0 h 56"/>
                <a:gd name="T2" fmla="*/ 13 w 64"/>
                <a:gd name="T3" fmla="*/ 0 h 56"/>
                <a:gd name="T4" fmla="*/ 32 w 64"/>
                <a:gd name="T5" fmla="*/ 36 h 56"/>
                <a:gd name="T6" fmla="*/ 51 w 64"/>
                <a:gd name="T7" fmla="*/ 0 h 56"/>
                <a:gd name="T8" fmla="*/ 64 w 64"/>
                <a:gd name="T9" fmla="*/ 0 h 56"/>
                <a:gd name="T10" fmla="*/ 64 w 64"/>
                <a:gd name="T11" fmla="*/ 56 h 56"/>
                <a:gd name="T12" fmla="*/ 53 w 64"/>
                <a:gd name="T13" fmla="*/ 56 h 56"/>
                <a:gd name="T14" fmla="*/ 53 w 64"/>
                <a:gd name="T15" fmla="*/ 15 h 56"/>
                <a:gd name="T16" fmla="*/ 36 w 64"/>
                <a:gd name="T17" fmla="*/ 51 h 56"/>
                <a:gd name="T18" fmla="*/ 28 w 64"/>
                <a:gd name="T19" fmla="*/ 51 h 56"/>
                <a:gd name="T20" fmla="*/ 9 w 64"/>
                <a:gd name="T21" fmla="*/ 15 h 56"/>
                <a:gd name="T22" fmla="*/ 9 w 64"/>
                <a:gd name="T23" fmla="*/ 56 h 56"/>
                <a:gd name="T24" fmla="*/ 0 w 64"/>
                <a:gd name="T25" fmla="*/ 56 h 56"/>
                <a:gd name="T26" fmla="*/ 0 w 64"/>
                <a:gd name="T2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56">
                  <a:moveTo>
                    <a:pt x="0" y="0"/>
                  </a:moveTo>
                  <a:lnTo>
                    <a:pt x="13" y="0"/>
                  </a:lnTo>
                  <a:lnTo>
                    <a:pt x="32" y="36"/>
                  </a:lnTo>
                  <a:lnTo>
                    <a:pt x="51" y="0"/>
                  </a:lnTo>
                  <a:lnTo>
                    <a:pt x="64" y="0"/>
                  </a:lnTo>
                  <a:lnTo>
                    <a:pt x="64" y="56"/>
                  </a:lnTo>
                  <a:lnTo>
                    <a:pt x="53" y="56"/>
                  </a:lnTo>
                  <a:lnTo>
                    <a:pt x="53" y="15"/>
                  </a:lnTo>
                  <a:lnTo>
                    <a:pt x="36" y="51"/>
                  </a:lnTo>
                  <a:lnTo>
                    <a:pt x="28" y="51"/>
                  </a:lnTo>
                  <a:lnTo>
                    <a:pt x="9" y="15"/>
                  </a:lnTo>
                  <a:lnTo>
                    <a:pt x="9" y="56"/>
                  </a:lnTo>
                  <a:lnTo>
                    <a:pt x="0" y="5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grpSp>
      <p:sp>
        <p:nvSpPr>
          <p:cNvPr id="80" name="Rectangle 79">
            <a:extLst>
              <a:ext uri="{FF2B5EF4-FFF2-40B4-BE49-F238E27FC236}">
                <a16:creationId xmlns:a16="http://schemas.microsoft.com/office/drawing/2014/main" id="{8CC8093C-1DC5-4021-B2D8-B629BBF874C2}"/>
              </a:ext>
            </a:extLst>
          </p:cNvPr>
          <p:cNvSpPr/>
          <p:nvPr userDrawn="1"/>
        </p:nvSpPr>
        <p:spPr>
          <a:xfrm>
            <a:off x="0" y="5763488"/>
            <a:ext cx="1964485" cy="66696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793594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7" name="Picture 6" descr="Back view of graduates in an outdoor graduation">
            <a:extLst>
              <a:ext uri="{FF2B5EF4-FFF2-40B4-BE49-F238E27FC236}">
                <a16:creationId xmlns:a16="http://schemas.microsoft.com/office/drawing/2014/main" id="{4BE52D91-DF7C-44D0-B930-427528D74B2D}"/>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l="1235" t="8410" b="8410"/>
          <a:stretch/>
        </p:blipFill>
        <p:spPr>
          <a:xfrm>
            <a:off x="1" y="0"/>
            <a:ext cx="12191593" cy="6858000"/>
          </a:xfrm>
          <a:prstGeom prst="rect">
            <a:avLst/>
          </a:prstGeom>
        </p:spPr>
      </p:pic>
      <p:pic>
        <p:nvPicPr>
          <p:cNvPr id="9" name="Picture 8">
            <a:extLst>
              <a:ext uri="{FF2B5EF4-FFF2-40B4-BE49-F238E27FC236}">
                <a16:creationId xmlns:a16="http://schemas.microsoft.com/office/drawing/2014/main" id="{E68C3356-C74D-4DF0-9CAD-AD72EBC73E54}"/>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l="42" r="42"/>
          <a:stretch/>
        </p:blipFill>
        <p:spPr>
          <a:xfrm>
            <a:off x="0" y="1"/>
            <a:ext cx="12192816" cy="6864252"/>
          </a:xfrm>
          <a:prstGeom prst="rect">
            <a:avLst/>
          </a:prstGeom>
        </p:spPr>
      </p:pic>
      <p:sp>
        <p:nvSpPr>
          <p:cNvPr id="10" name="Text Placeholder 9">
            <a:extLst>
              <a:ext uri="{FF2B5EF4-FFF2-40B4-BE49-F238E27FC236}">
                <a16:creationId xmlns:a16="http://schemas.microsoft.com/office/drawing/2014/main" id="{8297C371-C90E-4358-A146-FFC0B040C06B}"/>
              </a:ext>
            </a:extLst>
          </p:cNvPr>
          <p:cNvSpPr>
            <a:spLocks noGrp="1"/>
          </p:cNvSpPr>
          <p:nvPr>
            <p:ph type="body" sz="quarter" idx="10" hasCustomPrompt="1"/>
          </p:nvPr>
        </p:nvSpPr>
        <p:spPr>
          <a:xfrm>
            <a:off x="6637020" y="318068"/>
            <a:ext cx="5125403" cy="474784"/>
          </a:xfrm>
        </p:spPr>
        <p:txBody>
          <a:bodyPr>
            <a:normAutofit/>
          </a:bodyPr>
          <a:lstStyle>
            <a:lvl1pPr marL="0" indent="0">
              <a:lnSpc>
                <a:spcPct val="100000"/>
              </a:lnSpc>
              <a:spcBef>
                <a:spcPts val="0"/>
              </a:spcBef>
              <a:buNone/>
              <a:defRPr sz="1080" b="1" spc="180">
                <a:solidFill>
                  <a:schemeClr val="bg1"/>
                </a:solidFill>
                <a:latin typeface="Corbel" panose="020B0503020204020204" pitchFamily="34" charset="0"/>
              </a:defRPr>
            </a:lvl1pPr>
            <a:lvl2pPr marL="457198" indent="0">
              <a:buNone/>
              <a:defRPr sz="1740">
                <a:solidFill>
                  <a:schemeClr val="bg1"/>
                </a:solidFill>
                <a:latin typeface="Corbel" panose="020B0503020204020204" pitchFamily="34" charset="0"/>
              </a:defRPr>
            </a:lvl2pPr>
            <a:lvl3pPr marL="914396" indent="0">
              <a:buNone/>
              <a:defRPr sz="1740">
                <a:solidFill>
                  <a:schemeClr val="bg1"/>
                </a:solidFill>
                <a:latin typeface="Corbel" panose="020B0503020204020204" pitchFamily="34" charset="0"/>
              </a:defRPr>
            </a:lvl3pPr>
            <a:lvl4pPr marL="1371592" indent="0">
              <a:buNone/>
              <a:defRPr sz="1740">
                <a:solidFill>
                  <a:schemeClr val="bg1"/>
                </a:solidFill>
                <a:latin typeface="Corbel" panose="020B0503020204020204" pitchFamily="34" charset="0"/>
              </a:defRPr>
            </a:lvl4pPr>
            <a:lvl5pPr marL="1828790" indent="0">
              <a:buNone/>
              <a:defRPr sz="1740">
                <a:solidFill>
                  <a:schemeClr val="bg1"/>
                </a:solidFill>
                <a:latin typeface="Corbel" panose="020B0503020204020204" pitchFamily="34" charset="0"/>
              </a:defRPr>
            </a:lvl5pPr>
          </a:lstStyle>
          <a:p>
            <a:pPr lvl="0"/>
            <a:r>
              <a:rPr lang="en-ZA" dirty="0"/>
              <a:t>PRESENTATION TITLE IN CORBEL BOLD TWENTY POINT TEXT</a:t>
            </a:r>
          </a:p>
        </p:txBody>
      </p:sp>
      <p:sp>
        <p:nvSpPr>
          <p:cNvPr id="12" name="Text Placeholder 11">
            <a:extLst>
              <a:ext uri="{FF2B5EF4-FFF2-40B4-BE49-F238E27FC236}">
                <a16:creationId xmlns:a16="http://schemas.microsoft.com/office/drawing/2014/main" id="{A1C79E85-2CEB-4370-BDC8-2217555DC4E2}"/>
              </a:ext>
            </a:extLst>
          </p:cNvPr>
          <p:cNvSpPr>
            <a:spLocks noGrp="1"/>
          </p:cNvSpPr>
          <p:nvPr>
            <p:ph type="body" sz="quarter" idx="11" hasCustomPrompt="1"/>
          </p:nvPr>
        </p:nvSpPr>
        <p:spPr>
          <a:xfrm>
            <a:off x="1879023" y="2622775"/>
            <a:ext cx="6193675" cy="1790700"/>
          </a:xfrm>
        </p:spPr>
        <p:txBody>
          <a:bodyPr>
            <a:noAutofit/>
          </a:bodyPr>
          <a:lstStyle>
            <a:lvl1pPr marL="0" indent="0" algn="ctr">
              <a:buNone/>
              <a:defRPr sz="2880" i="1">
                <a:solidFill>
                  <a:schemeClr val="bg1"/>
                </a:solidFill>
                <a:latin typeface="Corbel" panose="020B0503020204020204" pitchFamily="34" charset="0"/>
              </a:defRPr>
            </a:lvl1pPr>
            <a:lvl2pPr>
              <a:defRPr sz="2880">
                <a:solidFill>
                  <a:schemeClr val="bg1"/>
                </a:solidFill>
                <a:latin typeface="Corbel" panose="020B0503020204020204" pitchFamily="34" charset="0"/>
              </a:defRPr>
            </a:lvl2pPr>
            <a:lvl3pPr>
              <a:defRPr sz="2880">
                <a:solidFill>
                  <a:schemeClr val="bg1"/>
                </a:solidFill>
                <a:latin typeface="Corbel" panose="020B0503020204020204" pitchFamily="34" charset="0"/>
              </a:defRPr>
            </a:lvl3pPr>
            <a:lvl4pPr>
              <a:defRPr sz="2880">
                <a:solidFill>
                  <a:schemeClr val="bg1"/>
                </a:solidFill>
                <a:latin typeface="Corbel" panose="020B0503020204020204" pitchFamily="34" charset="0"/>
              </a:defRPr>
            </a:lvl4pPr>
            <a:lvl5pPr>
              <a:defRPr sz="2880">
                <a:solidFill>
                  <a:schemeClr val="bg1"/>
                </a:solidFill>
                <a:latin typeface="Corbel" panose="020B0503020204020204" pitchFamily="34" charset="0"/>
              </a:defRPr>
            </a:lvl5pPr>
          </a:lstStyle>
          <a:p>
            <a:pPr lvl="0"/>
            <a:r>
              <a:rPr lang="en-ZA" dirty="0"/>
              <a:t>“Informative page here for isolated statements or powerful quotes on a selected image background”</a:t>
            </a:r>
          </a:p>
        </p:txBody>
      </p:sp>
      <p:sp>
        <p:nvSpPr>
          <p:cNvPr id="15" name="Text Placeholder 14">
            <a:extLst>
              <a:ext uri="{FF2B5EF4-FFF2-40B4-BE49-F238E27FC236}">
                <a16:creationId xmlns:a16="http://schemas.microsoft.com/office/drawing/2014/main" id="{FE9A4BF5-584F-452D-803D-D5760FE8DB0C}"/>
              </a:ext>
            </a:extLst>
          </p:cNvPr>
          <p:cNvSpPr>
            <a:spLocks noGrp="1"/>
          </p:cNvSpPr>
          <p:nvPr>
            <p:ph type="body" sz="quarter" idx="12" hasCustomPrompt="1"/>
          </p:nvPr>
        </p:nvSpPr>
        <p:spPr>
          <a:xfrm>
            <a:off x="3348991" y="4526280"/>
            <a:ext cx="2537460" cy="274320"/>
          </a:xfrm>
        </p:spPr>
        <p:txBody>
          <a:bodyPr>
            <a:noAutofit/>
          </a:bodyPr>
          <a:lstStyle>
            <a:lvl1pPr marL="0" indent="0" algn="ctr">
              <a:buNone/>
              <a:defRPr sz="1680">
                <a:solidFill>
                  <a:schemeClr val="bg1"/>
                </a:solidFill>
                <a:latin typeface="Corbel" panose="020B0503020204020204" pitchFamily="34" charset="0"/>
              </a:defRPr>
            </a:lvl1pPr>
            <a:lvl2pPr>
              <a:defRPr sz="1440">
                <a:solidFill>
                  <a:schemeClr val="bg1"/>
                </a:solidFill>
                <a:latin typeface="Corbel" panose="020B0503020204020204" pitchFamily="34" charset="0"/>
              </a:defRPr>
            </a:lvl2pPr>
            <a:lvl3pPr>
              <a:defRPr sz="1200">
                <a:solidFill>
                  <a:schemeClr val="bg1"/>
                </a:solidFill>
                <a:latin typeface="Corbel" panose="020B0503020204020204" pitchFamily="34" charset="0"/>
              </a:defRPr>
            </a:lvl3pPr>
            <a:lvl4pPr>
              <a:defRPr sz="1080">
                <a:solidFill>
                  <a:schemeClr val="bg1"/>
                </a:solidFill>
                <a:latin typeface="Corbel" panose="020B0503020204020204" pitchFamily="34" charset="0"/>
              </a:defRPr>
            </a:lvl4pPr>
            <a:lvl5pPr>
              <a:defRPr sz="1080">
                <a:solidFill>
                  <a:schemeClr val="bg1"/>
                </a:solidFill>
                <a:latin typeface="Corbel" panose="020B0503020204020204" pitchFamily="34" charset="0"/>
              </a:defRPr>
            </a:lvl5pPr>
          </a:lstStyle>
          <a:p>
            <a:pPr lvl="0"/>
            <a:r>
              <a:rPr lang="en-US" dirty="0"/>
              <a:t>- Anonymous</a:t>
            </a:r>
          </a:p>
        </p:txBody>
      </p:sp>
      <p:sp>
        <p:nvSpPr>
          <p:cNvPr id="8" name="Oval 7">
            <a:extLst>
              <a:ext uri="{FF2B5EF4-FFF2-40B4-BE49-F238E27FC236}">
                <a16:creationId xmlns:a16="http://schemas.microsoft.com/office/drawing/2014/main" id="{A3D44A40-3F39-4DE7-A43D-79CDA7F3F59B}"/>
              </a:ext>
            </a:extLst>
          </p:cNvPr>
          <p:cNvSpPr/>
          <p:nvPr userDrawn="1"/>
        </p:nvSpPr>
        <p:spPr>
          <a:xfrm>
            <a:off x="11037572" y="6208141"/>
            <a:ext cx="394129" cy="39412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lide Number Placeholder 5">
            <a:extLst>
              <a:ext uri="{FF2B5EF4-FFF2-40B4-BE49-F238E27FC236}">
                <a16:creationId xmlns:a16="http://schemas.microsoft.com/office/drawing/2014/main" id="{A2EB1B39-F3EC-4927-BB91-B4184DB375AA}"/>
              </a:ext>
            </a:extLst>
          </p:cNvPr>
          <p:cNvSpPr>
            <a:spLocks noGrp="1"/>
          </p:cNvSpPr>
          <p:nvPr>
            <p:ph type="sldNum" sz="quarter" idx="4"/>
          </p:nvPr>
        </p:nvSpPr>
        <p:spPr>
          <a:xfrm>
            <a:off x="11055565" y="6212046"/>
            <a:ext cx="358140" cy="365125"/>
          </a:xfrm>
          <a:prstGeom prst="rect">
            <a:avLst/>
          </a:prstGeom>
        </p:spPr>
        <p:txBody>
          <a:bodyPr vert="horz" wrap="none" lIns="91440" tIns="45720" rIns="91440" bIns="45720" rtlCol="0" anchor="ctr"/>
          <a:lstStyle>
            <a:lvl1pPr algn="ctr">
              <a:defRPr sz="1200" b="1">
                <a:solidFill>
                  <a:schemeClr val="bg1"/>
                </a:solidFill>
                <a:latin typeface="Corbel" panose="020B0503020204020204" pitchFamily="34" charset="0"/>
              </a:defRPr>
            </a:lvl1pPr>
          </a:lstStyle>
          <a:p>
            <a:fld id="{F8A8E145-EC7E-466A-9731-DF4E630296A6}" type="slidenum">
              <a:rPr lang="en-US" smtClean="0"/>
              <a:pPr/>
              <a:t>‹#›</a:t>
            </a:fld>
            <a:endParaRPr lang="en-US" dirty="0"/>
          </a:p>
        </p:txBody>
      </p:sp>
      <p:grpSp>
        <p:nvGrpSpPr>
          <p:cNvPr id="14" name="Group 4">
            <a:extLst>
              <a:ext uri="{FF2B5EF4-FFF2-40B4-BE49-F238E27FC236}">
                <a16:creationId xmlns:a16="http://schemas.microsoft.com/office/drawing/2014/main" id="{2B398948-E102-489C-8E6B-D45C0A57EEA2}"/>
              </a:ext>
            </a:extLst>
          </p:cNvPr>
          <p:cNvGrpSpPr>
            <a:grpSpLocks noChangeAspect="1"/>
          </p:cNvGrpSpPr>
          <p:nvPr userDrawn="1"/>
        </p:nvGrpSpPr>
        <p:grpSpPr bwMode="auto">
          <a:xfrm>
            <a:off x="773431" y="309564"/>
            <a:ext cx="726757" cy="240983"/>
            <a:chOff x="812" y="325"/>
            <a:chExt cx="763" cy="253"/>
          </a:xfrm>
        </p:grpSpPr>
        <p:sp>
          <p:nvSpPr>
            <p:cNvPr id="16" name="Freeform 5">
              <a:extLst>
                <a:ext uri="{FF2B5EF4-FFF2-40B4-BE49-F238E27FC236}">
                  <a16:creationId xmlns:a16="http://schemas.microsoft.com/office/drawing/2014/main" id="{2B2EC396-12C9-4E05-A9A0-28D13C499B7A}"/>
                </a:ext>
              </a:extLst>
            </p:cNvPr>
            <p:cNvSpPr>
              <a:spLocks/>
            </p:cNvSpPr>
            <p:nvPr userDrawn="1"/>
          </p:nvSpPr>
          <p:spPr bwMode="auto">
            <a:xfrm>
              <a:off x="850" y="376"/>
              <a:ext cx="177" cy="163"/>
            </a:xfrm>
            <a:custGeom>
              <a:avLst/>
              <a:gdLst>
                <a:gd name="T0" fmla="*/ 13 w 119"/>
                <a:gd name="T1" fmla="*/ 49 h 109"/>
                <a:gd name="T2" fmla="*/ 13 w 119"/>
                <a:gd name="T3" fmla="*/ 13 h 109"/>
                <a:gd name="T4" fmla="*/ 0 w 119"/>
                <a:gd name="T5" fmla="*/ 0 h 109"/>
                <a:gd name="T6" fmla="*/ 0 w 119"/>
                <a:gd name="T7" fmla="*/ 49 h 109"/>
                <a:gd name="T8" fmla="*/ 60 w 119"/>
                <a:gd name="T9" fmla="*/ 109 h 109"/>
                <a:gd name="T10" fmla="*/ 119 w 119"/>
                <a:gd name="T11" fmla="*/ 49 h 109"/>
                <a:gd name="T12" fmla="*/ 119 w 119"/>
                <a:gd name="T13" fmla="*/ 0 h 109"/>
                <a:gd name="T14" fmla="*/ 107 w 119"/>
                <a:gd name="T15" fmla="*/ 13 h 109"/>
                <a:gd name="T16" fmla="*/ 107 w 119"/>
                <a:gd name="T17" fmla="*/ 49 h 109"/>
                <a:gd name="T18" fmla="*/ 60 w 119"/>
                <a:gd name="T19" fmla="*/ 96 h 109"/>
                <a:gd name="T20" fmla="*/ 13 w 119"/>
                <a:gd name="T21" fmla="*/ 4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109">
                  <a:moveTo>
                    <a:pt x="13" y="49"/>
                  </a:moveTo>
                  <a:cubicBezTo>
                    <a:pt x="13" y="13"/>
                    <a:pt x="13" y="13"/>
                    <a:pt x="13" y="13"/>
                  </a:cubicBezTo>
                  <a:cubicBezTo>
                    <a:pt x="0" y="0"/>
                    <a:pt x="0" y="0"/>
                    <a:pt x="0" y="0"/>
                  </a:cubicBezTo>
                  <a:cubicBezTo>
                    <a:pt x="0" y="49"/>
                    <a:pt x="0" y="49"/>
                    <a:pt x="0" y="49"/>
                  </a:cubicBezTo>
                  <a:cubicBezTo>
                    <a:pt x="0" y="82"/>
                    <a:pt x="27" y="109"/>
                    <a:pt x="60" y="109"/>
                  </a:cubicBezTo>
                  <a:cubicBezTo>
                    <a:pt x="93" y="109"/>
                    <a:pt x="119" y="82"/>
                    <a:pt x="119" y="49"/>
                  </a:cubicBezTo>
                  <a:cubicBezTo>
                    <a:pt x="119" y="0"/>
                    <a:pt x="119" y="0"/>
                    <a:pt x="119" y="0"/>
                  </a:cubicBezTo>
                  <a:cubicBezTo>
                    <a:pt x="107" y="13"/>
                    <a:pt x="107" y="13"/>
                    <a:pt x="107" y="13"/>
                  </a:cubicBezTo>
                  <a:cubicBezTo>
                    <a:pt x="107" y="49"/>
                    <a:pt x="107" y="49"/>
                    <a:pt x="107" y="49"/>
                  </a:cubicBezTo>
                  <a:cubicBezTo>
                    <a:pt x="107" y="75"/>
                    <a:pt x="86" y="96"/>
                    <a:pt x="60" y="96"/>
                  </a:cubicBezTo>
                  <a:cubicBezTo>
                    <a:pt x="34" y="96"/>
                    <a:pt x="13" y="75"/>
                    <a:pt x="13"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7" name="Freeform 6">
              <a:extLst>
                <a:ext uri="{FF2B5EF4-FFF2-40B4-BE49-F238E27FC236}">
                  <a16:creationId xmlns:a16="http://schemas.microsoft.com/office/drawing/2014/main" id="{E5D0A129-663F-46DB-8865-741BD7DCABAF}"/>
                </a:ext>
              </a:extLst>
            </p:cNvPr>
            <p:cNvSpPr>
              <a:spLocks/>
            </p:cNvSpPr>
            <p:nvPr userDrawn="1"/>
          </p:nvSpPr>
          <p:spPr bwMode="auto">
            <a:xfrm>
              <a:off x="812" y="338"/>
              <a:ext cx="253" cy="240"/>
            </a:xfrm>
            <a:custGeom>
              <a:avLst/>
              <a:gdLst>
                <a:gd name="T0" fmla="*/ 158 w 171"/>
                <a:gd name="T1" fmla="*/ 13 h 160"/>
                <a:gd name="T2" fmla="*/ 158 w 171"/>
                <a:gd name="T3" fmla="*/ 74 h 160"/>
                <a:gd name="T4" fmla="*/ 86 w 171"/>
                <a:gd name="T5" fmla="*/ 147 h 160"/>
                <a:gd name="T6" fmla="*/ 13 w 171"/>
                <a:gd name="T7" fmla="*/ 74 h 160"/>
                <a:gd name="T8" fmla="*/ 13 w 171"/>
                <a:gd name="T9" fmla="*/ 13 h 160"/>
                <a:gd name="T10" fmla="*/ 0 w 171"/>
                <a:gd name="T11" fmla="*/ 0 h 160"/>
                <a:gd name="T12" fmla="*/ 0 w 171"/>
                <a:gd name="T13" fmla="*/ 74 h 160"/>
                <a:gd name="T14" fmla="*/ 86 w 171"/>
                <a:gd name="T15" fmla="*/ 160 h 160"/>
                <a:gd name="T16" fmla="*/ 86 w 171"/>
                <a:gd name="T17" fmla="*/ 160 h 160"/>
                <a:gd name="T18" fmla="*/ 171 w 171"/>
                <a:gd name="T19" fmla="*/ 74 h 160"/>
                <a:gd name="T20" fmla="*/ 171 w 171"/>
                <a:gd name="T21" fmla="*/ 0 h 160"/>
                <a:gd name="T22" fmla="*/ 158 w 171"/>
                <a:gd name="T23" fmla="*/ 1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160">
                  <a:moveTo>
                    <a:pt x="158" y="13"/>
                  </a:moveTo>
                  <a:cubicBezTo>
                    <a:pt x="158" y="74"/>
                    <a:pt x="158" y="74"/>
                    <a:pt x="158" y="74"/>
                  </a:cubicBezTo>
                  <a:cubicBezTo>
                    <a:pt x="158" y="114"/>
                    <a:pt x="126" y="147"/>
                    <a:pt x="86" y="147"/>
                  </a:cubicBezTo>
                  <a:cubicBezTo>
                    <a:pt x="46" y="147"/>
                    <a:pt x="13" y="114"/>
                    <a:pt x="13" y="74"/>
                  </a:cubicBezTo>
                  <a:cubicBezTo>
                    <a:pt x="13" y="13"/>
                    <a:pt x="13" y="13"/>
                    <a:pt x="13" y="13"/>
                  </a:cubicBezTo>
                  <a:cubicBezTo>
                    <a:pt x="0" y="0"/>
                    <a:pt x="0" y="0"/>
                    <a:pt x="0" y="0"/>
                  </a:cubicBezTo>
                  <a:cubicBezTo>
                    <a:pt x="0" y="74"/>
                    <a:pt x="0" y="74"/>
                    <a:pt x="0" y="74"/>
                  </a:cubicBezTo>
                  <a:cubicBezTo>
                    <a:pt x="0" y="122"/>
                    <a:pt x="38" y="160"/>
                    <a:pt x="86" y="160"/>
                  </a:cubicBezTo>
                  <a:cubicBezTo>
                    <a:pt x="86" y="160"/>
                    <a:pt x="86" y="160"/>
                    <a:pt x="86" y="160"/>
                  </a:cubicBezTo>
                  <a:cubicBezTo>
                    <a:pt x="133" y="160"/>
                    <a:pt x="171" y="122"/>
                    <a:pt x="171" y="74"/>
                  </a:cubicBezTo>
                  <a:cubicBezTo>
                    <a:pt x="171" y="0"/>
                    <a:pt x="171" y="0"/>
                    <a:pt x="171" y="0"/>
                  </a:cubicBezTo>
                  <a:lnTo>
                    <a:pt x="15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8" name="Freeform 7">
              <a:extLst>
                <a:ext uri="{FF2B5EF4-FFF2-40B4-BE49-F238E27FC236}">
                  <a16:creationId xmlns:a16="http://schemas.microsoft.com/office/drawing/2014/main" id="{FB57B050-3F07-4197-96FC-C35A53B1D64F}"/>
                </a:ext>
              </a:extLst>
            </p:cNvPr>
            <p:cNvSpPr>
              <a:spLocks/>
            </p:cNvSpPr>
            <p:nvPr userDrawn="1"/>
          </p:nvSpPr>
          <p:spPr bwMode="auto">
            <a:xfrm>
              <a:off x="889" y="415"/>
              <a:ext cx="28" cy="39"/>
            </a:xfrm>
            <a:custGeom>
              <a:avLst/>
              <a:gdLst>
                <a:gd name="T0" fmla="*/ 0 w 19"/>
                <a:gd name="T1" fmla="*/ 19 h 26"/>
                <a:gd name="T2" fmla="*/ 7 w 19"/>
                <a:gd name="T3" fmla="*/ 26 h 26"/>
                <a:gd name="T4" fmla="*/ 19 w 19"/>
                <a:gd name="T5" fmla="*/ 19 h 26"/>
                <a:gd name="T6" fmla="*/ 0 w 19"/>
                <a:gd name="T7" fmla="*/ 0 h 26"/>
                <a:gd name="T8" fmla="*/ 0 w 19"/>
                <a:gd name="T9" fmla="*/ 19 h 26"/>
              </a:gdLst>
              <a:ahLst/>
              <a:cxnLst>
                <a:cxn ang="0">
                  <a:pos x="T0" y="T1"/>
                </a:cxn>
                <a:cxn ang="0">
                  <a:pos x="T2" y="T3"/>
                </a:cxn>
                <a:cxn ang="0">
                  <a:pos x="T4" y="T5"/>
                </a:cxn>
                <a:cxn ang="0">
                  <a:pos x="T6" y="T7"/>
                </a:cxn>
                <a:cxn ang="0">
                  <a:pos x="T8" y="T9"/>
                </a:cxn>
              </a:cxnLst>
              <a:rect l="0" t="0" r="r" b="b"/>
              <a:pathLst>
                <a:path w="19" h="26">
                  <a:moveTo>
                    <a:pt x="0" y="19"/>
                  </a:moveTo>
                  <a:cubicBezTo>
                    <a:pt x="7" y="26"/>
                    <a:pt x="7" y="26"/>
                    <a:pt x="7" y="26"/>
                  </a:cubicBezTo>
                  <a:cubicBezTo>
                    <a:pt x="11" y="22"/>
                    <a:pt x="15" y="20"/>
                    <a:pt x="19" y="19"/>
                  </a:cubicBezTo>
                  <a:cubicBezTo>
                    <a:pt x="0" y="0"/>
                    <a:pt x="0" y="0"/>
                    <a:pt x="0" y="0"/>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9" name="Freeform 8">
              <a:extLst>
                <a:ext uri="{FF2B5EF4-FFF2-40B4-BE49-F238E27FC236}">
                  <a16:creationId xmlns:a16="http://schemas.microsoft.com/office/drawing/2014/main" id="{5B74AACF-E8BC-44AE-85C7-7A625D469F85}"/>
                </a:ext>
              </a:extLst>
            </p:cNvPr>
            <p:cNvSpPr>
              <a:spLocks/>
            </p:cNvSpPr>
            <p:nvPr userDrawn="1"/>
          </p:nvSpPr>
          <p:spPr bwMode="auto">
            <a:xfrm>
              <a:off x="926" y="437"/>
              <a:ext cx="64" cy="65"/>
            </a:xfrm>
            <a:custGeom>
              <a:avLst/>
              <a:gdLst>
                <a:gd name="T0" fmla="*/ 33 w 43"/>
                <a:gd name="T1" fmla="*/ 13 h 43"/>
                <a:gd name="T2" fmla="*/ 26 w 43"/>
                <a:gd name="T3" fmla="*/ 25 h 43"/>
                <a:gd name="T4" fmla="*/ 14 w 43"/>
                <a:gd name="T5" fmla="*/ 32 h 43"/>
                <a:gd name="T6" fmla="*/ 3 w 43"/>
                <a:gd name="T7" fmla="*/ 38 h 43"/>
                <a:gd name="T8" fmla="*/ 0 w 43"/>
                <a:gd name="T9" fmla="*/ 42 h 43"/>
                <a:gd name="T10" fmla="*/ 9 w 43"/>
                <a:gd name="T11" fmla="*/ 43 h 43"/>
                <a:gd name="T12" fmla="*/ 43 w 43"/>
                <a:gd name="T13" fmla="*/ 8 h 43"/>
                <a:gd name="T14" fmla="*/ 43 w 43"/>
                <a:gd name="T15" fmla="*/ 0 h 43"/>
                <a:gd name="T16" fmla="*/ 39 w 43"/>
                <a:gd name="T17" fmla="*/ 3 h 43"/>
                <a:gd name="T18" fmla="*/ 33 w 43"/>
                <a:gd name="T1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33" y="13"/>
                  </a:moveTo>
                  <a:cubicBezTo>
                    <a:pt x="32" y="16"/>
                    <a:pt x="30" y="20"/>
                    <a:pt x="26" y="25"/>
                  </a:cubicBezTo>
                  <a:cubicBezTo>
                    <a:pt x="22" y="29"/>
                    <a:pt x="17" y="30"/>
                    <a:pt x="14" y="32"/>
                  </a:cubicBezTo>
                  <a:cubicBezTo>
                    <a:pt x="10" y="33"/>
                    <a:pt x="7" y="34"/>
                    <a:pt x="3" y="38"/>
                  </a:cubicBezTo>
                  <a:cubicBezTo>
                    <a:pt x="2" y="39"/>
                    <a:pt x="1" y="40"/>
                    <a:pt x="0" y="42"/>
                  </a:cubicBezTo>
                  <a:cubicBezTo>
                    <a:pt x="3" y="42"/>
                    <a:pt x="6" y="43"/>
                    <a:pt x="9" y="43"/>
                  </a:cubicBezTo>
                  <a:cubicBezTo>
                    <a:pt x="28" y="43"/>
                    <a:pt x="43" y="27"/>
                    <a:pt x="43" y="8"/>
                  </a:cubicBezTo>
                  <a:cubicBezTo>
                    <a:pt x="43" y="0"/>
                    <a:pt x="43" y="0"/>
                    <a:pt x="43" y="0"/>
                  </a:cubicBezTo>
                  <a:cubicBezTo>
                    <a:pt x="42" y="1"/>
                    <a:pt x="40" y="2"/>
                    <a:pt x="39" y="3"/>
                  </a:cubicBezTo>
                  <a:cubicBezTo>
                    <a:pt x="36" y="6"/>
                    <a:pt x="34" y="9"/>
                    <a:pt x="33"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0" name="Freeform 9">
              <a:extLst>
                <a:ext uri="{FF2B5EF4-FFF2-40B4-BE49-F238E27FC236}">
                  <a16:creationId xmlns:a16="http://schemas.microsoft.com/office/drawing/2014/main" id="{63F82594-1591-469C-AE04-F5723E3316CD}"/>
                </a:ext>
              </a:extLst>
            </p:cNvPr>
            <p:cNvSpPr>
              <a:spLocks/>
            </p:cNvSpPr>
            <p:nvPr userDrawn="1"/>
          </p:nvSpPr>
          <p:spPr bwMode="auto">
            <a:xfrm>
              <a:off x="899" y="398"/>
              <a:ext cx="91" cy="95"/>
            </a:xfrm>
            <a:custGeom>
              <a:avLst/>
              <a:gdLst>
                <a:gd name="T0" fmla="*/ 8 w 61"/>
                <a:gd name="T1" fmla="*/ 63 h 63"/>
                <a:gd name="T2" fmla="*/ 14 w 61"/>
                <a:gd name="T3" fmla="*/ 55 h 63"/>
                <a:gd name="T4" fmla="*/ 24 w 61"/>
                <a:gd name="T5" fmla="*/ 49 h 63"/>
                <a:gd name="T6" fmla="*/ 36 w 61"/>
                <a:gd name="T7" fmla="*/ 42 h 63"/>
                <a:gd name="T8" fmla="*/ 44 w 61"/>
                <a:gd name="T9" fmla="*/ 30 h 63"/>
                <a:gd name="T10" fmla="*/ 50 w 61"/>
                <a:gd name="T11" fmla="*/ 20 h 63"/>
                <a:gd name="T12" fmla="*/ 60 w 61"/>
                <a:gd name="T13" fmla="*/ 13 h 63"/>
                <a:gd name="T14" fmla="*/ 61 w 61"/>
                <a:gd name="T15" fmla="*/ 13 h 63"/>
                <a:gd name="T16" fmla="*/ 61 w 61"/>
                <a:gd name="T17" fmla="*/ 0 h 63"/>
                <a:gd name="T18" fmla="*/ 53 w 61"/>
                <a:gd name="T19" fmla="*/ 4 h 63"/>
                <a:gd name="T20" fmla="*/ 42 w 61"/>
                <a:gd name="T21" fmla="*/ 11 h 63"/>
                <a:gd name="T22" fmla="*/ 36 w 61"/>
                <a:gd name="T23" fmla="*/ 21 h 63"/>
                <a:gd name="T24" fmla="*/ 29 w 61"/>
                <a:gd name="T25" fmla="*/ 33 h 63"/>
                <a:gd name="T26" fmla="*/ 16 w 61"/>
                <a:gd name="T27" fmla="*/ 40 h 63"/>
                <a:gd name="T28" fmla="*/ 6 w 61"/>
                <a:gd name="T29" fmla="*/ 46 h 63"/>
                <a:gd name="T30" fmla="*/ 0 w 61"/>
                <a:gd name="T31" fmla="*/ 56 h 63"/>
                <a:gd name="T32" fmla="*/ 8 w 61"/>
                <a:gd name="T3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3">
                  <a:moveTo>
                    <a:pt x="8" y="63"/>
                  </a:moveTo>
                  <a:cubicBezTo>
                    <a:pt x="10" y="60"/>
                    <a:pt x="11" y="58"/>
                    <a:pt x="14" y="55"/>
                  </a:cubicBezTo>
                  <a:cubicBezTo>
                    <a:pt x="17" y="52"/>
                    <a:pt x="20" y="50"/>
                    <a:pt x="24" y="49"/>
                  </a:cubicBezTo>
                  <a:cubicBezTo>
                    <a:pt x="28" y="48"/>
                    <a:pt x="32" y="46"/>
                    <a:pt x="36" y="42"/>
                  </a:cubicBezTo>
                  <a:cubicBezTo>
                    <a:pt x="40" y="38"/>
                    <a:pt x="42" y="33"/>
                    <a:pt x="44" y="30"/>
                  </a:cubicBezTo>
                  <a:cubicBezTo>
                    <a:pt x="45" y="26"/>
                    <a:pt x="46" y="23"/>
                    <a:pt x="50" y="20"/>
                  </a:cubicBezTo>
                  <a:cubicBezTo>
                    <a:pt x="53" y="16"/>
                    <a:pt x="57" y="15"/>
                    <a:pt x="60" y="13"/>
                  </a:cubicBezTo>
                  <a:cubicBezTo>
                    <a:pt x="60" y="13"/>
                    <a:pt x="61" y="13"/>
                    <a:pt x="61" y="13"/>
                  </a:cubicBezTo>
                  <a:cubicBezTo>
                    <a:pt x="61" y="0"/>
                    <a:pt x="61" y="0"/>
                    <a:pt x="61" y="0"/>
                  </a:cubicBezTo>
                  <a:cubicBezTo>
                    <a:pt x="58" y="2"/>
                    <a:pt x="55" y="3"/>
                    <a:pt x="53" y="4"/>
                  </a:cubicBezTo>
                  <a:cubicBezTo>
                    <a:pt x="49" y="6"/>
                    <a:pt x="46" y="7"/>
                    <a:pt x="42" y="11"/>
                  </a:cubicBezTo>
                  <a:cubicBezTo>
                    <a:pt x="39" y="14"/>
                    <a:pt x="38" y="17"/>
                    <a:pt x="36" y="21"/>
                  </a:cubicBezTo>
                  <a:cubicBezTo>
                    <a:pt x="35" y="25"/>
                    <a:pt x="33" y="29"/>
                    <a:pt x="29" y="33"/>
                  </a:cubicBezTo>
                  <a:cubicBezTo>
                    <a:pt x="25" y="37"/>
                    <a:pt x="20" y="39"/>
                    <a:pt x="16" y="40"/>
                  </a:cubicBezTo>
                  <a:cubicBezTo>
                    <a:pt x="13" y="42"/>
                    <a:pt x="9" y="43"/>
                    <a:pt x="6" y="46"/>
                  </a:cubicBezTo>
                  <a:cubicBezTo>
                    <a:pt x="3" y="49"/>
                    <a:pt x="1" y="53"/>
                    <a:pt x="0" y="56"/>
                  </a:cubicBezTo>
                  <a:cubicBezTo>
                    <a:pt x="2" y="59"/>
                    <a:pt x="5" y="61"/>
                    <a:pt x="8"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1" name="Freeform 10">
              <a:extLst>
                <a:ext uri="{FF2B5EF4-FFF2-40B4-BE49-F238E27FC236}">
                  <a16:creationId xmlns:a16="http://schemas.microsoft.com/office/drawing/2014/main" id="{1D97BF28-8819-4F21-8820-1D56A7B53EFE}"/>
                </a:ext>
              </a:extLst>
            </p:cNvPr>
            <p:cNvSpPr>
              <a:spLocks noEditPoints="1"/>
            </p:cNvSpPr>
            <p:nvPr userDrawn="1"/>
          </p:nvSpPr>
          <p:spPr bwMode="auto">
            <a:xfrm>
              <a:off x="825" y="325"/>
              <a:ext cx="227" cy="108"/>
            </a:xfrm>
            <a:custGeom>
              <a:avLst/>
              <a:gdLst>
                <a:gd name="T0" fmla="*/ 87 w 153"/>
                <a:gd name="T1" fmla="*/ 50 h 72"/>
                <a:gd name="T2" fmla="*/ 36 w 153"/>
                <a:gd name="T3" fmla="*/ 0 h 72"/>
                <a:gd name="T4" fmla="*/ 55 w 153"/>
                <a:gd name="T5" fmla="*/ 0 h 72"/>
                <a:gd name="T6" fmla="*/ 99 w 153"/>
                <a:gd name="T7" fmla="*/ 44 h 72"/>
                <a:gd name="T8" fmla="*/ 96 w 153"/>
                <a:gd name="T9" fmla="*/ 45 h 72"/>
                <a:gd name="T10" fmla="*/ 87 w 153"/>
                <a:gd name="T11" fmla="*/ 50 h 72"/>
                <a:gd name="T12" fmla="*/ 75 w 153"/>
                <a:gd name="T13" fmla="*/ 67 h 72"/>
                <a:gd name="T14" fmla="*/ 78 w 153"/>
                <a:gd name="T15" fmla="*/ 60 h 72"/>
                <a:gd name="T16" fmla="*/ 18 w 153"/>
                <a:gd name="T17" fmla="*/ 0 h 72"/>
                <a:gd name="T18" fmla="*/ 0 w 153"/>
                <a:gd name="T19" fmla="*/ 0 h 72"/>
                <a:gd name="T20" fmla="*/ 72 w 153"/>
                <a:gd name="T21" fmla="*/ 72 h 72"/>
                <a:gd name="T22" fmla="*/ 75 w 153"/>
                <a:gd name="T23" fmla="*/ 67 h 72"/>
                <a:gd name="T24" fmla="*/ 113 w 153"/>
                <a:gd name="T25" fmla="*/ 40 h 72"/>
                <a:gd name="T26" fmla="*/ 153 w 153"/>
                <a:gd name="T27" fmla="*/ 0 h 72"/>
                <a:gd name="T28" fmla="*/ 135 w 153"/>
                <a:gd name="T29" fmla="*/ 0 h 72"/>
                <a:gd name="T30" fmla="*/ 104 w 153"/>
                <a:gd name="T31" fmla="*/ 31 h 72"/>
                <a:gd name="T32" fmla="*/ 113 w 153"/>
                <a:gd name="T33" fmla="*/ 40 h 72"/>
                <a:gd name="T34" fmla="*/ 95 w 153"/>
                <a:gd name="T35" fmla="*/ 22 h 72"/>
                <a:gd name="T36" fmla="*/ 117 w 153"/>
                <a:gd name="T37" fmla="*/ 0 h 72"/>
                <a:gd name="T38" fmla="*/ 99 w 153"/>
                <a:gd name="T39" fmla="*/ 0 h 72"/>
                <a:gd name="T40" fmla="*/ 86 w 153"/>
                <a:gd name="T41" fmla="*/ 13 h 72"/>
                <a:gd name="T42" fmla="*/ 95 w 153"/>
                <a:gd name="T4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72">
                  <a:moveTo>
                    <a:pt x="87" y="50"/>
                  </a:moveTo>
                  <a:cubicBezTo>
                    <a:pt x="36" y="0"/>
                    <a:pt x="36" y="0"/>
                    <a:pt x="36" y="0"/>
                  </a:cubicBezTo>
                  <a:cubicBezTo>
                    <a:pt x="55" y="0"/>
                    <a:pt x="55" y="0"/>
                    <a:pt x="55" y="0"/>
                  </a:cubicBezTo>
                  <a:cubicBezTo>
                    <a:pt x="99" y="44"/>
                    <a:pt x="99" y="44"/>
                    <a:pt x="99" y="44"/>
                  </a:cubicBezTo>
                  <a:cubicBezTo>
                    <a:pt x="98" y="44"/>
                    <a:pt x="97" y="45"/>
                    <a:pt x="96" y="45"/>
                  </a:cubicBezTo>
                  <a:cubicBezTo>
                    <a:pt x="93" y="47"/>
                    <a:pt x="90" y="48"/>
                    <a:pt x="87" y="50"/>
                  </a:cubicBezTo>
                  <a:close/>
                  <a:moveTo>
                    <a:pt x="75" y="67"/>
                  </a:moveTo>
                  <a:cubicBezTo>
                    <a:pt x="76" y="65"/>
                    <a:pt x="77" y="63"/>
                    <a:pt x="78" y="60"/>
                  </a:cubicBezTo>
                  <a:cubicBezTo>
                    <a:pt x="18" y="0"/>
                    <a:pt x="18" y="0"/>
                    <a:pt x="18" y="0"/>
                  </a:cubicBezTo>
                  <a:cubicBezTo>
                    <a:pt x="0" y="0"/>
                    <a:pt x="0" y="0"/>
                    <a:pt x="0" y="0"/>
                  </a:cubicBezTo>
                  <a:cubicBezTo>
                    <a:pt x="72" y="72"/>
                    <a:pt x="72" y="72"/>
                    <a:pt x="72" y="72"/>
                  </a:cubicBezTo>
                  <a:cubicBezTo>
                    <a:pt x="73" y="71"/>
                    <a:pt x="74" y="69"/>
                    <a:pt x="75" y="67"/>
                  </a:cubicBezTo>
                  <a:close/>
                  <a:moveTo>
                    <a:pt x="113" y="40"/>
                  </a:moveTo>
                  <a:cubicBezTo>
                    <a:pt x="153" y="0"/>
                    <a:pt x="153" y="0"/>
                    <a:pt x="153" y="0"/>
                  </a:cubicBezTo>
                  <a:cubicBezTo>
                    <a:pt x="135" y="0"/>
                    <a:pt x="135" y="0"/>
                    <a:pt x="135" y="0"/>
                  </a:cubicBezTo>
                  <a:cubicBezTo>
                    <a:pt x="104" y="31"/>
                    <a:pt x="104" y="31"/>
                    <a:pt x="104" y="31"/>
                  </a:cubicBezTo>
                  <a:lnTo>
                    <a:pt x="113" y="40"/>
                  </a:lnTo>
                  <a:close/>
                  <a:moveTo>
                    <a:pt x="95" y="22"/>
                  </a:moveTo>
                  <a:cubicBezTo>
                    <a:pt x="117" y="0"/>
                    <a:pt x="117" y="0"/>
                    <a:pt x="117" y="0"/>
                  </a:cubicBezTo>
                  <a:cubicBezTo>
                    <a:pt x="99" y="0"/>
                    <a:pt x="99" y="0"/>
                    <a:pt x="99" y="0"/>
                  </a:cubicBezTo>
                  <a:cubicBezTo>
                    <a:pt x="86" y="13"/>
                    <a:pt x="86" y="13"/>
                    <a:pt x="86" y="13"/>
                  </a:cubicBezTo>
                  <a:lnTo>
                    <a:pt x="9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2" name="Freeform 11">
              <a:extLst>
                <a:ext uri="{FF2B5EF4-FFF2-40B4-BE49-F238E27FC236}">
                  <a16:creationId xmlns:a16="http://schemas.microsoft.com/office/drawing/2014/main" id="{1289CFF3-004F-4E08-A784-F2EFAA29B89B}"/>
                </a:ext>
              </a:extLst>
            </p:cNvPr>
            <p:cNvSpPr>
              <a:spLocks/>
            </p:cNvSpPr>
            <p:nvPr userDrawn="1"/>
          </p:nvSpPr>
          <p:spPr bwMode="auto">
            <a:xfrm>
              <a:off x="1176" y="386"/>
              <a:ext cx="129" cy="128"/>
            </a:xfrm>
            <a:custGeom>
              <a:avLst/>
              <a:gdLst>
                <a:gd name="T0" fmla="*/ 82 w 129"/>
                <a:gd name="T1" fmla="*/ 128 h 128"/>
                <a:gd name="T2" fmla="*/ 46 w 129"/>
                <a:gd name="T3" fmla="*/ 128 h 128"/>
                <a:gd name="T4" fmla="*/ 0 w 129"/>
                <a:gd name="T5" fmla="*/ 0 h 128"/>
                <a:gd name="T6" fmla="*/ 33 w 129"/>
                <a:gd name="T7" fmla="*/ 0 h 128"/>
                <a:gd name="T8" fmla="*/ 66 w 129"/>
                <a:gd name="T9" fmla="*/ 96 h 128"/>
                <a:gd name="T10" fmla="*/ 98 w 129"/>
                <a:gd name="T11" fmla="*/ 0 h 128"/>
                <a:gd name="T12" fmla="*/ 129 w 129"/>
                <a:gd name="T13" fmla="*/ 0 h 128"/>
                <a:gd name="T14" fmla="*/ 82 w 129"/>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8">
                  <a:moveTo>
                    <a:pt x="82" y="128"/>
                  </a:moveTo>
                  <a:lnTo>
                    <a:pt x="46" y="128"/>
                  </a:lnTo>
                  <a:lnTo>
                    <a:pt x="0" y="0"/>
                  </a:lnTo>
                  <a:lnTo>
                    <a:pt x="33" y="0"/>
                  </a:lnTo>
                  <a:lnTo>
                    <a:pt x="66" y="96"/>
                  </a:lnTo>
                  <a:lnTo>
                    <a:pt x="98" y="0"/>
                  </a:lnTo>
                  <a:lnTo>
                    <a:pt x="129" y="0"/>
                  </a:lnTo>
                  <a:lnTo>
                    <a:pt x="82"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3" name="Freeform 12">
              <a:extLst>
                <a:ext uri="{FF2B5EF4-FFF2-40B4-BE49-F238E27FC236}">
                  <a16:creationId xmlns:a16="http://schemas.microsoft.com/office/drawing/2014/main" id="{E0B62FB2-6F0A-4238-BD3D-E8516BEF0B3D}"/>
                </a:ext>
              </a:extLst>
            </p:cNvPr>
            <p:cNvSpPr>
              <a:spLocks/>
            </p:cNvSpPr>
            <p:nvPr userDrawn="1"/>
          </p:nvSpPr>
          <p:spPr bwMode="auto">
            <a:xfrm>
              <a:off x="1331" y="386"/>
              <a:ext cx="109" cy="129"/>
            </a:xfrm>
            <a:custGeom>
              <a:avLst/>
              <a:gdLst>
                <a:gd name="T0" fmla="*/ 74 w 74"/>
                <a:gd name="T1" fmla="*/ 51 h 86"/>
                <a:gd name="T2" fmla="*/ 37 w 74"/>
                <a:gd name="T3" fmla="*/ 86 h 86"/>
                <a:gd name="T4" fmla="*/ 0 w 74"/>
                <a:gd name="T5" fmla="*/ 51 h 86"/>
                <a:gd name="T6" fmla="*/ 0 w 74"/>
                <a:gd name="T7" fmla="*/ 0 h 86"/>
                <a:gd name="T8" fmla="*/ 20 w 74"/>
                <a:gd name="T9" fmla="*/ 0 h 86"/>
                <a:gd name="T10" fmla="*/ 20 w 74"/>
                <a:gd name="T11" fmla="*/ 50 h 86"/>
                <a:gd name="T12" fmla="*/ 37 w 74"/>
                <a:gd name="T13" fmla="*/ 67 h 86"/>
                <a:gd name="T14" fmla="*/ 54 w 74"/>
                <a:gd name="T15" fmla="*/ 50 h 86"/>
                <a:gd name="T16" fmla="*/ 54 w 74"/>
                <a:gd name="T17" fmla="*/ 0 h 86"/>
                <a:gd name="T18" fmla="*/ 74 w 74"/>
                <a:gd name="T19" fmla="*/ 0 h 86"/>
                <a:gd name="T20" fmla="*/ 74 w 74"/>
                <a:gd name="T21"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86">
                  <a:moveTo>
                    <a:pt x="74" y="51"/>
                  </a:moveTo>
                  <a:cubicBezTo>
                    <a:pt x="74" y="74"/>
                    <a:pt x="60" y="86"/>
                    <a:pt x="37" y="86"/>
                  </a:cubicBezTo>
                  <a:cubicBezTo>
                    <a:pt x="14" y="86"/>
                    <a:pt x="0" y="74"/>
                    <a:pt x="0" y="51"/>
                  </a:cubicBezTo>
                  <a:cubicBezTo>
                    <a:pt x="0" y="0"/>
                    <a:pt x="0" y="0"/>
                    <a:pt x="0" y="0"/>
                  </a:cubicBezTo>
                  <a:cubicBezTo>
                    <a:pt x="20" y="0"/>
                    <a:pt x="20" y="0"/>
                    <a:pt x="20" y="0"/>
                  </a:cubicBezTo>
                  <a:cubicBezTo>
                    <a:pt x="20" y="50"/>
                    <a:pt x="20" y="50"/>
                    <a:pt x="20" y="50"/>
                  </a:cubicBezTo>
                  <a:cubicBezTo>
                    <a:pt x="20" y="61"/>
                    <a:pt x="27" y="67"/>
                    <a:pt x="37" y="67"/>
                  </a:cubicBezTo>
                  <a:cubicBezTo>
                    <a:pt x="47" y="67"/>
                    <a:pt x="54" y="61"/>
                    <a:pt x="54" y="50"/>
                  </a:cubicBezTo>
                  <a:cubicBezTo>
                    <a:pt x="54" y="0"/>
                    <a:pt x="54" y="0"/>
                    <a:pt x="54" y="0"/>
                  </a:cubicBezTo>
                  <a:cubicBezTo>
                    <a:pt x="74" y="0"/>
                    <a:pt x="74" y="0"/>
                    <a:pt x="74" y="0"/>
                  </a:cubicBezTo>
                  <a:lnTo>
                    <a:pt x="74"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4" name="Freeform 13">
              <a:extLst>
                <a:ext uri="{FF2B5EF4-FFF2-40B4-BE49-F238E27FC236}">
                  <a16:creationId xmlns:a16="http://schemas.microsoft.com/office/drawing/2014/main" id="{CDAA8492-1784-4E24-AA9A-889DAD399189}"/>
                </a:ext>
              </a:extLst>
            </p:cNvPr>
            <p:cNvSpPr>
              <a:spLocks/>
            </p:cNvSpPr>
            <p:nvPr userDrawn="1"/>
          </p:nvSpPr>
          <p:spPr bwMode="auto">
            <a:xfrm>
              <a:off x="1470" y="386"/>
              <a:ext cx="105" cy="128"/>
            </a:xfrm>
            <a:custGeom>
              <a:avLst/>
              <a:gdLst>
                <a:gd name="T0" fmla="*/ 105 w 105"/>
                <a:gd name="T1" fmla="*/ 29 h 128"/>
                <a:gd name="T2" fmla="*/ 68 w 105"/>
                <a:gd name="T3" fmla="*/ 29 h 128"/>
                <a:gd name="T4" fmla="*/ 68 w 105"/>
                <a:gd name="T5" fmla="*/ 128 h 128"/>
                <a:gd name="T6" fmla="*/ 37 w 105"/>
                <a:gd name="T7" fmla="*/ 128 h 128"/>
                <a:gd name="T8" fmla="*/ 37 w 105"/>
                <a:gd name="T9" fmla="*/ 29 h 128"/>
                <a:gd name="T10" fmla="*/ 0 w 105"/>
                <a:gd name="T11" fmla="*/ 29 h 128"/>
                <a:gd name="T12" fmla="*/ 0 w 105"/>
                <a:gd name="T13" fmla="*/ 0 h 128"/>
                <a:gd name="T14" fmla="*/ 105 w 105"/>
                <a:gd name="T15" fmla="*/ 0 h 128"/>
                <a:gd name="T16" fmla="*/ 105 w 105"/>
                <a:gd name="T17" fmla="*/ 2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28">
                  <a:moveTo>
                    <a:pt x="105" y="29"/>
                  </a:moveTo>
                  <a:lnTo>
                    <a:pt x="68" y="29"/>
                  </a:lnTo>
                  <a:lnTo>
                    <a:pt x="68" y="128"/>
                  </a:lnTo>
                  <a:lnTo>
                    <a:pt x="37" y="128"/>
                  </a:lnTo>
                  <a:lnTo>
                    <a:pt x="37" y="29"/>
                  </a:lnTo>
                  <a:lnTo>
                    <a:pt x="0" y="29"/>
                  </a:lnTo>
                  <a:lnTo>
                    <a:pt x="0" y="0"/>
                  </a:lnTo>
                  <a:lnTo>
                    <a:pt x="105" y="0"/>
                  </a:lnTo>
                  <a:lnTo>
                    <a:pt x="105"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5" name="Freeform 14">
              <a:extLst>
                <a:ext uri="{FF2B5EF4-FFF2-40B4-BE49-F238E27FC236}">
                  <a16:creationId xmlns:a16="http://schemas.microsoft.com/office/drawing/2014/main" id="{15FD2AAA-36DA-4371-AD35-658944AE57D1}"/>
                </a:ext>
              </a:extLst>
            </p:cNvPr>
            <p:cNvSpPr>
              <a:spLocks/>
            </p:cNvSpPr>
            <p:nvPr userDrawn="1"/>
          </p:nvSpPr>
          <p:spPr bwMode="auto">
            <a:xfrm>
              <a:off x="1076" y="325"/>
              <a:ext cx="16" cy="21"/>
            </a:xfrm>
            <a:custGeom>
              <a:avLst/>
              <a:gdLst>
                <a:gd name="T0" fmla="*/ 0 w 16"/>
                <a:gd name="T1" fmla="*/ 0 h 21"/>
                <a:gd name="T2" fmla="*/ 16 w 16"/>
                <a:gd name="T3" fmla="*/ 0 h 21"/>
                <a:gd name="T4" fmla="*/ 16 w 16"/>
                <a:gd name="T5" fmla="*/ 3 h 21"/>
                <a:gd name="T6" fmla="*/ 10 w 16"/>
                <a:gd name="T7" fmla="*/ 3 h 21"/>
                <a:gd name="T8" fmla="*/ 10 w 16"/>
                <a:gd name="T9" fmla="*/ 21 h 21"/>
                <a:gd name="T10" fmla="*/ 5 w 16"/>
                <a:gd name="T11" fmla="*/ 21 h 21"/>
                <a:gd name="T12" fmla="*/ 5 w 16"/>
                <a:gd name="T13" fmla="*/ 3 h 21"/>
                <a:gd name="T14" fmla="*/ 0 w 16"/>
                <a:gd name="T15" fmla="*/ 3 h 21"/>
                <a:gd name="T16" fmla="*/ 0 w 16"/>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1">
                  <a:moveTo>
                    <a:pt x="0" y="0"/>
                  </a:moveTo>
                  <a:lnTo>
                    <a:pt x="16" y="0"/>
                  </a:lnTo>
                  <a:lnTo>
                    <a:pt x="16" y="3"/>
                  </a:lnTo>
                  <a:lnTo>
                    <a:pt x="10" y="3"/>
                  </a:lnTo>
                  <a:lnTo>
                    <a:pt x="10" y="21"/>
                  </a:lnTo>
                  <a:lnTo>
                    <a:pt x="5" y="21"/>
                  </a:lnTo>
                  <a:lnTo>
                    <a:pt x="5" y="3"/>
                  </a:lnTo>
                  <a:lnTo>
                    <a:pt x="0"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6" name="Freeform 15">
              <a:extLst>
                <a:ext uri="{FF2B5EF4-FFF2-40B4-BE49-F238E27FC236}">
                  <a16:creationId xmlns:a16="http://schemas.microsoft.com/office/drawing/2014/main" id="{35C55BA7-BA32-442C-924C-112D923DC16B}"/>
                </a:ext>
              </a:extLst>
            </p:cNvPr>
            <p:cNvSpPr>
              <a:spLocks/>
            </p:cNvSpPr>
            <p:nvPr userDrawn="1"/>
          </p:nvSpPr>
          <p:spPr bwMode="auto">
            <a:xfrm>
              <a:off x="1096" y="325"/>
              <a:ext cx="24" cy="21"/>
            </a:xfrm>
            <a:custGeom>
              <a:avLst/>
              <a:gdLst>
                <a:gd name="T0" fmla="*/ 0 w 24"/>
                <a:gd name="T1" fmla="*/ 0 h 21"/>
                <a:gd name="T2" fmla="*/ 5 w 24"/>
                <a:gd name="T3" fmla="*/ 0 h 21"/>
                <a:gd name="T4" fmla="*/ 12 w 24"/>
                <a:gd name="T5" fmla="*/ 13 h 21"/>
                <a:gd name="T6" fmla="*/ 20 w 24"/>
                <a:gd name="T7" fmla="*/ 0 h 21"/>
                <a:gd name="T8" fmla="*/ 24 w 24"/>
                <a:gd name="T9" fmla="*/ 0 h 21"/>
                <a:gd name="T10" fmla="*/ 24 w 24"/>
                <a:gd name="T11" fmla="*/ 21 h 21"/>
                <a:gd name="T12" fmla="*/ 21 w 24"/>
                <a:gd name="T13" fmla="*/ 21 h 21"/>
                <a:gd name="T14" fmla="*/ 21 w 24"/>
                <a:gd name="T15" fmla="*/ 6 h 21"/>
                <a:gd name="T16" fmla="*/ 14 w 24"/>
                <a:gd name="T17" fmla="*/ 19 h 21"/>
                <a:gd name="T18" fmla="*/ 11 w 24"/>
                <a:gd name="T19" fmla="*/ 19 h 21"/>
                <a:gd name="T20" fmla="*/ 5 w 24"/>
                <a:gd name="T21" fmla="*/ 6 h 21"/>
                <a:gd name="T22" fmla="*/ 5 w 24"/>
                <a:gd name="T23" fmla="*/ 21 h 21"/>
                <a:gd name="T24" fmla="*/ 0 w 24"/>
                <a:gd name="T25" fmla="*/ 21 h 21"/>
                <a:gd name="T26" fmla="*/ 0 w 24"/>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0" y="0"/>
                  </a:moveTo>
                  <a:lnTo>
                    <a:pt x="5" y="0"/>
                  </a:lnTo>
                  <a:lnTo>
                    <a:pt x="12" y="13"/>
                  </a:lnTo>
                  <a:lnTo>
                    <a:pt x="20" y="0"/>
                  </a:lnTo>
                  <a:lnTo>
                    <a:pt x="24" y="0"/>
                  </a:lnTo>
                  <a:lnTo>
                    <a:pt x="24" y="21"/>
                  </a:lnTo>
                  <a:lnTo>
                    <a:pt x="21" y="21"/>
                  </a:lnTo>
                  <a:lnTo>
                    <a:pt x="21" y="6"/>
                  </a:lnTo>
                  <a:lnTo>
                    <a:pt x="14" y="19"/>
                  </a:lnTo>
                  <a:lnTo>
                    <a:pt x="11" y="19"/>
                  </a:lnTo>
                  <a:lnTo>
                    <a:pt x="5" y="6"/>
                  </a:lnTo>
                  <a:lnTo>
                    <a:pt x="5" y="21"/>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grpSp>
      <p:sp>
        <p:nvSpPr>
          <p:cNvPr id="27" name="Rectangle 26">
            <a:extLst>
              <a:ext uri="{FF2B5EF4-FFF2-40B4-BE49-F238E27FC236}">
                <a16:creationId xmlns:a16="http://schemas.microsoft.com/office/drawing/2014/main" id="{55359D6A-83A8-4C87-B3E6-96BFEC2859CA}"/>
              </a:ext>
            </a:extLst>
          </p:cNvPr>
          <p:cNvSpPr/>
          <p:nvPr userDrawn="1"/>
        </p:nvSpPr>
        <p:spPr>
          <a:xfrm>
            <a:off x="0" y="5763488"/>
            <a:ext cx="1964485" cy="66696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1863228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 name="Picture 6" descr="Student at a graduation ceremony">
            <a:extLst>
              <a:ext uri="{FF2B5EF4-FFF2-40B4-BE49-F238E27FC236}">
                <a16:creationId xmlns:a16="http://schemas.microsoft.com/office/drawing/2014/main" id="{4BE52D91-DF7C-44D0-B930-427528D74B2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7863" b="7863"/>
          <a:stretch/>
        </p:blipFill>
        <p:spPr>
          <a:xfrm>
            <a:off x="1" y="0"/>
            <a:ext cx="12191593" cy="6858000"/>
          </a:xfrm>
          <a:prstGeom prst="rect">
            <a:avLst/>
          </a:prstGeom>
        </p:spPr>
      </p:pic>
      <p:pic>
        <p:nvPicPr>
          <p:cNvPr id="9" name="Picture 8">
            <a:extLst>
              <a:ext uri="{FF2B5EF4-FFF2-40B4-BE49-F238E27FC236}">
                <a16:creationId xmlns:a16="http://schemas.microsoft.com/office/drawing/2014/main" id="{1ED246BD-5F84-4F02-A9A3-31F3F772B893}"/>
              </a:ext>
            </a:extLst>
          </p:cNvPr>
          <p:cNvPicPr>
            <a:picLocks noChangeAspect="1"/>
          </p:cNvPicPr>
          <p:nvPr userDrawn="1"/>
        </p:nvPicPr>
        <p:blipFill>
          <a:blip r:embed="rId3" cstate="print">
            <a:alphaModFix amt="20000"/>
            <a:extLst>
              <a:ext uri="{28A0092B-C50C-407E-A947-70E740481C1C}">
                <a14:useLocalDpi xmlns:a14="http://schemas.microsoft.com/office/drawing/2010/main" val="0"/>
              </a:ext>
            </a:extLst>
          </a:blip>
          <a:srcRect l="39" r="39"/>
          <a:stretch/>
        </p:blipFill>
        <p:spPr>
          <a:xfrm>
            <a:off x="0" y="1"/>
            <a:ext cx="12192816" cy="6864252"/>
          </a:xfrm>
          <a:prstGeom prst="rect">
            <a:avLst/>
          </a:prstGeom>
        </p:spPr>
      </p:pic>
      <p:sp>
        <p:nvSpPr>
          <p:cNvPr id="10" name="Text Placeholder 9">
            <a:extLst>
              <a:ext uri="{FF2B5EF4-FFF2-40B4-BE49-F238E27FC236}">
                <a16:creationId xmlns:a16="http://schemas.microsoft.com/office/drawing/2014/main" id="{8297C371-C90E-4358-A146-FFC0B040C06B}"/>
              </a:ext>
            </a:extLst>
          </p:cNvPr>
          <p:cNvSpPr>
            <a:spLocks noGrp="1"/>
          </p:cNvSpPr>
          <p:nvPr>
            <p:ph type="body" sz="quarter" idx="10" hasCustomPrompt="1"/>
          </p:nvPr>
        </p:nvSpPr>
        <p:spPr>
          <a:xfrm>
            <a:off x="6637020" y="318068"/>
            <a:ext cx="5125403" cy="474784"/>
          </a:xfrm>
        </p:spPr>
        <p:txBody>
          <a:bodyPr>
            <a:normAutofit/>
          </a:bodyPr>
          <a:lstStyle>
            <a:lvl1pPr marL="0" indent="0">
              <a:lnSpc>
                <a:spcPct val="100000"/>
              </a:lnSpc>
              <a:spcBef>
                <a:spcPts val="0"/>
              </a:spcBef>
              <a:buNone/>
              <a:defRPr sz="1080" b="1" spc="180">
                <a:solidFill>
                  <a:schemeClr val="bg1"/>
                </a:solidFill>
                <a:latin typeface="Corbel" panose="020B0503020204020204" pitchFamily="34" charset="0"/>
              </a:defRPr>
            </a:lvl1pPr>
            <a:lvl2pPr marL="457198" indent="0">
              <a:buNone/>
              <a:defRPr sz="1740">
                <a:solidFill>
                  <a:schemeClr val="bg1"/>
                </a:solidFill>
                <a:latin typeface="Corbel" panose="020B0503020204020204" pitchFamily="34" charset="0"/>
              </a:defRPr>
            </a:lvl2pPr>
            <a:lvl3pPr marL="914396" indent="0">
              <a:buNone/>
              <a:defRPr sz="1740">
                <a:solidFill>
                  <a:schemeClr val="bg1"/>
                </a:solidFill>
                <a:latin typeface="Corbel" panose="020B0503020204020204" pitchFamily="34" charset="0"/>
              </a:defRPr>
            </a:lvl3pPr>
            <a:lvl4pPr marL="1371592" indent="0">
              <a:buNone/>
              <a:defRPr sz="1740">
                <a:solidFill>
                  <a:schemeClr val="bg1"/>
                </a:solidFill>
                <a:latin typeface="Corbel" panose="020B0503020204020204" pitchFamily="34" charset="0"/>
              </a:defRPr>
            </a:lvl4pPr>
            <a:lvl5pPr marL="1828790" indent="0">
              <a:buNone/>
              <a:defRPr sz="1740">
                <a:solidFill>
                  <a:schemeClr val="bg1"/>
                </a:solidFill>
                <a:latin typeface="Corbel" panose="020B0503020204020204" pitchFamily="34" charset="0"/>
              </a:defRPr>
            </a:lvl5pPr>
          </a:lstStyle>
          <a:p>
            <a:pPr lvl="0"/>
            <a:r>
              <a:rPr lang="en-ZA" dirty="0"/>
              <a:t>PRESENTATION TITLE IN CORBEL BOLD TWENTY POINT TEXT</a:t>
            </a:r>
          </a:p>
        </p:txBody>
      </p:sp>
      <p:sp>
        <p:nvSpPr>
          <p:cNvPr id="12" name="Text Placeholder 11">
            <a:extLst>
              <a:ext uri="{FF2B5EF4-FFF2-40B4-BE49-F238E27FC236}">
                <a16:creationId xmlns:a16="http://schemas.microsoft.com/office/drawing/2014/main" id="{A1C79E85-2CEB-4370-BDC8-2217555DC4E2}"/>
              </a:ext>
            </a:extLst>
          </p:cNvPr>
          <p:cNvSpPr>
            <a:spLocks noGrp="1"/>
          </p:cNvSpPr>
          <p:nvPr>
            <p:ph type="body" sz="quarter" idx="11" hasCustomPrompt="1"/>
          </p:nvPr>
        </p:nvSpPr>
        <p:spPr>
          <a:xfrm>
            <a:off x="1879023" y="2622775"/>
            <a:ext cx="6193675" cy="1790700"/>
          </a:xfrm>
        </p:spPr>
        <p:txBody>
          <a:bodyPr>
            <a:noAutofit/>
          </a:bodyPr>
          <a:lstStyle>
            <a:lvl1pPr marL="0" indent="0" algn="ctr">
              <a:buNone/>
              <a:defRPr sz="2880" i="1">
                <a:solidFill>
                  <a:schemeClr val="bg1"/>
                </a:solidFill>
                <a:latin typeface="Corbel" panose="020B0503020204020204" pitchFamily="34" charset="0"/>
              </a:defRPr>
            </a:lvl1pPr>
            <a:lvl2pPr>
              <a:defRPr sz="2880">
                <a:solidFill>
                  <a:schemeClr val="bg1"/>
                </a:solidFill>
                <a:latin typeface="Corbel" panose="020B0503020204020204" pitchFamily="34" charset="0"/>
              </a:defRPr>
            </a:lvl2pPr>
            <a:lvl3pPr>
              <a:defRPr sz="2880">
                <a:solidFill>
                  <a:schemeClr val="bg1"/>
                </a:solidFill>
                <a:latin typeface="Corbel" panose="020B0503020204020204" pitchFamily="34" charset="0"/>
              </a:defRPr>
            </a:lvl3pPr>
            <a:lvl4pPr>
              <a:defRPr sz="2880">
                <a:solidFill>
                  <a:schemeClr val="bg1"/>
                </a:solidFill>
                <a:latin typeface="Corbel" panose="020B0503020204020204" pitchFamily="34" charset="0"/>
              </a:defRPr>
            </a:lvl4pPr>
            <a:lvl5pPr>
              <a:defRPr sz="2880">
                <a:solidFill>
                  <a:schemeClr val="bg1"/>
                </a:solidFill>
                <a:latin typeface="Corbel" panose="020B0503020204020204" pitchFamily="34" charset="0"/>
              </a:defRPr>
            </a:lvl5pPr>
          </a:lstStyle>
          <a:p>
            <a:pPr lvl="0"/>
            <a:r>
              <a:rPr lang="en-ZA" dirty="0"/>
              <a:t>“Informative page here for isolated statements or powerful quotes on a selected image background”</a:t>
            </a:r>
          </a:p>
        </p:txBody>
      </p:sp>
      <p:sp>
        <p:nvSpPr>
          <p:cNvPr id="15" name="Text Placeholder 14">
            <a:extLst>
              <a:ext uri="{FF2B5EF4-FFF2-40B4-BE49-F238E27FC236}">
                <a16:creationId xmlns:a16="http://schemas.microsoft.com/office/drawing/2014/main" id="{FE9A4BF5-584F-452D-803D-D5760FE8DB0C}"/>
              </a:ext>
            </a:extLst>
          </p:cNvPr>
          <p:cNvSpPr>
            <a:spLocks noGrp="1"/>
          </p:cNvSpPr>
          <p:nvPr>
            <p:ph type="body" sz="quarter" idx="12" hasCustomPrompt="1"/>
          </p:nvPr>
        </p:nvSpPr>
        <p:spPr>
          <a:xfrm>
            <a:off x="3348991" y="4526280"/>
            <a:ext cx="2537460" cy="274320"/>
          </a:xfrm>
        </p:spPr>
        <p:txBody>
          <a:bodyPr>
            <a:noAutofit/>
          </a:bodyPr>
          <a:lstStyle>
            <a:lvl1pPr marL="0" indent="0" algn="ctr">
              <a:buNone/>
              <a:defRPr sz="1680">
                <a:solidFill>
                  <a:schemeClr val="bg1"/>
                </a:solidFill>
                <a:latin typeface="Corbel" panose="020B0503020204020204" pitchFamily="34" charset="0"/>
              </a:defRPr>
            </a:lvl1pPr>
            <a:lvl2pPr>
              <a:defRPr sz="1440">
                <a:solidFill>
                  <a:schemeClr val="bg1"/>
                </a:solidFill>
                <a:latin typeface="Corbel" panose="020B0503020204020204" pitchFamily="34" charset="0"/>
              </a:defRPr>
            </a:lvl2pPr>
            <a:lvl3pPr>
              <a:defRPr sz="1200">
                <a:solidFill>
                  <a:schemeClr val="bg1"/>
                </a:solidFill>
                <a:latin typeface="Corbel" panose="020B0503020204020204" pitchFamily="34" charset="0"/>
              </a:defRPr>
            </a:lvl3pPr>
            <a:lvl4pPr>
              <a:defRPr sz="1080">
                <a:solidFill>
                  <a:schemeClr val="bg1"/>
                </a:solidFill>
                <a:latin typeface="Corbel" panose="020B0503020204020204" pitchFamily="34" charset="0"/>
              </a:defRPr>
            </a:lvl4pPr>
            <a:lvl5pPr>
              <a:defRPr sz="1080">
                <a:solidFill>
                  <a:schemeClr val="bg1"/>
                </a:solidFill>
                <a:latin typeface="Corbel" panose="020B0503020204020204" pitchFamily="34" charset="0"/>
              </a:defRPr>
            </a:lvl5pPr>
          </a:lstStyle>
          <a:p>
            <a:pPr lvl="0"/>
            <a:r>
              <a:rPr lang="en-US" dirty="0"/>
              <a:t>- Anonymous</a:t>
            </a:r>
          </a:p>
        </p:txBody>
      </p:sp>
      <p:sp>
        <p:nvSpPr>
          <p:cNvPr id="8" name="Oval 7">
            <a:extLst>
              <a:ext uri="{FF2B5EF4-FFF2-40B4-BE49-F238E27FC236}">
                <a16:creationId xmlns:a16="http://schemas.microsoft.com/office/drawing/2014/main" id="{81050BE5-6BAF-4743-8064-6B5DF0F9A06B}"/>
              </a:ext>
            </a:extLst>
          </p:cNvPr>
          <p:cNvSpPr/>
          <p:nvPr userDrawn="1"/>
        </p:nvSpPr>
        <p:spPr>
          <a:xfrm>
            <a:off x="11037572" y="6208141"/>
            <a:ext cx="394129" cy="39412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93776" rIns="0" bIns="0" rtlCol="0" anchor="ctr"/>
          <a:lstStyle/>
          <a:p>
            <a:pPr marL="0" marR="0" lvl="0" indent="0" algn="ctr" defTabSz="274313" rtl="0" eaLnBrk="1" fontAlgn="auto" latinLnBrk="0" hangingPunct="1">
              <a:lnSpc>
                <a:spcPts val="3600"/>
              </a:lnSpc>
              <a:spcBef>
                <a:spcPts val="0"/>
              </a:spcBef>
              <a:spcAft>
                <a:spcPts val="0"/>
              </a:spcAft>
              <a:buClrTx/>
              <a:buSzTx/>
              <a:buFontTx/>
              <a:buNone/>
              <a:tabLst/>
              <a:defRPr/>
            </a:pPr>
            <a:endParaRPr kumimoji="0" lang="en-US" sz="432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lide Number Placeholder 5">
            <a:extLst>
              <a:ext uri="{FF2B5EF4-FFF2-40B4-BE49-F238E27FC236}">
                <a16:creationId xmlns:a16="http://schemas.microsoft.com/office/drawing/2014/main" id="{724260DC-E36E-4D0C-8B76-1EFE0B7B916D}"/>
              </a:ext>
            </a:extLst>
          </p:cNvPr>
          <p:cNvSpPr>
            <a:spLocks noGrp="1"/>
          </p:cNvSpPr>
          <p:nvPr>
            <p:ph type="sldNum" sz="quarter" idx="4"/>
          </p:nvPr>
        </p:nvSpPr>
        <p:spPr>
          <a:xfrm>
            <a:off x="11055565" y="6212046"/>
            <a:ext cx="358140" cy="365125"/>
          </a:xfrm>
          <a:prstGeom prst="rect">
            <a:avLst/>
          </a:prstGeom>
        </p:spPr>
        <p:txBody>
          <a:bodyPr vert="horz" wrap="none" lIns="91440" tIns="45720" rIns="91440" bIns="45720" rtlCol="0" anchor="ctr"/>
          <a:lstStyle>
            <a:lvl1pPr algn="ctr">
              <a:defRPr sz="1200" b="1">
                <a:solidFill>
                  <a:schemeClr val="bg1"/>
                </a:solidFill>
                <a:latin typeface="Corbel" panose="020B0503020204020204" pitchFamily="34" charset="0"/>
              </a:defRPr>
            </a:lvl1pPr>
          </a:lstStyle>
          <a:p>
            <a:fld id="{F8A8E145-EC7E-466A-9731-DF4E630296A6}" type="slidenum">
              <a:rPr lang="en-US" smtClean="0"/>
              <a:pPr/>
              <a:t>‹#›</a:t>
            </a:fld>
            <a:endParaRPr lang="en-US" dirty="0"/>
          </a:p>
        </p:txBody>
      </p:sp>
      <p:grpSp>
        <p:nvGrpSpPr>
          <p:cNvPr id="14" name="Group 4">
            <a:extLst>
              <a:ext uri="{FF2B5EF4-FFF2-40B4-BE49-F238E27FC236}">
                <a16:creationId xmlns:a16="http://schemas.microsoft.com/office/drawing/2014/main" id="{46696257-836A-4EB9-BC2B-3D1D6EE1C2AE}"/>
              </a:ext>
            </a:extLst>
          </p:cNvPr>
          <p:cNvGrpSpPr>
            <a:grpSpLocks noChangeAspect="1"/>
          </p:cNvGrpSpPr>
          <p:nvPr userDrawn="1"/>
        </p:nvGrpSpPr>
        <p:grpSpPr bwMode="auto">
          <a:xfrm>
            <a:off x="773431" y="309564"/>
            <a:ext cx="726757" cy="240983"/>
            <a:chOff x="812" y="325"/>
            <a:chExt cx="763" cy="253"/>
          </a:xfrm>
        </p:grpSpPr>
        <p:sp>
          <p:nvSpPr>
            <p:cNvPr id="16" name="Freeform 5">
              <a:extLst>
                <a:ext uri="{FF2B5EF4-FFF2-40B4-BE49-F238E27FC236}">
                  <a16:creationId xmlns:a16="http://schemas.microsoft.com/office/drawing/2014/main" id="{346CBFB0-C465-4CEE-A6DF-B6F1A0A6F9BC}"/>
                </a:ext>
              </a:extLst>
            </p:cNvPr>
            <p:cNvSpPr>
              <a:spLocks/>
            </p:cNvSpPr>
            <p:nvPr userDrawn="1"/>
          </p:nvSpPr>
          <p:spPr bwMode="auto">
            <a:xfrm>
              <a:off x="850" y="376"/>
              <a:ext cx="177" cy="163"/>
            </a:xfrm>
            <a:custGeom>
              <a:avLst/>
              <a:gdLst>
                <a:gd name="T0" fmla="*/ 13 w 119"/>
                <a:gd name="T1" fmla="*/ 49 h 109"/>
                <a:gd name="T2" fmla="*/ 13 w 119"/>
                <a:gd name="T3" fmla="*/ 13 h 109"/>
                <a:gd name="T4" fmla="*/ 0 w 119"/>
                <a:gd name="T5" fmla="*/ 0 h 109"/>
                <a:gd name="T6" fmla="*/ 0 w 119"/>
                <a:gd name="T7" fmla="*/ 49 h 109"/>
                <a:gd name="T8" fmla="*/ 60 w 119"/>
                <a:gd name="T9" fmla="*/ 109 h 109"/>
                <a:gd name="T10" fmla="*/ 119 w 119"/>
                <a:gd name="T11" fmla="*/ 49 h 109"/>
                <a:gd name="T12" fmla="*/ 119 w 119"/>
                <a:gd name="T13" fmla="*/ 0 h 109"/>
                <a:gd name="T14" fmla="*/ 107 w 119"/>
                <a:gd name="T15" fmla="*/ 13 h 109"/>
                <a:gd name="T16" fmla="*/ 107 w 119"/>
                <a:gd name="T17" fmla="*/ 49 h 109"/>
                <a:gd name="T18" fmla="*/ 60 w 119"/>
                <a:gd name="T19" fmla="*/ 96 h 109"/>
                <a:gd name="T20" fmla="*/ 13 w 119"/>
                <a:gd name="T21" fmla="*/ 4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109">
                  <a:moveTo>
                    <a:pt x="13" y="49"/>
                  </a:moveTo>
                  <a:cubicBezTo>
                    <a:pt x="13" y="13"/>
                    <a:pt x="13" y="13"/>
                    <a:pt x="13" y="13"/>
                  </a:cubicBezTo>
                  <a:cubicBezTo>
                    <a:pt x="0" y="0"/>
                    <a:pt x="0" y="0"/>
                    <a:pt x="0" y="0"/>
                  </a:cubicBezTo>
                  <a:cubicBezTo>
                    <a:pt x="0" y="49"/>
                    <a:pt x="0" y="49"/>
                    <a:pt x="0" y="49"/>
                  </a:cubicBezTo>
                  <a:cubicBezTo>
                    <a:pt x="0" y="82"/>
                    <a:pt x="27" y="109"/>
                    <a:pt x="60" y="109"/>
                  </a:cubicBezTo>
                  <a:cubicBezTo>
                    <a:pt x="93" y="109"/>
                    <a:pt x="119" y="82"/>
                    <a:pt x="119" y="49"/>
                  </a:cubicBezTo>
                  <a:cubicBezTo>
                    <a:pt x="119" y="0"/>
                    <a:pt x="119" y="0"/>
                    <a:pt x="119" y="0"/>
                  </a:cubicBezTo>
                  <a:cubicBezTo>
                    <a:pt x="107" y="13"/>
                    <a:pt x="107" y="13"/>
                    <a:pt x="107" y="13"/>
                  </a:cubicBezTo>
                  <a:cubicBezTo>
                    <a:pt x="107" y="49"/>
                    <a:pt x="107" y="49"/>
                    <a:pt x="107" y="49"/>
                  </a:cubicBezTo>
                  <a:cubicBezTo>
                    <a:pt x="107" y="75"/>
                    <a:pt x="86" y="96"/>
                    <a:pt x="60" y="96"/>
                  </a:cubicBezTo>
                  <a:cubicBezTo>
                    <a:pt x="34" y="96"/>
                    <a:pt x="13" y="75"/>
                    <a:pt x="13"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7" name="Freeform 6">
              <a:extLst>
                <a:ext uri="{FF2B5EF4-FFF2-40B4-BE49-F238E27FC236}">
                  <a16:creationId xmlns:a16="http://schemas.microsoft.com/office/drawing/2014/main" id="{07AC8E22-90A1-497E-A4F5-F47B5279DC5F}"/>
                </a:ext>
              </a:extLst>
            </p:cNvPr>
            <p:cNvSpPr>
              <a:spLocks/>
            </p:cNvSpPr>
            <p:nvPr userDrawn="1"/>
          </p:nvSpPr>
          <p:spPr bwMode="auto">
            <a:xfrm>
              <a:off x="812" y="338"/>
              <a:ext cx="253" cy="240"/>
            </a:xfrm>
            <a:custGeom>
              <a:avLst/>
              <a:gdLst>
                <a:gd name="T0" fmla="*/ 158 w 171"/>
                <a:gd name="T1" fmla="*/ 13 h 160"/>
                <a:gd name="T2" fmla="*/ 158 w 171"/>
                <a:gd name="T3" fmla="*/ 74 h 160"/>
                <a:gd name="T4" fmla="*/ 86 w 171"/>
                <a:gd name="T5" fmla="*/ 147 h 160"/>
                <a:gd name="T6" fmla="*/ 13 w 171"/>
                <a:gd name="T7" fmla="*/ 74 h 160"/>
                <a:gd name="T8" fmla="*/ 13 w 171"/>
                <a:gd name="T9" fmla="*/ 13 h 160"/>
                <a:gd name="T10" fmla="*/ 0 w 171"/>
                <a:gd name="T11" fmla="*/ 0 h 160"/>
                <a:gd name="T12" fmla="*/ 0 w 171"/>
                <a:gd name="T13" fmla="*/ 74 h 160"/>
                <a:gd name="T14" fmla="*/ 86 w 171"/>
                <a:gd name="T15" fmla="*/ 160 h 160"/>
                <a:gd name="T16" fmla="*/ 86 w 171"/>
                <a:gd name="T17" fmla="*/ 160 h 160"/>
                <a:gd name="T18" fmla="*/ 171 w 171"/>
                <a:gd name="T19" fmla="*/ 74 h 160"/>
                <a:gd name="T20" fmla="*/ 171 w 171"/>
                <a:gd name="T21" fmla="*/ 0 h 160"/>
                <a:gd name="T22" fmla="*/ 158 w 171"/>
                <a:gd name="T23" fmla="*/ 1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160">
                  <a:moveTo>
                    <a:pt x="158" y="13"/>
                  </a:moveTo>
                  <a:cubicBezTo>
                    <a:pt x="158" y="74"/>
                    <a:pt x="158" y="74"/>
                    <a:pt x="158" y="74"/>
                  </a:cubicBezTo>
                  <a:cubicBezTo>
                    <a:pt x="158" y="114"/>
                    <a:pt x="126" y="147"/>
                    <a:pt x="86" y="147"/>
                  </a:cubicBezTo>
                  <a:cubicBezTo>
                    <a:pt x="46" y="147"/>
                    <a:pt x="13" y="114"/>
                    <a:pt x="13" y="74"/>
                  </a:cubicBezTo>
                  <a:cubicBezTo>
                    <a:pt x="13" y="13"/>
                    <a:pt x="13" y="13"/>
                    <a:pt x="13" y="13"/>
                  </a:cubicBezTo>
                  <a:cubicBezTo>
                    <a:pt x="0" y="0"/>
                    <a:pt x="0" y="0"/>
                    <a:pt x="0" y="0"/>
                  </a:cubicBezTo>
                  <a:cubicBezTo>
                    <a:pt x="0" y="74"/>
                    <a:pt x="0" y="74"/>
                    <a:pt x="0" y="74"/>
                  </a:cubicBezTo>
                  <a:cubicBezTo>
                    <a:pt x="0" y="122"/>
                    <a:pt x="38" y="160"/>
                    <a:pt x="86" y="160"/>
                  </a:cubicBezTo>
                  <a:cubicBezTo>
                    <a:pt x="86" y="160"/>
                    <a:pt x="86" y="160"/>
                    <a:pt x="86" y="160"/>
                  </a:cubicBezTo>
                  <a:cubicBezTo>
                    <a:pt x="133" y="160"/>
                    <a:pt x="171" y="122"/>
                    <a:pt x="171" y="74"/>
                  </a:cubicBezTo>
                  <a:cubicBezTo>
                    <a:pt x="171" y="0"/>
                    <a:pt x="171" y="0"/>
                    <a:pt x="171" y="0"/>
                  </a:cubicBezTo>
                  <a:lnTo>
                    <a:pt x="15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8" name="Freeform 7">
              <a:extLst>
                <a:ext uri="{FF2B5EF4-FFF2-40B4-BE49-F238E27FC236}">
                  <a16:creationId xmlns:a16="http://schemas.microsoft.com/office/drawing/2014/main" id="{ED5F43B4-1C01-4787-9307-C1D845FA5C23}"/>
                </a:ext>
              </a:extLst>
            </p:cNvPr>
            <p:cNvSpPr>
              <a:spLocks/>
            </p:cNvSpPr>
            <p:nvPr userDrawn="1"/>
          </p:nvSpPr>
          <p:spPr bwMode="auto">
            <a:xfrm>
              <a:off x="889" y="415"/>
              <a:ext cx="28" cy="39"/>
            </a:xfrm>
            <a:custGeom>
              <a:avLst/>
              <a:gdLst>
                <a:gd name="T0" fmla="*/ 0 w 19"/>
                <a:gd name="T1" fmla="*/ 19 h 26"/>
                <a:gd name="T2" fmla="*/ 7 w 19"/>
                <a:gd name="T3" fmla="*/ 26 h 26"/>
                <a:gd name="T4" fmla="*/ 19 w 19"/>
                <a:gd name="T5" fmla="*/ 19 h 26"/>
                <a:gd name="T6" fmla="*/ 0 w 19"/>
                <a:gd name="T7" fmla="*/ 0 h 26"/>
                <a:gd name="T8" fmla="*/ 0 w 19"/>
                <a:gd name="T9" fmla="*/ 19 h 26"/>
              </a:gdLst>
              <a:ahLst/>
              <a:cxnLst>
                <a:cxn ang="0">
                  <a:pos x="T0" y="T1"/>
                </a:cxn>
                <a:cxn ang="0">
                  <a:pos x="T2" y="T3"/>
                </a:cxn>
                <a:cxn ang="0">
                  <a:pos x="T4" y="T5"/>
                </a:cxn>
                <a:cxn ang="0">
                  <a:pos x="T6" y="T7"/>
                </a:cxn>
                <a:cxn ang="0">
                  <a:pos x="T8" y="T9"/>
                </a:cxn>
              </a:cxnLst>
              <a:rect l="0" t="0" r="r" b="b"/>
              <a:pathLst>
                <a:path w="19" h="26">
                  <a:moveTo>
                    <a:pt x="0" y="19"/>
                  </a:moveTo>
                  <a:cubicBezTo>
                    <a:pt x="7" y="26"/>
                    <a:pt x="7" y="26"/>
                    <a:pt x="7" y="26"/>
                  </a:cubicBezTo>
                  <a:cubicBezTo>
                    <a:pt x="11" y="22"/>
                    <a:pt x="15" y="20"/>
                    <a:pt x="19" y="19"/>
                  </a:cubicBezTo>
                  <a:cubicBezTo>
                    <a:pt x="0" y="0"/>
                    <a:pt x="0" y="0"/>
                    <a:pt x="0" y="0"/>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19" name="Freeform 8">
              <a:extLst>
                <a:ext uri="{FF2B5EF4-FFF2-40B4-BE49-F238E27FC236}">
                  <a16:creationId xmlns:a16="http://schemas.microsoft.com/office/drawing/2014/main" id="{66F16ECC-70C6-45CD-85EF-F7A8A8D8AE74}"/>
                </a:ext>
              </a:extLst>
            </p:cNvPr>
            <p:cNvSpPr>
              <a:spLocks/>
            </p:cNvSpPr>
            <p:nvPr userDrawn="1"/>
          </p:nvSpPr>
          <p:spPr bwMode="auto">
            <a:xfrm>
              <a:off x="926" y="437"/>
              <a:ext cx="64" cy="65"/>
            </a:xfrm>
            <a:custGeom>
              <a:avLst/>
              <a:gdLst>
                <a:gd name="T0" fmla="*/ 33 w 43"/>
                <a:gd name="T1" fmla="*/ 13 h 43"/>
                <a:gd name="T2" fmla="*/ 26 w 43"/>
                <a:gd name="T3" fmla="*/ 25 h 43"/>
                <a:gd name="T4" fmla="*/ 14 w 43"/>
                <a:gd name="T5" fmla="*/ 32 h 43"/>
                <a:gd name="T6" fmla="*/ 3 w 43"/>
                <a:gd name="T7" fmla="*/ 38 h 43"/>
                <a:gd name="T8" fmla="*/ 0 w 43"/>
                <a:gd name="T9" fmla="*/ 42 h 43"/>
                <a:gd name="T10" fmla="*/ 9 w 43"/>
                <a:gd name="T11" fmla="*/ 43 h 43"/>
                <a:gd name="T12" fmla="*/ 43 w 43"/>
                <a:gd name="T13" fmla="*/ 8 h 43"/>
                <a:gd name="T14" fmla="*/ 43 w 43"/>
                <a:gd name="T15" fmla="*/ 0 h 43"/>
                <a:gd name="T16" fmla="*/ 39 w 43"/>
                <a:gd name="T17" fmla="*/ 3 h 43"/>
                <a:gd name="T18" fmla="*/ 33 w 43"/>
                <a:gd name="T1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33" y="13"/>
                  </a:moveTo>
                  <a:cubicBezTo>
                    <a:pt x="32" y="16"/>
                    <a:pt x="30" y="20"/>
                    <a:pt x="26" y="25"/>
                  </a:cubicBezTo>
                  <a:cubicBezTo>
                    <a:pt x="22" y="29"/>
                    <a:pt x="17" y="30"/>
                    <a:pt x="14" y="32"/>
                  </a:cubicBezTo>
                  <a:cubicBezTo>
                    <a:pt x="10" y="33"/>
                    <a:pt x="7" y="34"/>
                    <a:pt x="3" y="38"/>
                  </a:cubicBezTo>
                  <a:cubicBezTo>
                    <a:pt x="2" y="39"/>
                    <a:pt x="1" y="40"/>
                    <a:pt x="0" y="42"/>
                  </a:cubicBezTo>
                  <a:cubicBezTo>
                    <a:pt x="3" y="42"/>
                    <a:pt x="6" y="43"/>
                    <a:pt x="9" y="43"/>
                  </a:cubicBezTo>
                  <a:cubicBezTo>
                    <a:pt x="28" y="43"/>
                    <a:pt x="43" y="27"/>
                    <a:pt x="43" y="8"/>
                  </a:cubicBezTo>
                  <a:cubicBezTo>
                    <a:pt x="43" y="0"/>
                    <a:pt x="43" y="0"/>
                    <a:pt x="43" y="0"/>
                  </a:cubicBezTo>
                  <a:cubicBezTo>
                    <a:pt x="42" y="1"/>
                    <a:pt x="40" y="2"/>
                    <a:pt x="39" y="3"/>
                  </a:cubicBezTo>
                  <a:cubicBezTo>
                    <a:pt x="36" y="6"/>
                    <a:pt x="34" y="9"/>
                    <a:pt x="33"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0" name="Freeform 9">
              <a:extLst>
                <a:ext uri="{FF2B5EF4-FFF2-40B4-BE49-F238E27FC236}">
                  <a16:creationId xmlns:a16="http://schemas.microsoft.com/office/drawing/2014/main" id="{BB721FF2-0341-4293-8B8F-F96EF7D83D14}"/>
                </a:ext>
              </a:extLst>
            </p:cNvPr>
            <p:cNvSpPr>
              <a:spLocks/>
            </p:cNvSpPr>
            <p:nvPr userDrawn="1"/>
          </p:nvSpPr>
          <p:spPr bwMode="auto">
            <a:xfrm>
              <a:off x="899" y="398"/>
              <a:ext cx="91" cy="95"/>
            </a:xfrm>
            <a:custGeom>
              <a:avLst/>
              <a:gdLst>
                <a:gd name="T0" fmla="*/ 8 w 61"/>
                <a:gd name="T1" fmla="*/ 63 h 63"/>
                <a:gd name="T2" fmla="*/ 14 w 61"/>
                <a:gd name="T3" fmla="*/ 55 h 63"/>
                <a:gd name="T4" fmla="*/ 24 w 61"/>
                <a:gd name="T5" fmla="*/ 49 h 63"/>
                <a:gd name="T6" fmla="*/ 36 w 61"/>
                <a:gd name="T7" fmla="*/ 42 h 63"/>
                <a:gd name="T8" fmla="*/ 44 w 61"/>
                <a:gd name="T9" fmla="*/ 30 h 63"/>
                <a:gd name="T10" fmla="*/ 50 w 61"/>
                <a:gd name="T11" fmla="*/ 20 h 63"/>
                <a:gd name="T12" fmla="*/ 60 w 61"/>
                <a:gd name="T13" fmla="*/ 13 h 63"/>
                <a:gd name="T14" fmla="*/ 61 w 61"/>
                <a:gd name="T15" fmla="*/ 13 h 63"/>
                <a:gd name="T16" fmla="*/ 61 w 61"/>
                <a:gd name="T17" fmla="*/ 0 h 63"/>
                <a:gd name="T18" fmla="*/ 53 w 61"/>
                <a:gd name="T19" fmla="*/ 4 h 63"/>
                <a:gd name="T20" fmla="*/ 42 w 61"/>
                <a:gd name="T21" fmla="*/ 11 h 63"/>
                <a:gd name="T22" fmla="*/ 36 w 61"/>
                <a:gd name="T23" fmla="*/ 21 h 63"/>
                <a:gd name="T24" fmla="*/ 29 w 61"/>
                <a:gd name="T25" fmla="*/ 33 h 63"/>
                <a:gd name="T26" fmla="*/ 16 w 61"/>
                <a:gd name="T27" fmla="*/ 40 h 63"/>
                <a:gd name="T28" fmla="*/ 6 w 61"/>
                <a:gd name="T29" fmla="*/ 46 h 63"/>
                <a:gd name="T30" fmla="*/ 0 w 61"/>
                <a:gd name="T31" fmla="*/ 56 h 63"/>
                <a:gd name="T32" fmla="*/ 8 w 61"/>
                <a:gd name="T3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3">
                  <a:moveTo>
                    <a:pt x="8" y="63"/>
                  </a:moveTo>
                  <a:cubicBezTo>
                    <a:pt x="10" y="60"/>
                    <a:pt x="11" y="58"/>
                    <a:pt x="14" y="55"/>
                  </a:cubicBezTo>
                  <a:cubicBezTo>
                    <a:pt x="17" y="52"/>
                    <a:pt x="20" y="50"/>
                    <a:pt x="24" y="49"/>
                  </a:cubicBezTo>
                  <a:cubicBezTo>
                    <a:pt x="28" y="48"/>
                    <a:pt x="32" y="46"/>
                    <a:pt x="36" y="42"/>
                  </a:cubicBezTo>
                  <a:cubicBezTo>
                    <a:pt x="40" y="38"/>
                    <a:pt x="42" y="33"/>
                    <a:pt x="44" y="30"/>
                  </a:cubicBezTo>
                  <a:cubicBezTo>
                    <a:pt x="45" y="26"/>
                    <a:pt x="46" y="23"/>
                    <a:pt x="50" y="20"/>
                  </a:cubicBezTo>
                  <a:cubicBezTo>
                    <a:pt x="53" y="16"/>
                    <a:pt x="57" y="15"/>
                    <a:pt x="60" y="13"/>
                  </a:cubicBezTo>
                  <a:cubicBezTo>
                    <a:pt x="60" y="13"/>
                    <a:pt x="61" y="13"/>
                    <a:pt x="61" y="13"/>
                  </a:cubicBezTo>
                  <a:cubicBezTo>
                    <a:pt x="61" y="0"/>
                    <a:pt x="61" y="0"/>
                    <a:pt x="61" y="0"/>
                  </a:cubicBezTo>
                  <a:cubicBezTo>
                    <a:pt x="58" y="2"/>
                    <a:pt x="55" y="3"/>
                    <a:pt x="53" y="4"/>
                  </a:cubicBezTo>
                  <a:cubicBezTo>
                    <a:pt x="49" y="6"/>
                    <a:pt x="46" y="7"/>
                    <a:pt x="42" y="11"/>
                  </a:cubicBezTo>
                  <a:cubicBezTo>
                    <a:pt x="39" y="14"/>
                    <a:pt x="38" y="17"/>
                    <a:pt x="36" y="21"/>
                  </a:cubicBezTo>
                  <a:cubicBezTo>
                    <a:pt x="35" y="25"/>
                    <a:pt x="33" y="29"/>
                    <a:pt x="29" y="33"/>
                  </a:cubicBezTo>
                  <a:cubicBezTo>
                    <a:pt x="25" y="37"/>
                    <a:pt x="20" y="39"/>
                    <a:pt x="16" y="40"/>
                  </a:cubicBezTo>
                  <a:cubicBezTo>
                    <a:pt x="13" y="42"/>
                    <a:pt x="9" y="43"/>
                    <a:pt x="6" y="46"/>
                  </a:cubicBezTo>
                  <a:cubicBezTo>
                    <a:pt x="3" y="49"/>
                    <a:pt x="1" y="53"/>
                    <a:pt x="0" y="56"/>
                  </a:cubicBezTo>
                  <a:cubicBezTo>
                    <a:pt x="2" y="59"/>
                    <a:pt x="5" y="61"/>
                    <a:pt x="8"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dirty="0"/>
            </a:p>
          </p:txBody>
        </p:sp>
        <p:sp>
          <p:nvSpPr>
            <p:cNvPr id="21" name="Freeform 10">
              <a:extLst>
                <a:ext uri="{FF2B5EF4-FFF2-40B4-BE49-F238E27FC236}">
                  <a16:creationId xmlns:a16="http://schemas.microsoft.com/office/drawing/2014/main" id="{62C2D53F-91B0-4DE3-B2D1-CB17774281D8}"/>
                </a:ext>
              </a:extLst>
            </p:cNvPr>
            <p:cNvSpPr>
              <a:spLocks noEditPoints="1"/>
            </p:cNvSpPr>
            <p:nvPr userDrawn="1"/>
          </p:nvSpPr>
          <p:spPr bwMode="auto">
            <a:xfrm>
              <a:off x="825" y="325"/>
              <a:ext cx="227" cy="108"/>
            </a:xfrm>
            <a:custGeom>
              <a:avLst/>
              <a:gdLst>
                <a:gd name="T0" fmla="*/ 87 w 153"/>
                <a:gd name="T1" fmla="*/ 50 h 72"/>
                <a:gd name="T2" fmla="*/ 36 w 153"/>
                <a:gd name="T3" fmla="*/ 0 h 72"/>
                <a:gd name="T4" fmla="*/ 55 w 153"/>
                <a:gd name="T5" fmla="*/ 0 h 72"/>
                <a:gd name="T6" fmla="*/ 99 w 153"/>
                <a:gd name="T7" fmla="*/ 44 h 72"/>
                <a:gd name="T8" fmla="*/ 96 w 153"/>
                <a:gd name="T9" fmla="*/ 45 h 72"/>
                <a:gd name="T10" fmla="*/ 87 w 153"/>
                <a:gd name="T11" fmla="*/ 50 h 72"/>
                <a:gd name="T12" fmla="*/ 75 w 153"/>
                <a:gd name="T13" fmla="*/ 67 h 72"/>
                <a:gd name="T14" fmla="*/ 78 w 153"/>
                <a:gd name="T15" fmla="*/ 60 h 72"/>
                <a:gd name="T16" fmla="*/ 18 w 153"/>
                <a:gd name="T17" fmla="*/ 0 h 72"/>
                <a:gd name="T18" fmla="*/ 0 w 153"/>
                <a:gd name="T19" fmla="*/ 0 h 72"/>
                <a:gd name="T20" fmla="*/ 72 w 153"/>
                <a:gd name="T21" fmla="*/ 72 h 72"/>
                <a:gd name="T22" fmla="*/ 75 w 153"/>
                <a:gd name="T23" fmla="*/ 67 h 72"/>
                <a:gd name="T24" fmla="*/ 113 w 153"/>
                <a:gd name="T25" fmla="*/ 40 h 72"/>
                <a:gd name="T26" fmla="*/ 153 w 153"/>
                <a:gd name="T27" fmla="*/ 0 h 72"/>
                <a:gd name="T28" fmla="*/ 135 w 153"/>
                <a:gd name="T29" fmla="*/ 0 h 72"/>
                <a:gd name="T30" fmla="*/ 104 w 153"/>
                <a:gd name="T31" fmla="*/ 31 h 72"/>
                <a:gd name="T32" fmla="*/ 113 w 153"/>
                <a:gd name="T33" fmla="*/ 40 h 72"/>
                <a:gd name="T34" fmla="*/ 95 w 153"/>
                <a:gd name="T35" fmla="*/ 22 h 72"/>
                <a:gd name="T36" fmla="*/ 117 w 153"/>
                <a:gd name="T37" fmla="*/ 0 h 72"/>
                <a:gd name="T38" fmla="*/ 99 w 153"/>
                <a:gd name="T39" fmla="*/ 0 h 72"/>
                <a:gd name="T40" fmla="*/ 86 w 153"/>
                <a:gd name="T41" fmla="*/ 13 h 72"/>
                <a:gd name="T42" fmla="*/ 95 w 153"/>
                <a:gd name="T4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72">
                  <a:moveTo>
                    <a:pt x="87" y="50"/>
                  </a:moveTo>
                  <a:cubicBezTo>
                    <a:pt x="36" y="0"/>
                    <a:pt x="36" y="0"/>
                    <a:pt x="36" y="0"/>
                  </a:cubicBezTo>
                  <a:cubicBezTo>
                    <a:pt x="55" y="0"/>
                    <a:pt x="55" y="0"/>
                    <a:pt x="55" y="0"/>
                  </a:cubicBezTo>
                  <a:cubicBezTo>
                    <a:pt x="99" y="44"/>
                    <a:pt x="99" y="44"/>
                    <a:pt x="99" y="44"/>
                  </a:cubicBezTo>
                  <a:cubicBezTo>
                    <a:pt x="98" y="44"/>
                    <a:pt x="97" y="45"/>
                    <a:pt x="96" y="45"/>
                  </a:cubicBezTo>
                  <a:cubicBezTo>
                    <a:pt x="93" y="47"/>
                    <a:pt x="90" y="48"/>
                    <a:pt x="87" y="50"/>
                  </a:cubicBezTo>
                  <a:close/>
                  <a:moveTo>
                    <a:pt x="75" y="67"/>
                  </a:moveTo>
                  <a:cubicBezTo>
                    <a:pt x="76" y="65"/>
                    <a:pt x="77" y="63"/>
                    <a:pt x="78" y="60"/>
                  </a:cubicBezTo>
                  <a:cubicBezTo>
                    <a:pt x="18" y="0"/>
                    <a:pt x="18" y="0"/>
                    <a:pt x="18" y="0"/>
                  </a:cubicBezTo>
                  <a:cubicBezTo>
                    <a:pt x="0" y="0"/>
                    <a:pt x="0" y="0"/>
                    <a:pt x="0" y="0"/>
                  </a:cubicBezTo>
                  <a:cubicBezTo>
                    <a:pt x="72" y="72"/>
                    <a:pt x="72" y="72"/>
                    <a:pt x="72" y="72"/>
                  </a:cubicBezTo>
                  <a:cubicBezTo>
                    <a:pt x="73" y="71"/>
                    <a:pt x="74" y="69"/>
                    <a:pt x="75" y="67"/>
                  </a:cubicBezTo>
                  <a:close/>
                  <a:moveTo>
                    <a:pt x="113" y="40"/>
                  </a:moveTo>
                  <a:cubicBezTo>
                    <a:pt x="153" y="0"/>
                    <a:pt x="153" y="0"/>
                    <a:pt x="153" y="0"/>
                  </a:cubicBezTo>
                  <a:cubicBezTo>
                    <a:pt x="135" y="0"/>
                    <a:pt x="135" y="0"/>
                    <a:pt x="135" y="0"/>
                  </a:cubicBezTo>
                  <a:cubicBezTo>
                    <a:pt x="104" y="31"/>
                    <a:pt x="104" y="31"/>
                    <a:pt x="104" y="31"/>
                  </a:cubicBezTo>
                  <a:lnTo>
                    <a:pt x="113" y="40"/>
                  </a:lnTo>
                  <a:close/>
                  <a:moveTo>
                    <a:pt x="95" y="22"/>
                  </a:moveTo>
                  <a:cubicBezTo>
                    <a:pt x="117" y="0"/>
                    <a:pt x="117" y="0"/>
                    <a:pt x="117" y="0"/>
                  </a:cubicBezTo>
                  <a:cubicBezTo>
                    <a:pt x="99" y="0"/>
                    <a:pt x="99" y="0"/>
                    <a:pt x="99" y="0"/>
                  </a:cubicBezTo>
                  <a:cubicBezTo>
                    <a:pt x="86" y="13"/>
                    <a:pt x="86" y="13"/>
                    <a:pt x="86" y="13"/>
                  </a:cubicBezTo>
                  <a:lnTo>
                    <a:pt x="9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2" name="Freeform 11">
              <a:extLst>
                <a:ext uri="{FF2B5EF4-FFF2-40B4-BE49-F238E27FC236}">
                  <a16:creationId xmlns:a16="http://schemas.microsoft.com/office/drawing/2014/main" id="{6D42EAD9-7A23-439B-A5B0-C74069D81D92}"/>
                </a:ext>
              </a:extLst>
            </p:cNvPr>
            <p:cNvSpPr>
              <a:spLocks/>
            </p:cNvSpPr>
            <p:nvPr userDrawn="1"/>
          </p:nvSpPr>
          <p:spPr bwMode="auto">
            <a:xfrm>
              <a:off x="1176" y="386"/>
              <a:ext cx="129" cy="128"/>
            </a:xfrm>
            <a:custGeom>
              <a:avLst/>
              <a:gdLst>
                <a:gd name="T0" fmla="*/ 82 w 129"/>
                <a:gd name="T1" fmla="*/ 128 h 128"/>
                <a:gd name="T2" fmla="*/ 46 w 129"/>
                <a:gd name="T3" fmla="*/ 128 h 128"/>
                <a:gd name="T4" fmla="*/ 0 w 129"/>
                <a:gd name="T5" fmla="*/ 0 h 128"/>
                <a:gd name="T6" fmla="*/ 33 w 129"/>
                <a:gd name="T7" fmla="*/ 0 h 128"/>
                <a:gd name="T8" fmla="*/ 66 w 129"/>
                <a:gd name="T9" fmla="*/ 96 h 128"/>
                <a:gd name="T10" fmla="*/ 98 w 129"/>
                <a:gd name="T11" fmla="*/ 0 h 128"/>
                <a:gd name="T12" fmla="*/ 129 w 129"/>
                <a:gd name="T13" fmla="*/ 0 h 128"/>
                <a:gd name="T14" fmla="*/ 82 w 129"/>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8">
                  <a:moveTo>
                    <a:pt x="82" y="128"/>
                  </a:moveTo>
                  <a:lnTo>
                    <a:pt x="46" y="128"/>
                  </a:lnTo>
                  <a:lnTo>
                    <a:pt x="0" y="0"/>
                  </a:lnTo>
                  <a:lnTo>
                    <a:pt x="33" y="0"/>
                  </a:lnTo>
                  <a:lnTo>
                    <a:pt x="66" y="96"/>
                  </a:lnTo>
                  <a:lnTo>
                    <a:pt x="98" y="0"/>
                  </a:lnTo>
                  <a:lnTo>
                    <a:pt x="129" y="0"/>
                  </a:lnTo>
                  <a:lnTo>
                    <a:pt x="82"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3" name="Freeform 12">
              <a:extLst>
                <a:ext uri="{FF2B5EF4-FFF2-40B4-BE49-F238E27FC236}">
                  <a16:creationId xmlns:a16="http://schemas.microsoft.com/office/drawing/2014/main" id="{29174985-DDCA-4A0E-8140-68A38443A48E}"/>
                </a:ext>
              </a:extLst>
            </p:cNvPr>
            <p:cNvSpPr>
              <a:spLocks/>
            </p:cNvSpPr>
            <p:nvPr userDrawn="1"/>
          </p:nvSpPr>
          <p:spPr bwMode="auto">
            <a:xfrm>
              <a:off x="1331" y="386"/>
              <a:ext cx="109" cy="129"/>
            </a:xfrm>
            <a:custGeom>
              <a:avLst/>
              <a:gdLst>
                <a:gd name="T0" fmla="*/ 74 w 74"/>
                <a:gd name="T1" fmla="*/ 51 h 86"/>
                <a:gd name="T2" fmla="*/ 37 w 74"/>
                <a:gd name="T3" fmla="*/ 86 h 86"/>
                <a:gd name="T4" fmla="*/ 0 w 74"/>
                <a:gd name="T5" fmla="*/ 51 h 86"/>
                <a:gd name="T6" fmla="*/ 0 w 74"/>
                <a:gd name="T7" fmla="*/ 0 h 86"/>
                <a:gd name="T8" fmla="*/ 20 w 74"/>
                <a:gd name="T9" fmla="*/ 0 h 86"/>
                <a:gd name="T10" fmla="*/ 20 w 74"/>
                <a:gd name="T11" fmla="*/ 50 h 86"/>
                <a:gd name="T12" fmla="*/ 37 w 74"/>
                <a:gd name="T13" fmla="*/ 67 h 86"/>
                <a:gd name="T14" fmla="*/ 54 w 74"/>
                <a:gd name="T15" fmla="*/ 50 h 86"/>
                <a:gd name="T16" fmla="*/ 54 w 74"/>
                <a:gd name="T17" fmla="*/ 0 h 86"/>
                <a:gd name="T18" fmla="*/ 74 w 74"/>
                <a:gd name="T19" fmla="*/ 0 h 86"/>
                <a:gd name="T20" fmla="*/ 74 w 74"/>
                <a:gd name="T21"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86">
                  <a:moveTo>
                    <a:pt x="74" y="51"/>
                  </a:moveTo>
                  <a:cubicBezTo>
                    <a:pt x="74" y="74"/>
                    <a:pt x="60" y="86"/>
                    <a:pt x="37" y="86"/>
                  </a:cubicBezTo>
                  <a:cubicBezTo>
                    <a:pt x="14" y="86"/>
                    <a:pt x="0" y="74"/>
                    <a:pt x="0" y="51"/>
                  </a:cubicBezTo>
                  <a:cubicBezTo>
                    <a:pt x="0" y="0"/>
                    <a:pt x="0" y="0"/>
                    <a:pt x="0" y="0"/>
                  </a:cubicBezTo>
                  <a:cubicBezTo>
                    <a:pt x="20" y="0"/>
                    <a:pt x="20" y="0"/>
                    <a:pt x="20" y="0"/>
                  </a:cubicBezTo>
                  <a:cubicBezTo>
                    <a:pt x="20" y="50"/>
                    <a:pt x="20" y="50"/>
                    <a:pt x="20" y="50"/>
                  </a:cubicBezTo>
                  <a:cubicBezTo>
                    <a:pt x="20" y="61"/>
                    <a:pt x="27" y="67"/>
                    <a:pt x="37" y="67"/>
                  </a:cubicBezTo>
                  <a:cubicBezTo>
                    <a:pt x="47" y="67"/>
                    <a:pt x="54" y="61"/>
                    <a:pt x="54" y="50"/>
                  </a:cubicBezTo>
                  <a:cubicBezTo>
                    <a:pt x="54" y="0"/>
                    <a:pt x="54" y="0"/>
                    <a:pt x="54" y="0"/>
                  </a:cubicBezTo>
                  <a:cubicBezTo>
                    <a:pt x="74" y="0"/>
                    <a:pt x="74" y="0"/>
                    <a:pt x="74" y="0"/>
                  </a:cubicBezTo>
                  <a:lnTo>
                    <a:pt x="74"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4" name="Freeform 13">
              <a:extLst>
                <a:ext uri="{FF2B5EF4-FFF2-40B4-BE49-F238E27FC236}">
                  <a16:creationId xmlns:a16="http://schemas.microsoft.com/office/drawing/2014/main" id="{353772DB-7115-4102-B57E-CA6C68019638}"/>
                </a:ext>
              </a:extLst>
            </p:cNvPr>
            <p:cNvSpPr>
              <a:spLocks/>
            </p:cNvSpPr>
            <p:nvPr userDrawn="1"/>
          </p:nvSpPr>
          <p:spPr bwMode="auto">
            <a:xfrm>
              <a:off x="1470" y="386"/>
              <a:ext cx="105" cy="128"/>
            </a:xfrm>
            <a:custGeom>
              <a:avLst/>
              <a:gdLst>
                <a:gd name="T0" fmla="*/ 105 w 105"/>
                <a:gd name="T1" fmla="*/ 29 h 128"/>
                <a:gd name="T2" fmla="*/ 68 w 105"/>
                <a:gd name="T3" fmla="*/ 29 h 128"/>
                <a:gd name="T4" fmla="*/ 68 w 105"/>
                <a:gd name="T5" fmla="*/ 128 h 128"/>
                <a:gd name="T6" fmla="*/ 37 w 105"/>
                <a:gd name="T7" fmla="*/ 128 h 128"/>
                <a:gd name="T8" fmla="*/ 37 w 105"/>
                <a:gd name="T9" fmla="*/ 29 h 128"/>
                <a:gd name="T10" fmla="*/ 0 w 105"/>
                <a:gd name="T11" fmla="*/ 29 h 128"/>
                <a:gd name="T12" fmla="*/ 0 w 105"/>
                <a:gd name="T13" fmla="*/ 0 h 128"/>
                <a:gd name="T14" fmla="*/ 105 w 105"/>
                <a:gd name="T15" fmla="*/ 0 h 128"/>
                <a:gd name="T16" fmla="*/ 105 w 105"/>
                <a:gd name="T17" fmla="*/ 2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28">
                  <a:moveTo>
                    <a:pt x="105" y="29"/>
                  </a:moveTo>
                  <a:lnTo>
                    <a:pt x="68" y="29"/>
                  </a:lnTo>
                  <a:lnTo>
                    <a:pt x="68" y="128"/>
                  </a:lnTo>
                  <a:lnTo>
                    <a:pt x="37" y="128"/>
                  </a:lnTo>
                  <a:lnTo>
                    <a:pt x="37" y="29"/>
                  </a:lnTo>
                  <a:lnTo>
                    <a:pt x="0" y="29"/>
                  </a:lnTo>
                  <a:lnTo>
                    <a:pt x="0" y="0"/>
                  </a:lnTo>
                  <a:lnTo>
                    <a:pt x="105" y="0"/>
                  </a:lnTo>
                  <a:lnTo>
                    <a:pt x="105"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5" name="Freeform 14">
              <a:extLst>
                <a:ext uri="{FF2B5EF4-FFF2-40B4-BE49-F238E27FC236}">
                  <a16:creationId xmlns:a16="http://schemas.microsoft.com/office/drawing/2014/main" id="{B98D8AC3-A511-450D-A94A-A62D8A816E3B}"/>
                </a:ext>
              </a:extLst>
            </p:cNvPr>
            <p:cNvSpPr>
              <a:spLocks/>
            </p:cNvSpPr>
            <p:nvPr userDrawn="1"/>
          </p:nvSpPr>
          <p:spPr bwMode="auto">
            <a:xfrm>
              <a:off x="1076" y="325"/>
              <a:ext cx="16" cy="21"/>
            </a:xfrm>
            <a:custGeom>
              <a:avLst/>
              <a:gdLst>
                <a:gd name="T0" fmla="*/ 0 w 16"/>
                <a:gd name="T1" fmla="*/ 0 h 21"/>
                <a:gd name="T2" fmla="*/ 16 w 16"/>
                <a:gd name="T3" fmla="*/ 0 h 21"/>
                <a:gd name="T4" fmla="*/ 16 w 16"/>
                <a:gd name="T5" fmla="*/ 3 h 21"/>
                <a:gd name="T6" fmla="*/ 10 w 16"/>
                <a:gd name="T7" fmla="*/ 3 h 21"/>
                <a:gd name="T8" fmla="*/ 10 w 16"/>
                <a:gd name="T9" fmla="*/ 21 h 21"/>
                <a:gd name="T10" fmla="*/ 5 w 16"/>
                <a:gd name="T11" fmla="*/ 21 h 21"/>
                <a:gd name="T12" fmla="*/ 5 w 16"/>
                <a:gd name="T13" fmla="*/ 3 h 21"/>
                <a:gd name="T14" fmla="*/ 0 w 16"/>
                <a:gd name="T15" fmla="*/ 3 h 21"/>
                <a:gd name="T16" fmla="*/ 0 w 16"/>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1">
                  <a:moveTo>
                    <a:pt x="0" y="0"/>
                  </a:moveTo>
                  <a:lnTo>
                    <a:pt x="16" y="0"/>
                  </a:lnTo>
                  <a:lnTo>
                    <a:pt x="16" y="3"/>
                  </a:lnTo>
                  <a:lnTo>
                    <a:pt x="10" y="3"/>
                  </a:lnTo>
                  <a:lnTo>
                    <a:pt x="10" y="21"/>
                  </a:lnTo>
                  <a:lnTo>
                    <a:pt x="5" y="21"/>
                  </a:lnTo>
                  <a:lnTo>
                    <a:pt x="5" y="3"/>
                  </a:lnTo>
                  <a:lnTo>
                    <a:pt x="0"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sp>
          <p:nvSpPr>
            <p:cNvPr id="26" name="Freeform 15">
              <a:extLst>
                <a:ext uri="{FF2B5EF4-FFF2-40B4-BE49-F238E27FC236}">
                  <a16:creationId xmlns:a16="http://schemas.microsoft.com/office/drawing/2014/main" id="{EC99283A-CFA0-4FB1-AC8A-2F844D61CCD3}"/>
                </a:ext>
              </a:extLst>
            </p:cNvPr>
            <p:cNvSpPr>
              <a:spLocks/>
            </p:cNvSpPr>
            <p:nvPr userDrawn="1"/>
          </p:nvSpPr>
          <p:spPr bwMode="auto">
            <a:xfrm>
              <a:off x="1096" y="325"/>
              <a:ext cx="24" cy="21"/>
            </a:xfrm>
            <a:custGeom>
              <a:avLst/>
              <a:gdLst>
                <a:gd name="T0" fmla="*/ 0 w 24"/>
                <a:gd name="T1" fmla="*/ 0 h 21"/>
                <a:gd name="T2" fmla="*/ 5 w 24"/>
                <a:gd name="T3" fmla="*/ 0 h 21"/>
                <a:gd name="T4" fmla="*/ 12 w 24"/>
                <a:gd name="T5" fmla="*/ 13 h 21"/>
                <a:gd name="T6" fmla="*/ 20 w 24"/>
                <a:gd name="T7" fmla="*/ 0 h 21"/>
                <a:gd name="T8" fmla="*/ 24 w 24"/>
                <a:gd name="T9" fmla="*/ 0 h 21"/>
                <a:gd name="T10" fmla="*/ 24 w 24"/>
                <a:gd name="T11" fmla="*/ 21 h 21"/>
                <a:gd name="T12" fmla="*/ 21 w 24"/>
                <a:gd name="T13" fmla="*/ 21 h 21"/>
                <a:gd name="T14" fmla="*/ 21 w 24"/>
                <a:gd name="T15" fmla="*/ 6 h 21"/>
                <a:gd name="T16" fmla="*/ 14 w 24"/>
                <a:gd name="T17" fmla="*/ 19 h 21"/>
                <a:gd name="T18" fmla="*/ 11 w 24"/>
                <a:gd name="T19" fmla="*/ 19 h 21"/>
                <a:gd name="T20" fmla="*/ 5 w 24"/>
                <a:gd name="T21" fmla="*/ 6 h 21"/>
                <a:gd name="T22" fmla="*/ 5 w 24"/>
                <a:gd name="T23" fmla="*/ 21 h 21"/>
                <a:gd name="T24" fmla="*/ 0 w 24"/>
                <a:gd name="T25" fmla="*/ 21 h 21"/>
                <a:gd name="T26" fmla="*/ 0 w 24"/>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0" y="0"/>
                  </a:moveTo>
                  <a:lnTo>
                    <a:pt x="5" y="0"/>
                  </a:lnTo>
                  <a:lnTo>
                    <a:pt x="12" y="13"/>
                  </a:lnTo>
                  <a:lnTo>
                    <a:pt x="20" y="0"/>
                  </a:lnTo>
                  <a:lnTo>
                    <a:pt x="24" y="0"/>
                  </a:lnTo>
                  <a:lnTo>
                    <a:pt x="24" y="21"/>
                  </a:lnTo>
                  <a:lnTo>
                    <a:pt x="21" y="21"/>
                  </a:lnTo>
                  <a:lnTo>
                    <a:pt x="21" y="6"/>
                  </a:lnTo>
                  <a:lnTo>
                    <a:pt x="14" y="19"/>
                  </a:lnTo>
                  <a:lnTo>
                    <a:pt x="11" y="19"/>
                  </a:lnTo>
                  <a:lnTo>
                    <a:pt x="5" y="6"/>
                  </a:lnTo>
                  <a:lnTo>
                    <a:pt x="5" y="21"/>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7"/>
            </a:p>
          </p:txBody>
        </p:sp>
      </p:grpSp>
      <p:sp>
        <p:nvSpPr>
          <p:cNvPr id="27" name="Rectangle 26">
            <a:extLst>
              <a:ext uri="{FF2B5EF4-FFF2-40B4-BE49-F238E27FC236}">
                <a16:creationId xmlns:a16="http://schemas.microsoft.com/office/drawing/2014/main" id="{C3D641B8-B6CB-4F1D-BF38-0DEA5B4CA8CA}"/>
              </a:ext>
            </a:extLst>
          </p:cNvPr>
          <p:cNvSpPr/>
          <p:nvPr userDrawn="1"/>
        </p:nvSpPr>
        <p:spPr>
          <a:xfrm>
            <a:off x="0" y="5763488"/>
            <a:ext cx="1964485" cy="666960"/>
          </a:xfrm>
          <a:prstGeom prst="rect">
            <a:avLst/>
          </a:prstGeom>
          <a:solidFill>
            <a:schemeClr val="bg1"/>
          </a:solidFill>
          <a:ln>
            <a:noFill/>
          </a:ln>
          <a:effectLst>
            <a:outerShdw blurRad="406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 dirty="0"/>
          </a:p>
        </p:txBody>
      </p:sp>
    </p:spTree>
    <p:extLst>
      <p:ext uri="{BB962C8B-B14F-4D97-AF65-F5344CB8AC3E}">
        <p14:creationId xmlns:p14="http://schemas.microsoft.com/office/powerpoint/2010/main" val="223832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A275CF85-77E3-408C-A471-A04FF0EAAF46}" type="datetimeFigureOut">
              <a:rPr lang="en-ZA" smtClean="0"/>
              <a:t>09-Mar-2025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674C62B-5190-44BA-B849-0FC7B4CE1873}" type="slidenum">
              <a:rPr lang="en-ZA" smtClean="0"/>
              <a:t>‹#›</a:t>
            </a:fld>
            <a:endParaRPr lang="en-ZA"/>
          </a:p>
        </p:txBody>
      </p:sp>
    </p:spTree>
    <p:extLst>
      <p:ext uri="{BB962C8B-B14F-4D97-AF65-F5344CB8AC3E}">
        <p14:creationId xmlns:p14="http://schemas.microsoft.com/office/powerpoint/2010/main" val="353290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A275CF85-77E3-408C-A471-A04FF0EAAF46}" type="datetimeFigureOut">
              <a:rPr lang="en-ZA" smtClean="0"/>
              <a:t>09-Mar-2025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674C62B-5190-44BA-B849-0FC7B4CE1873}" type="slidenum">
              <a:rPr lang="en-ZA" smtClean="0"/>
              <a:t>‹#›</a:t>
            </a:fld>
            <a:endParaRPr lang="en-ZA"/>
          </a:p>
        </p:txBody>
      </p:sp>
    </p:spTree>
    <p:extLst>
      <p:ext uri="{BB962C8B-B14F-4D97-AF65-F5344CB8AC3E}">
        <p14:creationId xmlns:p14="http://schemas.microsoft.com/office/powerpoint/2010/main" val="348308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A275CF85-77E3-408C-A471-A04FF0EAAF46}" type="datetimeFigureOut">
              <a:rPr lang="en-ZA" smtClean="0"/>
              <a:t>09-Mar-2025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674C62B-5190-44BA-B849-0FC7B4CE1873}" type="slidenum">
              <a:rPr lang="en-ZA" smtClean="0"/>
              <a:t>‹#›</a:t>
            </a:fld>
            <a:endParaRPr lang="en-ZA"/>
          </a:p>
        </p:txBody>
      </p:sp>
    </p:spTree>
    <p:extLst>
      <p:ext uri="{BB962C8B-B14F-4D97-AF65-F5344CB8AC3E}">
        <p14:creationId xmlns:p14="http://schemas.microsoft.com/office/powerpoint/2010/main" val="121139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5CF85-77E3-408C-A471-A04FF0EAAF46}" type="datetimeFigureOut">
              <a:rPr lang="en-ZA" smtClean="0"/>
              <a:t>09-Mar-2025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674C62B-5190-44BA-B849-0FC7B4CE1873}" type="slidenum">
              <a:rPr lang="en-ZA" smtClean="0"/>
              <a:t>‹#›</a:t>
            </a:fld>
            <a:endParaRPr lang="en-ZA"/>
          </a:p>
        </p:txBody>
      </p:sp>
    </p:spTree>
    <p:extLst>
      <p:ext uri="{BB962C8B-B14F-4D97-AF65-F5344CB8AC3E}">
        <p14:creationId xmlns:p14="http://schemas.microsoft.com/office/powerpoint/2010/main" val="3292193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75CF85-77E3-408C-A471-A04FF0EAAF46}" type="datetimeFigureOut">
              <a:rPr lang="en-ZA" smtClean="0"/>
              <a:t>09-Mar-2025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674C62B-5190-44BA-B849-0FC7B4CE1873}" type="slidenum">
              <a:rPr lang="en-ZA" smtClean="0"/>
              <a:t>‹#›</a:t>
            </a:fld>
            <a:endParaRPr lang="en-ZA"/>
          </a:p>
        </p:txBody>
      </p:sp>
    </p:spTree>
    <p:extLst>
      <p:ext uri="{BB962C8B-B14F-4D97-AF65-F5344CB8AC3E}">
        <p14:creationId xmlns:p14="http://schemas.microsoft.com/office/powerpoint/2010/main" val="56227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75CF85-77E3-408C-A471-A04FF0EAAF46}" type="datetimeFigureOut">
              <a:rPr lang="en-ZA" smtClean="0"/>
              <a:t>09-Mar-2025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674C62B-5190-44BA-B849-0FC7B4CE1873}" type="slidenum">
              <a:rPr lang="en-ZA" smtClean="0"/>
              <a:t>‹#›</a:t>
            </a:fld>
            <a:endParaRPr lang="en-ZA"/>
          </a:p>
        </p:txBody>
      </p:sp>
    </p:spTree>
    <p:extLst>
      <p:ext uri="{BB962C8B-B14F-4D97-AF65-F5344CB8AC3E}">
        <p14:creationId xmlns:p14="http://schemas.microsoft.com/office/powerpoint/2010/main" val="254865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5CF85-77E3-408C-A471-A04FF0EAAF46}" type="datetimeFigureOut">
              <a:rPr lang="en-ZA" smtClean="0"/>
              <a:t>09-Mar-2025</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4C62B-5190-44BA-B849-0FC7B4CE1873}" type="slidenum">
              <a:rPr lang="en-ZA" smtClean="0"/>
              <a:t>‹#›</a:t>
            </a:fld>
            <a:endParaRPr lang="en-ZA"/>
          </a:p>
        </p:txBody>
      </p:sp>
    </p:spTree>
    <p:extLst>
      <p:ext uri="{BB962C8B-B14F-4D97-AF65-F5344CB8AC3E}">
        <p14:creationId xmlns:p14="http://schemas.microsoft.com/office/powerpoint/2010/main" val="1588902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8E145-EC7E-466A-9731-DF4E630296A6}" type="slidenum">
              <a:rPr lang="en-US" smtClean="0"/>
              <a:t>‹#›</a:t>
            </a:fld>
            <a:endParaRPr lang="en-US"/>
          </a:p>
        </p:txBody>
      </p:sp>
    </p:spTree>
    <p:extLst>
      <p:ext uri="{BB962C8B-B14F-4D97-AF65-F5344CB8AC3E}">
        <p14:creationId xmlns:p14="http://schemas.microsoft.com/office/powerpoint/2010/main" val="28914982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mailto:monalet@vut.ac.za" TargetMode="External"/><Relationship Id="rId2" Type="http://schemas.openxmlformats.org/officeDocument/2006/relationships/image" Target="../media/image34.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DA7F0D-CC27-4427-9CFA-D8C550D13C97}"/>
              </a:ext>
            </a:extLst>
          </p:cNvPr>
          <p:cNvSpPr>
            <a:spLocks noGrp="1"/>
          </p:cNvSpPr>
          <p:nvPr>
            <p:ph type="sldNum" sz="quarter" idx="4"/>
          </p:nvPr>
        </p:nvSpPr>
        <p:spPr/>
        <p:txBody>
          <a:bodyPr/>
          <a:lstStyle/>
          <a:p>
            <a:fld id="{F8A8E145-EC7E-466A-9731-DF4E630296A6}" type="slidenum">
              <a:rPr lang="en-US" smtClean="0"/>
              <a:pPr/>
              <a:t>1</a:t>
            </a:fld>
            <a:endParaRPr lang="en-US" dirty="0"/>
          </a:p>
        </p:txBody>
      </p:sp>
      <p:sp>
        <p:nvSpPr>
          <p:cNvPr id="3" name="Text Placeholder 2">
            <a:extLst>
              <a:ext uri="{FF2B5EF4-FFF2-40B4-BE49-F238E27FC236}">
                <a16:creationId xmlns:a16="http://schemas.microsoft.com/office/drawing/2014/main" id="{EBE54F7B-2784-4970-B8F6-0909FA0C5D90}"/>
              </a:ext>
            </a:extLst>
          </p:cNvPr>
          <p:cNvSpPr>
            <a:spLocks noGrp="1"/>
          </p:cNvSpPr>
          <p:nvPr>
            <p:ph type="body" sz="quarter" idx="10"/>
          </p:nvPr>
        </p:nvSpPr>
        <p:spPr>
          <a:xfrm>
            <a:off x="508207" y="3531871"/>
            <a:ext cx="5587795" cy="2043020"/>
          </a:xfrm>
        </p:spPr>
        <p:txBody>
          <a:bodyPr/>
          <a:lstStyle/>
          <a:p>
            <a:r>
              <a:rPr lang="en-ZA" dirty="0"/>
              <a:t>User Access </a:t>
            </a:r>
            <a:r>
              <a:rPr lang="en-ZA" dirty="0" smtClean="0"/>
              <a:t>Review Project</a:t>
            </a:r>
            <a:endParaRPr lang="en-ZA" dirty="0"/>
          </a:p>
          <a:p>
            <a:r>
              <a:rPr lang="en-ZA" dirty="0" smtClean="0"/>
              <a:t>Presented </a:t>
            </a:r>
            <a:r>
              <a:rPr lang="en-ZA" dirty="0"/>
              <a:t>by:</a:t>
            </a:r>
          </a:p>
          <a:p>
            <a:r>
              <a:rPr lang="en-ZA" dirty="0" smtClean="0"/>
              <a:t>Mr </a:t>
            </a:r>
            <a:r>
              <a:rPr lang="en-ZA" dirty="0"/>
              <a:t>Monale Tabane</a:t>
            </a:r>
          </a:p>
          <a:p>
            <a:r>
              <a:rPr lang="en-ZA" dirty="0"/>
              <a:t>VUT IT. Services</a:t>
            </a:r>
            <a:endParaRPr lang="en-GB" dirty="0"/>
          </a:p>
          <a:p>
            <a:endParaRPr lang="en-US" dirty="0"/>
          </a:p>
        </p:txBody>
      </p:sp>
      <p:sp>
        <p:nvSpPr>
          <p:cNvPr id="4" name="Text Placeholder 3">
            <a:extLst>
              <a:ext uri="{FF2B5EF4-FFF2-40B4-BE49-F238E27FC236}">
                <a16:creationId xmlns:a16="http://schemas.microsoft.com/office/drawing/2014/main" id="{54CB3B64-E391-4B1D-AEDC-BA77CA489948}"/>
              </a:ext>
            </a:extLst>
          </p:cNvPr>
          <p:cNvSpPr>
            <a:spLocks noGrp="1"/>
          </p:cNvSpPr>
          <p:nvPr>
            <p:ph type="body" sz="quarter" idx="11"/>
          </p:nvPr>
        </p:nvSpPr>
        <p:spPr>
          <a:xfrm>
            <a:off x="4775303" y="5804535"/>
            <a:ext cx="2641395" cy="496253"/>
          </a:xfrm>
        </p:spPr>
        <p:txBody>
          <a:bodyPr/>
          <a:lstStyle/>
          <a:p>
            <a:pPr marL="0" indent="0">
              <a:buNone/>
            </a:pPr>
            <a:r>
              <a:rPr lang="en-US" dirty="0" smtClean="0"/>
              <a:t>10/03/2025</a:t>
            </a:r>
          </a:p>
          <a:p>
            <a:pPr marL="0" indent="0">
              <a:buNone/>
            </a:pPr>
            <a:endParaRPr lang="en-US" dirty="0"/>
          </a:p>
          <a:p>
            <a:pPr marL="0" indent="0">
              <a:buNone/>
            </a:pPr>
            <a:endParaRPr lang="en-US" dirty="0"/>
          </a:p>
        </p:txBody>
      </p:sp>
      <p:pic>
        <p:nvPicPr>
          <p:cNvPr id="5" name="Picture 4" descr="Home"/>
          <p:cNvPicPr/>
          <p:nvPr/>
        </p:nvPicPr>
        <p:blipFill>
          <a:blip r:embed="rId2">
            <a:extLst>
              <a:ext uri="{28A0092B-C50C-407E-A947-70E740481C1C}">
                <a14:useLocalDpi xmlns:a14="http://schemas.microsoft.com/office/drawing/2010/main" val="0"/>
              </a:ext>
            </a:extLst>
          </a:blip>
          <a:srcRect/>
          <a:stretch>
            <a:fillRect/>
          </a:stretch>
        </p:blipFill>
        <p:spPr bwMode="auto">
          <a:xfrm>
            <a:off x="0" y="5772468"/>
            <a:ext cx="1943100" cy="704532"/>
          </a:xfrm>
          <a:prstGeom prst="rect">
            <a:avLst/>
          </a:prstGeom>
          <a:noFill/>
          <a:ln>
            <a:noFill/>
          </a:ln>
        </p:spPr>
      </p:pic>
    </p:spTree>
    <p:extLst>
      <p:ext uri="{BB962C8B-B14F-4D97-AF65-F5344CB8AC3E}">
        <p14:creationId xmlns:p14="http://schemas.microsoft.com/office/powerpoint/2010/main" val="1341712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2D2F25-6146-4FA4-9145-F056A9317204}"/>
              </a:ext>
            </a:extLst>
          </p:cNvPr>
          <p:cNvSpPr>
            <a:spLocks noGrp="1"/>
          </p:cNvSpPr>
          <p:nvPr>
            <p:ph type="body" sz="quarter" idx="11"/>
          </p:nvPr>
        </p:nvSpPr>
        <p:spPr>
          <a:xfrm>
            <a:off x="1270000" y="240914"/>
            <a:ext cx="10790508" cy="867929"/>
          </a:xfrm>
        </p:spPr>
        <p:txBody>
          <a:bodyPr/>
          <a:lstStyle/>
          <a:p>
            <a:pPr lvl="0" defTabSz="1524030">
              <a:lnSpc>
                <a:spcPct val="100000"/>
              </a:lnSpc>
              <a:defRPr/>
            </a:pPr>
            <a:r>
              <a:rPr lang="en-US" sz="2800" dirty="0" smtClean="0">
                <a:solidFill>
                  <a:srgbClr val="1F3262"/>
                </a:solidFill>
              </a:rPr>
              <a:t>         Copying User Access</a:t>
            </a:r>
            <a:endParaRPr lang="en-US" sz="2800" dirty="0">
              <a:solidFill>
                <a:srgbClr val="1F3262"/>
              </a:solidFill>
            </a:endParaRPr>
          </a:p>
        </p:txBody>
      </p:sp>
      <p:sp>
        <p:nvSpPr>
          <p:cNvPr id="5" name="Text Placeholder 4">
            <a:extLst>
              <a:ext uri="{FF2B5EF4-FFF2-40B4-BE49-F238E27FC236}">
                <a16:creationId xmlns:a16="http://schemas.microsoft.com/office/drawing/2014/main" id="{0DB7DEFC-6DD3-4522-AB54-4559A27928BC}"/>
              </a:ext>
            </a:extLst>
          </p:cNvPr>
          <p:cNvSpPr>
            <a:spLocks noGrp="1"/>
          </p:cNvSpPr>
          <p:nvPr>
            <p:ph type="body" sz="quarter" idx="12"/>
          </p:nvPr>
        </p:nvSpPr>
        <p:spPr>
          <a:xfrm>
            <a:off x="729553" y="2548889"/>
            <a:ext cx="10522647" cy="3483611"/>
          </a:xfrm>
        </p:spPr>
        <p:txBody>
          <a:bodyPr/>
          <a:lstStyle/>
          <a:p>
            <a:endParaRPr lang="en-ZA" dirty="0"/>
          </a:p>
          <a:p>
            <a:endParaRPr lang="en-US" dirty="0"/>
          </a:p>
        </p:txBody>
      </p:sp>
      <p:sp>
        <p:nvSpPr>
          <p:cNvPr id="3" name="Text Placeholder 2">
            <a:extLst>
              <a:ext uri="{FF2B5EF4-FFF2-40B4-BE49-F238E27FC236}">
                <a16:creationId xmlns:a16="http://schemas.microsoft.com/office/drawing/2014/main" id="{2B3F2C6F-E042-4B99-8659-E7A652F97AF9}"/>
              </a:ext>
            </a:extLst>
          </p:cNvPr>
          <p:cNvSpPr>
            <a:spLocks noGrp="1"/>
          </p:cNvSpPr>
          <p:nvPr>
            <p:ph type="body" sz="quarter" idx="10"/>
          </p:nvPr>
        </p:nvSpPr>
        <p:spPr/>
        <p:txBody>
          <a:bodyPr/>
          <a:lstStyle/>
          <a:p>
            <a:r>
              <a:rPr lang="en-ZA" dirty="0"/>
              <a:t>User Access Review Project</a:t>
            </a:r>
          </a:p>
          <a:p>
            <a:endParaRPr lang="en-US" dirty="0"/>
          </a:p>
        </p:txBody>
      </p:sp>
      <p:sp>
        <p:nvSpPr>
          <p:cNvPr id="2" name="Slide Number Placeholder 1">
            <a:extLst>
              <a:ext uri="{FF2B5EF4-FFF2-40B4-BE49-F238E27FC236}">
                <a16:creationId xmlns:a16="http://schemas.microsoft.com/office/drawing/2014/main" id="{7BE007F9-6CC9-4F2E-923F-9DC7073255EE}"/>
              </a:ext>
            </a:extLst>
          </p:cNvPr>
          <p:cNvSpPr>
            <a:spLocks noGrp="1"/>
          </p:cNvSpPr>
          <p:nvPr>
            <p:ph type="sldNum" sz="quarter" idx="4"/>
          </p:nvPr>
        </p:nvSpPr>
        <p:spPr/>
        <p:txBody>
          <a:bodyPr/>
          <a:lstStyle/>
          <a:p>
            <a:pPr defTabSz="609585"/>
            <a:fld id="{F8A8E145-EC7E-466A-9731-DF4E630296A6}" type="slidenum">
              <a:rPr lang="en-US">
                <a:solidFill>
                  <a:prstClr val="white">
                    <a:lumMod val="50000"/>
                  </a:prstClr>
                </a:solidFill>
              </a:rPr>
              <a:pPr defTabSz="609585"/>
              <a:t>10</a:t>
            </a:fld>
            <a:endParaRPr lang="en-US" dirty="0">
              <a:solidFill>
                <a:prstClr val="white">
                  <a:lumMod val="50000"/>
                </a:prstClr>
              </a:solidFill>
            </a:endParaRPr>
          </a:p>
        </p:txBody>
      </p:sp>
      <p:pic>
        <p:nvPicPr>
          <p:cNvPr id="11" name="Picture 10" descr="Ho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01" y="6206743"/>
            <a:ext cx="1028699" cy="399892"/>
          </a:xfrm>
          <a:prstGeom prst="rect">
            <a:avLst/>
          </a:prstGeom>
          <a:noFill/>
          <a:ln>
            <a:noFill/>
          </a:ln>
        </p:spPr>
      </p:pic>
      <p:pic>
        <p:nvPicPr>
          <p:cNvPr id="6" name="Picture 5"/>
          <p:cNvPicPr>
            <a:picLocks noChangeAspect="1"/>
          </p:cNvPicPr>
          <p:nvPr/>
        </p:nvPicPr>
        <p:blipFill>
          <a:blip r:embed="rId3"/>
          <a:stretch>
            <a:fillRect/>
          </a:stretch>
        </p:blipFill>
        <p:spPr>
          <a:xfrm>
            <a:off x="1343686" y="729066"/>
            <a:ext cx="8981414" cy="5494037"/>
          </a:xfrm>
          <a:prstGeom prst="rect">
            <a:avLst/>
          </a:prstGeom>
        </p:spPr>
      </p:pic>
    </p:spTree>
    <p:extLst>
      <p:ext uri="{BB962C8B-B14F-4D97-AF65-F5344CB8AC3E}">
        <p14:creationId xmlns:p14="http://schemas.microsoft.com/office/powerpoint/2010/main" val="896663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2D2F25-6146-4FA4-9145-F056A9317204}"/>
              </a:ext>
            </a:extLst>
          </p:cNvPr>
          <p:cNvSpPr>
            <a:spLocks noGrp="1"/>
          </p:cNvSpPr>
          <p:nvPr>
            <p:ph type="body" sz="quarter" idx="11"/>
          </p:nvPr>
        </p:nvSpPr>
        <p:spPr/>
        <p:txBody>
          <a:bodyPr/>
          <a:lstStyle/>
          <a:p>
            <a:pPr lvl="0" defTabSz="1524030">
              <a:lnSpc>
                <a:spcPct val="100000"/>
              </a:lnSpc>
              <a:defRPr/>
            </a:pPr>
            <a:r>
              <a:rPr lang="en-US" sz="2800" dirty="0">
                <a:solidFill>
                  <a:srgbClr val="1F3262"/>
                </a:solidFill>
              </a:rPr>
              <a:t>What should be in place for the module to work?</a:t>
            </a:r>
            <a:endParaRPr lang="en-US" sz="2800" dirty="0">
              <a:solidFill>
                <a:srgbClr val="1F3262"/>
              </a:solidFill>
            </a:endParaRPr>
          </a:p>
        </p:txBody>
      </p:sp>
      <p:sp>
        <p:nvSpPr>
          <p:cNvPr id="5" name="Text Placeholder 4">
            <a:extLst>
              <a:ext uri="{FF2B5EF4-FFF2-40B4-BE49-F238E27FC236}">
                <a16:creationId xmlns:a16="http://schemas.microsoft.com/office/drawing/2014/main" id="{0DB7DEFC-6DD3-4522-AB54-4559A27928BC}"/>
              </a:ext>
            </a:extLst>
          </p:cNvPr>
          <p:cNvSpPr>
            <a:spLocks noGrp="1"/>
          </p:cNvSpPr>
          <p:nvPr>
            <p:ph type="body" sz="quarter" idx="12"/>
          </p:nvPr>
        </p:nvSpPr>
        <p:spPr>
          <a:xfrm>
            <a:off x="729553" y="2548889"/>
            <a:ext cx="10522647" cy="3483611"/>
          </a:xfrm>
        </p:spPr>
        <p:txBody>
          <a:bodyPr/>
          <a:lstStyle/>
          <a:p>
            <a:endParaRPr lang="en-ZA" dirty="0"/>
          </a:p>
          <a:p>
            <a:pPr marL="342900" indent="-342900">
              <a:buFont typeface="Wingdings" panose="05000000000000000000" pitchFamily="2" charset="2"/>
              <a:buChar char="ü"/>
            </a:pPr>
            <a:r>
              <a:rPr lang="en-ZA" dirty="0" smtClean="0"/>
              <a:t>Both Applicant and Line Manager must be active staff members on Pbop-1</a:t>
            </a:r>
          </a:p>
          <a:p>
            <a:pPr marL="342900" indent="-342900">
              <a:buFont typeface="Wingdings" panose="05000000000000000000" pitchFamily="2" charset="2"/>
              <a:buChar char="ü"/>
            </a:pPr>
            <a:r>
              <a:rPr lang="en-ZA" dirty="0"/>
              <a:t>Both Applicant and Line Manager must </a:t>
            </a:r>
            <a:r>
              <a:rPr lang="en-ZA" dirty="0" smtClean="0"/>
              <a:t>have email addresses linked on Pbop-14</a:t>
            </a:r>
            <a:endParaRPr lang="en-ZA" dirty="0"/>
          </a:p>
          <a:p>
            <a:pPr marL="342900" indent="-342900">
              <a:buFont typeface="Wingdings" panose="05000000000000000000" pitchFamily="2" charset="2"/>
              <a:buChar char="ü"/>
            </a:pPr>
            <a:r>
              <a:rPr lang="en-ZA" dirty="0"/>
              <a:t>Both Applicant and Line Manager </a:t>
            </a:r>
            <a:r>
              <a:rPr lang="en-ZA" dirty="0" smtClean="0"/>
              <a:t>must exist on User-5.</a:t>
            </a:r>
            <a:endParaRPr lang="en-ZA" dirty="0"/>
          </a:p>
          <a:p>
            <a:pPr marL="342900" indent="-342900">
              <a:buFont typeface="Wingdings" panose="05000000000000000000" pitchFamily="2" charset="2"/>
              <a:buChar char="ü"/>
            </a:pPr>
            <a:r>
              <a:rPr lang="en-ZA" dirty="0" smtClean="0"/>
              <a:t>Function </a:t>
            </a:r>
            <a:r>
              <a:rPr lang="en-ZA" dirty="0"/>
              <a:t>Code for the </a:t>
            </a:r>
            <a:r>
              <a:rPr lang="en-ZA" dirty="0" smtClean="0"/>
              <a:t>User must exist on Users-2</a:t>
            </a:r>
            <a:endParaRPr lang="en-ZA" dirty="0"/>
          </a:p>
          <a:p>
            <a:pPr marL="342900" indent="-342900">
              <a:buFont typeface="Wingdings" panose="05000000000000000000" pitchFamily="2" charset="2"/>
              <a:buChar char="ü"/>
            </a:pPr>
            <a:r>
              <a:rPr lang="en-ZA" dirty="0" smtClean="0"/>
              <a:t>Function code must be linked to the user on Users-3.</a:t>
            </a:r>
          </a:p>
          <a:p>
            <a:pPr marL="342900" indent="-342900">
              <a:buFont typeface="Wingdings" panose="05000000000000000000" pitchFamily="2" charset="2"/>
              <a:buChar char="ü"/>
            </a:pPr>
            <a:endParaRPr lang="en-ZA" dirty="0"/>
          </a:p>
        </p:txBody>
      </p:sp>
      <p:sp>
        <p:nvSpPr>
          <p:cNvPr id="3" name="Text Placeholder 2">
            <a:extLst>
              <a:ext uri="{FF2B5EF4-FFF2-40B4-BE49-F238E27FC236}">
                <a16:creationId xmlns:a16="http://schemas.microsoft.com/office/drawing/2014/main" id="{2B3F2C6F-E042-4B99-8659-E7A652F97AF9}"/>
              </a:ext>
            </a:extLst>
          </p:cNvPr>
          <p:cNvSpPr>
            <a:spLocks noGrp="1"/>
          </p:cNvSpPr>
          <p:nvPr>
            <p:ph type="body" sz="quarter" idx="10"/>
          </p:nvPr>
        </p:nvSpPr>
        <p:spPr/>
        <p:txBody>
          <a:bodyPr/>
          <a:lstStyle/>
          <a:p>
            <a:r>
              <a:rPr lang="en-ZA" dirty="0"/>
              <a:t>User Access Review Project</a:t>
            </a:r>
          </a:p>
          <a:p>
            <a:endParaRPr lang="en-US" dirty="0"/>
          </a:p>
        </p:txBody>
      </p:sp>
      <p:sp>
        <p:nvSpPr>
          <p:cNvPr id="2" name="Slide Number Placeholder 1">
            <a:extLst>
              <a:ext uri="{FF2B5EF4-FFF2-40B4-BE49-F238E27FC236}">
                <a16:creationId xmlns:a16="http://schemas.microsoft.com/office/drawing/2014/main" id="{7BE007F9-6CC9-4F2E-923F-9DC7073255EE}"/>
              </a:ext>
            </a:extLst>
          </p:cNvPr>
          <p:cNvSpPr>
            <a:spLocks noGrp="1"/>
          </p:cNvSpPr>
          <p:nvPr>
            <p:ph type="sldNum" sz="quarter" idx="4"/>
          </p:nvPr>
        </p:nvSpPr>
        <p:spPr/>
        <p:txBody>
          <a:bodyPr/>
          <a:lstStyle/>
          <a:p>
            <a:pPr defTabSz="609585"/>
            <a:fld id="{F8A8E145-EC7E-466A-9731-DF4E630296A6}" type="slidenum">
              <a:rPr lang="en-US">
                <a:solidFill>
                  <a:prstClr val="white">
                    <a:lumMod val="50000"/>
                  </a:prstClr>
                </a:solidFill>
              </a:rPr>
              <a:pPr defTabSz="609585"/>
              <a:t>11</a:t>
            </a:fld>
            <a:endParaRPr lang="en-US" dirty="0">
              <a:solidFill>
                <a:prstClr val="white">
                  <a:lumMod val="50000"/>
                </a:prstClr>
              </a:solidFill>
            </a:endParaRPr>
          </a:p>
        </p:txBody>
      </p:sp>
      <p:pic>
        <p:nvPicPr>
          <p:cNvPr id="11" name="Picture 10" descr="Ho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01" y="6206743"/>
            <a:ext cx="1028699" cy="399892"/>
          </a:xfrm>
          <a:prstGeom prst="rect">
            <a:avLst/>
          </a:prstGeom>
          <a:noFill/>
          <a:ln>
            <a:noFill/>
          </a:ln>
        </p:spPr>
      </p:pic>
    </p:spTree>
    <p:extLst>
      <p:ext uri="{BB962C8B-B14F-4D97-AF65-F5344CB8AC3E}">
        <p14:creationId xmlns:p14="http://schemas.microsoft.com/office/powerpoint/2010/main" val="354123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2D2F25-6146-4FA4-9145-F056A9317204}"/>
              </a:ext>
            </a:extLst>
          </p:cNvPr>
          <p:cNvSpPr>
            <a:spLocks noGrp="1"/>
          </p:cNvSpPr>
          <p:nvPr>
            <p:ph type="body" sz="quarter" idx="11"/>
          </p:nvPr>
        </p:nvSpPr>
        <p:spPr/>
        <p:txBody>
          <a:bodyPr/>
          <a:lstStyle/>
          <a:p>
            <a:pPr lvl="0" defTabSz="1524030">
              <a:lnSpc>
                <a:spcPct val="100000"/>
              </a:lnSpc>
              <a:defRPr/>
            </a:pPr>
            <a:r>
              <a:rPr lang="en-US" sz="2800" dirty="0" smtClean="0">
                <a:solidFill>
                  <a:srgbClr val="1F3262"/>
                </a:solidFill>
              </a:rPr>
              <a:t>Setting Up Automated Access Review Reports</a:t>
            </a:r>
            <a:endParaRPr lang="en-US" sz="2800" dirty="0">
              <a:solidFill>
                <a:srgbClr val="1F3262"/>
              </a:solidFill>
            </a:endParaRPr>
          </a:p>
        </p:txBody>
      </p:sp>
      <p:sp>
        <p:nvSpPr>
          <p:cNvPr id="5" name="Text Placeholder 4">
            <a:extLst>
              <a:ext uri="{FF2B5EF4-FFF2-40B4-BE49-F238E27FC236}">
                <a16:creationId xmlns:a16="http://schemas.microsoft.com/office/drawing/2014/main" id="{0DB7DEFC-6DD3-4522-AB54-4559A27928BC}"/>
              </a:ext>
            </a:extLst>
          </p:cNvPr>
          <p:cNvSpPr>
            <a:spLocks noGrp="1"/>
          </p:cNvSpPr>
          <p:nvPr>
            <p:ph type="body" sz="quarter" idx="12"/>
          </p:nvPr>
        </p:nvSpPr>
        <p:spPr>
          <a:xfrm>
            <a:off x="729553" y="2548889"/>
            <a:ext cx="10522647" cy="3483611"/>
          </a:xfrm>
        </p:spPr>
        <p:txBody>
          <a:bodyPr/>
          <a:lstStyle/>
          <a:p>
            <a:endParaRPr lang="en-ZA" dirty="0"/>
          </a:p>
          <a:p>
            <a:pPr marL="342900" indent="-342900">
              <a:buFont typeface="Wingdings" panose="05000000000000000000" pitchFamily="2" charset="2"/>
              <a:buChar char="ü"/>
            </a:pPr>
            <a:r>
              <a:rPr lang="en-ZA" dirty="0" smtClean="0"/>
              <a:t>Setup System owners on Users-1b5(System Detail)</a:t>
            </a:r>
          </a:p>
          <a:p>
            <a:pPr marL="342900" indent="-342900">
              <a:buFont typeface="Wingdings" panose="05000000000000000000" pitchFamily="2" charset="2"/>
              <a:buChar char="ü"/>
            </a:pPr>
            <a:r>
              <a:rPr lang="en-ZA" dirty="0" smtClean="0"/>
              <a:t>Make sure all Menu Options are linked to System Owners on Users-43(Export/Import)</a:t>
            </a:r>
          </a:p>
          <a:p>
            <a:pPr marL="342900" indent="-342900">
              <a:buFont typeface="Wingdings" panose="05000000000000000000" pitchFamily="2" charset="2"/>
              <a:buChar char="ü"/>
            </a:pPr>
            <a:r>
              <a:rPr lang="en-ZA" dirty="0" smtClean="0"/>
              <a:t>Generate the Access report on Usersr-5</a:t>
            </a:r>
            <a:endParaRPr lang="en-ZA" dirty="0"/>
          </a:p>
          <a:p>
            <a:pPr marL="342900" indent="-342900">
              <a:buFont typeface="Wingdings" panose="05000000000000000000" pitchFamily="2" charset="2"/>
              <a:buChar char="ü"/>
            </a:pPr>
            <a:r>
              <a:rPr lang="en-ZA" dirty="0" smtClean="0"/>
              <a:t>Create a Scheduled Job for the report on Batch-8</a:t>
            </a:r>
            <a:endParaRPr lang="en-ZA" dirty="0"/>
          </a:p>
          <a:p>
            <a:pPr marL="342900" indent="-342900">
              <a:buFont typeface="Wingdings" panose="05000000000000000000" pitchFamily="2" charset="2"/>
              <a:buChar char="ü"/>
            </a:pPr>
            <a:r>
              <a:rPr lang="en-ZA" dirty="0" smtClean="0"/>
              <a:t>Choose the frequency for your report. E.g. Monthly or Weekly</a:t>
            </a:r>
            <a:endParaRPr lang="en-ZA" dirty="0"/>
          </a:p>
          <a:p>
            <a:endParaRPr lang="en-ZA" dirty="0"/>
          </a:p>
        </p:txBody>
      </p:sp>
      <p:sp>
        <p:nvSpPr>
          <p:cNvPr id="3" name="Text Placeholder 2">
            <a:extLst>
              <a:ext uri="{FF2B5EF4-FFF2-40B4-BE49-F238E27FC236}">
                <a16:creationId xmlns:a16="http://schemas.microsoft.com/office/drawing/2014/main" id="{2B3F2C6F-E042-4B99-8659-E7A652F97AF9}"/>
              </a:ext>
            </a:extLst>
          </p:cNvPr>
          <p:cNvSpPr>
            <a:spLocks noGrp="1"/>
          </p:cNvSpPr>
          <p:nvPr>
            <p:ph type="body" sz="quarter" idx="10"/>
          </p:nvPr>
        </p:nvSpPr>
        <p:spPr/>
        <p:txBody>
          <a:bodyPr/>
          <a:lstStyle/>
          <a:p>
            <a:r>
              <a:rPr lang="en-ZA" dirty="0"/>
              <a:t>User Access Review Project</a:t>
            </a:r>
          </a:p>
          <a:p>
            <a:endParaRPr lang="en-US" dirty="0"/>
          </a:p>
        </p:txBody>
      </p:sp>
      <p:sp>
        <p:nvSpPr>
          <p:cNvPr id="2" name="Slide Number Placeholder 1">
            <a:extLst>
              <a:ext uri="{FF2B5EF4-FFF2-40B4-BE49-F238E27FC236}">
                <a16:creationId xmlns:a16="http://schemas.microsoft.com/office/drawing/2014/main" id="{7BE007F9-6CC9-4F2E-923F-9DC7073255EE}"/>
              </a:ext>
            </a:extLst>
          </p:cNvPr>
          <p:cNvSpPr>
            <a:spLocks noGrp="1"/>
          </p:cNvSpPr>
          <p:nvPr>
            <p:ph type="sldNum" sz="quarter" idx="4"/>
          </p:nvPr>
        </p:nvSpPr>
        <p:spPr/>
        <p:txBody>
          <a:bodyPr/>
          <a:lstStyle/>
          <a:p>
            <a:pPr defTabSz="609585"/>
            <a:fld id="{F8A8E145-EC7E-466A-9731-DF4E630296A6}" type="slidenum">
              <a:rPr lang="en-US">
                <a:solidFill>
                  <a:prstClr val="white">
                    <a:lumMod val="50000"/>
                  </a:prstClr>
                </a:solidFill>
              </a:rPr>
              <a:pPr defTabSz="609585"/>
              <a:t>12</a:t>
            </a:fld>
            <a:endParaRPr lang="en-US" dirty="0">
              <a:solidFill>
                <a:prstClr val="white">
                  <a:lumMod val="50000"/>
                </a:prstClr>
              </a:solidFill>
            </a:endParaRPr>
          </a:p>
        </p:txBody>
      </p:sp>
      <p:pic>
        <p:nvPicPr>
          <p:cNvPr id="11" name="Picture 10" descr="Ho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01" y="6206743"/>
            <a:ext cx="1028699" cy="399892"/>
          </a:xfrm>
          <a:prstGeom prst="rect">
            <a:avLst/>
          </a:prstGeom>
          <a:noFill/>
          <a:ln>
            <a:noFill/>
          </a:ln>
        </p:spPr>
      </p:pic>
    </p:spTree>
    <p:extLst>
      <p:ext uri="{BB962C8B-B14F-4D97-AF65-F5344CB8AC3E}">
        <p14:creationId xmlns:p14="http://schemas.microsoft.com/office/powerpoint/2010/main" val="3372530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2D2F25-6146-4FA4-9145-F056A9317204}"/>
              </a:ext>
            </a:extLst>
          </p:cNvPr>
          <p:cNvSpPr>
            <a:spLocks noGrp="1"/>
          </p:cNvSpPr>
          <p:nvPr>
            <p:ph type="body" sz="quarter" idx="11"/>
          </p:nvPr>
        </p:nvSpPr>
        <p:spPr>
          <a:xfrm>
            <a:off x="1270000" y="240914"/>
            <a:ext cx="10790508" cy="867929"/>
          </a:xfrm>
        </p:spPr>
        <p:txBody>
          <a:bodyPr/>
          <a:lstStyle/>
          <a:p>
            <a:pPr defTabSz="1524030">
              <a:lnSpc>
                <a:spcPct val="100000"/>
              </a:lnSpc>
              <a:defRPr/>
            </a:pPr>
            <a:r>
              <a:rPr lang="en-US" sz="2800" dirty="0" smtClean="0">
                <a:solidFill>
                  <a:srgbClr val="1F3262"/>
                </a:solidFill>
              </a:rPr>
              <a:t>Setting </a:t>
            </a:r>
            <a:r>
              <a:rPr lang="en-US" sz="2800" dirty="0">
                <a:solidFill>
                  <a:srgbClr val="1F3262"/>
                </a:solidFill>
              </a:rPr>
              <a:t>Up Automated Access Review </a:t>
            </a:r>
            <a:r>
              <a:rPr lang="en-US" sz="2800" dirty="0" smtClean="0">
                <a:solidFill>
                  <a:srgbClr val="1F3262"/>
                </a:solidFill>
              </a:rPr>
              <a:t>Reports</a:t>
            </a:r>
            <a:endParaRPr lang="en-US" sz="2800" dirty="0">
              <a:solidFill>
                <a:srgbClr val="1F3262"/>
              </a:solidFill>
            </a:endParaRPr>
          </a:p>
        </p:txBody>
      </p:sp>
      <p:sp>
        <p:nvSpPr>
          <p:cNvPr id="5" name="Text Placeholder 4">
            <a:extLst>
              <a:ext uri="{FF2B5EF4-FFF2-40B4-BE49-F238E27FC236}">
                <a16:creationId xmlns:a16="http://schemas.microsoft.com/office/drawing/2014/main" id="{0DB7DEFC-6DD3-4522-AB54-4559A27928BC}"/>
              </a:ext>
            </a:extLst>
          </p:cNvPr>
          <p:cNvSpPr>
            <a:spLocks noGrp="1"/>
          </p:cNvSpPr>
          <p:nvPr>
            <p:ph type="body" sz="quarter" idx="12"/>
          </p:nvPr>
        </p:nvSpPr>
        <p:spPr>
          <a:xfrm>
            <a:off x="729553" y="2548889"/>
            <a:ext cx="10522647" cy="3483611"/>
          </a:xfrm>
        </p:spPr>
        <p:txBody>
          <a:bodyPr/>
          <a:lstStyle/>
          <a:p>
            <a:endParaRPr lang="en-ZA" dirty="0"/>
          </a:p>
          <a:p>
            <a:endParaRPr lang="en-US" dirty="0"/>
          </a:p>
        </p:txBody>
      </p:sp>
      <p:sp>
        <p:nvSpPr>
          <p:cNvPr id="3" name="Text Placeholder 2">
            <a:extLst>
              <a:ext uri="{FF2B5EF4-FFF2-40B4-BE49-F238E27FC236}">
                <a16:creationId xmlns:a16="http://schemas.microsoft.com/office/drawing/2014/main" id="{2B3F2C6F-E042-4B99-8659-E7A652F97AF9}"/>
              </a:ext>
            </a:extLst>
          </p:cNvPr>
          <p:cNvSpPr>
            <a:spLocks noGrp="1"/>
          </p:cNvSpPr>
          <p:nvPr>
            <p:ph type="body" sz="quarter" idx="10"/>
          </p:nvPr>
        </p:nvSpPr>
        <p:spPr/>
        <p:txBody>
          <a:bodyPr/>
          <a:lstStyle/>
          <a:p>
            <a:r>
              <a:rPr lang="en-ZA" dirty="0"/>
              <a:t>User Access Review Project</a:t>
            </a:r>
          </a:p>
          <a:p>
            <a:endParaRPr lang="en-US" dirty="0"/>
          </a:p>
        </p:txBody>
      </p:sp>
      <p:sp>
        <p:nvSpPr>
          <p:cNvPr id="2" name="Slide Number Placeholder 1">
            <a:extLst>
              <a:ext uri="{FF2B5EF4-FFF2-40B4-BE49-F238E27FC236}">
                <a16:creationId xmlns:a16="http://schemas.microsoft.com/office/drawing/2014/main" id="{7BE007F9-6CC9-4F2E-923F-9DC7073255EE}"/>
              </a:ext>
            </a:extLst>
          </p:cNvPr>
          <p:cNvSpPr>
            <a:spLocks noGrp="1"/>
          </p:cNvSpPr>
          <p:nvPr>
            <p:ph type="sldNum" sz="quarter" idx="4"/>
          </p:nvPr>
        </p:nvSpPr>
        <p:spPr/>
        <p:txBody>
          <a:bodyPr/>
          <a:lstStyle/>
          <a:p>
            <a:pPr defTabSz="609585"/>
            <a:fld id="{F8A8E145-EC7E-466A-9731-DF4E630296A6}" type="slidenum">
              <a:rPr lang="en-US">
                <a:solidFill>
                  <a:prstClr val="white">
                    <a:lumMod val="50000"/>
                  </a:prstClr>
                </a:solidFill>
              </a:rPr>
              <a:pPr defTabSz="609585"/>
              <a:t>13</a:t>
            </a:fld>
            <a:endParaRPr lang="en-US" dirty="0">
              <a:solidFill>
                <a:prstClr val="white">
                  <a:lumMod val="50000"/>
                </a:prstClr>
              </a:solidFill>
            </a:endParaRPr>
          </a:p>
        </p:txBody>
      </p:sp>
      <p:pic>
        <p:nvPicPr>
          <p:cNvPr id="11" name="Picture 10" descr="Ho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01" y="6206743"/>
            <a:ext cx="1028699" cy="399892"/>
          </a:xfrm>
          <a:prstGeom prst="rect">
            <a:avLst/>
          </a:prstGeom>
          <a:noFill/>
          <a:ln>
            <a:noFill/>
          </a:ln>
        </p:spPr>
      </p:pic>
      <p:pic>
        <p:nvPicPr>
          <p:cNvPr id="8" name="Picture 7"/>
          <p:cNvPicPr>
            <a:picLocks noChangeAspect="1"/>
          </p:cNvPicPr>
          <p:nvPr/>
        </p:nvPicPr>
        <p:blipFill>
          <a:blip r:embed="rId3"/>
          <a:stretch>
            <a:fillRect/>
          </a:stretch>
        </p:blipFill>
        <p:spPr>
          <a:xfrm>
            <a:off x="1549400" y="715326"/>
            <a:ext cx="6890866" cy="5431474"/>
          </a:xfrm>
          <a:prstGeom prst="rect">
            <a:avLst/>
          </a:prstGeom>
        </p:spPr>
      </p:pic>
    </p:spTree>
    <p:extLst>
      <p:ext uri="{BB962C8B-B14F-4D97-AF65-F5344CB8AC3E}">
        <p14:creationId xmlns:p14="http://schemas.microsoft.com/office/powerpoint/2010/main" val="222072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2D2F25-6146-4FA4-9145-F056A9317204}"/>
              </a:ext>
            </a:extLst>
          </p:cNvPr>
          <p:cNvSpPr>
            <a:spLocks noGrp="1"/>
          </p:cNvSpPr>
          <p:nvPr>
            <p:ph type="body" sz="quarter" idx="11"/>
          </p:nvPr>
        </p:nvSpPr>
        <p:spPr>
          <a:xfrm>
            <a:off x="1270000" y="240914"/>
            <a:ext cx="10790508" cy="867929"/>
          </a:xfrm>
        </p:spPr>
        <p:txBody>
          <a:bodyPr/>
          <a:lstStyle/>
          <a:p>
            <a:pPr defTabSz="1524030">
              <a:lnSpc>
                <a:spcPct val="100000"/>
              </a:lnSpc>
              <a:defRPr/>
            </a:pPr>
            <a:r>
              <a:rPr lang="en-US" sz="2800" dirty="0" smtClean="0">
                <a:solidFill>
                  <a:srgbClr val="1F3262"/>
                </a:solidFill>
              </a:rPr>
              <a:t>Setting </a:t>
            </a:r>
            <a:r>
              <a:rPr lang="en-US" sz="2800" dirty="0">
                <a:solidFill>
                  <a:srgbClr val="1F3262"/>
                </a:solidFill>
              </a:rPr>
              <a:t>Up Automated Access Review </a:t>
            </a:r>
            <a:r>
              <a:rPr lang="en-US" sz="2800" dirty="0" smtClean="0">
                <a:solidFill>
                  <a:srgbClr val="1F3262"/>
                </a:solidFill>
              </a:rPr>
              <a:t>Reports</a:t>
            </a:r>
            <a:endParaRPr lang="en-US" sz="2800" dirty="0">
              <a:solidFill>
                <a:srgbClr val="1F3262"/>
              </a:solidFill>
            </a:endParaRPr>
          </a:p>
        </p:txBody>
      </p:sp>
      <p:sp>
        <p:nvSpPr>
          <p:cNvPr id="5" name="Text Placeholder 4">
            <a:extLst>
              <a:ext uri="{FF2B5EF4-FFF2-40B4-BE49-F238E27FC236}">
                <a16:creationId xmlns:a16="http://schemas.microsoft.com/office/drawing/2014/main" id="{0DB7DEFC-6DD3-4522-AB54-4559A27928BC}"/>
              </a:ext>
            </a:extLst>
          </p:cNvPr>
          <p:cNvSpPr>
            <a:spLocks noGrp="1"/>
          </p:cNvSpPr>
          <p:nvPr>
            <p:ph type="body" sz="quarter" idx="12"/>
          </p:nvPr>
        </p:nvSpPr>
        <p:spPr>
          <a:xfrm>
            <a:off x="729553" y="2548889"/>
            <a:ext cx="10522647" cy="3483611"/>
          </a:xfrm>
        </p:spPr>
        <p:txBody>
          <a:bodyPr/>
          <a:lstStyle/>
          <a:p>
            <a:endParaRPr lang="en-ZA" dirty="0"/>
          </a:p>
          <a:p>
            <a:endParaRPr lang="en-US" dirty="0"/>
          </a:p>
        </p:txBody>
      </p:sp>
      <p:sp>
        <p:nvSpPr>
          <p:cNvPr id="3" name="Text Placeholder 2">
            <a:extLst>
              <a:ext uri="{FF2B5EF4-FFF2-40B4-BE49-F238E27FC236}">
                <a16:creationId xmlns:a16="http://schemas.microsoft.com/office/drawing/2014/main" id="{2B3F2C6F-E042-4B99-8659-E7A652F97AF9}"/>
              </a:ext>
            </a:extLst>
          </p:cNvPr>
          <p:cNvSpPr>
            <a:spLocks noGrp="1"/>
          </p:cNvSpPr>
          <p:nvPr>
            <p:ph type="body" sz="quarter" idx="10"/>
          </p:nvPr>
        </p:nvSpPr>
        <p:spPr/>
        <p:txBody>
          <a:bodyPr/>
          <a:lstStyle/>
          <a:p>
            <a:r>
              <a:rPr lang="en-ZA" dirty="0"/>
              <a:t>User Access Review Project</a:t>
            </a:r>
          </a:p>
          <a:p>
            <a:endParaRPr lang="en-US" dirty="0"/>
          </a:p>
        </p:txBody>
      </p:sp>
      <p:sp>
        <p:nvSpPr>
          <p:cNvPr id="2" name="Slide Number Placeholder 1">
            <a:extLst>
              <a:ext uri="{FF2B5EF4-FFF2-40B4-BE49-F238E27FC236}">
                <a16:creationId xmlns:a16="http://schemas.microsoft.com/office/drawing/2014/main" id="{7BE007F9-6CC9-4F2E-923F-9DC7073255EE}"/>
              </a:ext>
            </a:extLst>
          </p:cNvPr>
          <p:cNvSpPr>
            <a:spLocks noGrp="1"/>
          </p:cNvSpPr>
          <p:nvPr>
            <p:ph type="sldNum" sz="quarter" idx="4"/>
          </p:nvPr>
        </p:nvSpPr>
        <p:spPr/>
        <p:txBody>
          <a:bodyPr/>
          <a:lstStyle/>
          <a:p>
            <a:pPr defTabSz="609585"/>
            <a:fld id="{F8A8E145-EC7E-466A-9731-DF4E630296A6}" type="slidenum">
              <a:rPr lang="en-US">
                <a:solidFill>
                  <a:prstClr val="white">
                    <a:lumMod val="50000"/>
                  </a:prstClr>
                </a:solidFill>
              </a:rPr>
              <a:pPr defTabSz="609585"/>
              <a:t>14</a:t>
            </a:fld>
            <a:endParaRPr lang="en-US" dirty="0">
              <a:solidFill>
                <a:prstClr val="white">
                  <a:lumMod val="50000"/>
                </a:prstClr>
              </a:solidFill>
            </a:endParaRPr>
          </a:p>
        </p:txBody>
      </p:sp>
      <p:pic>
        <p:nvPicPr>
          <p:cNvPr id="11" name="Picture 10" descr="Ho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01" y="6206743"/>
            <a:ext cx="1028699" cy="399892"/>
          </a:xfrm>
          <a:prstGeom prst="rect">
            <a:avLst/>
          </a:prstGeom>
          <a:noFill/>
          <a:ln>
            <a:noFill/>
          </a:ln>
        </p:spPr>
      </p:pic>
      <p:pic>
        <p:nvPicPr>
          <p:cNvPr id="6" name="Picture 5"/>
          <p:cNvPicPr>
            <a:picLocks noChangeAspect="1"/>
          </p:cNvPicPr>
          <p:nvPr/>
        </p:nvPicPr>
        <p:blipFill>
          <a:blip r:embed="rId3"/>
          <a:stretch>
            <a:fillRect/>
          </a:stretch>
        </p:blipFill>
        <p:spPr>
          <a:xfrm>
            <a:off x="1447800" y="786234"/>
            <a:ext cx="7692571" cy="5411047"/>
          </a:xfrm>
          <a:prstGeom prst="rect">
            <a:avLst/>
          </a:prstGeom>
        </p:spPr>
      </p:pic>
    </p:spTree>
    <p:extLst>
      <p:ext uri="{BB962C8B-B14F-4D97-AF65-F5344CB8AC3E}">
        <p14:creationId xmlns:p14="http://schemas.microsoft.com/office/powerpoint/2010/main" val="1559217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2D2F25-6146-4FA4-9145-F056A9317204}"/>
              </a:ext>
            </a:extLst>
          </p:cNvPr>
          <p:cNvSpPr>
            <a:spLocks noGrp="1"/>
          </p:cNvSpPr>
          <p:nvPr>
            <p:ph type="body" sz="quarter" idx="11"/>
          </p:nvPr>
        </p:nvSpPr>
        <p:spPr>
          <a:xfrm>
            <a:off x="1270000" y="240914"/>
            <a:ext cx="10790508" cy="867929"/>
          </a:xfrm>
        </p:spPr>
        <p:txBody>
          <a:bodyPr/>
          <a:lstStyle/>
          <a:p>
            <a:pPr defTabSz="1524030">
              <a:lnSpc>
                <a:spcPct val="100000"/>
              </a:lnSpc>
              <a:defRPr/>
            </a:pPr>
            <a:r>
              <a:rPr lang="en-US" sz="2800" dirty="0" smtClean="0">
                <a:solidFill>
                  <a:srgbClr val="1F3262"/>
                </a:solidFill>
              </a:rPr>
              <a:t> Setting </a:t>
            </a:r>
            <a:r>
              <a:rPr lang="en-US" sz="2800" dirty="0">
                <a:solidFill>
                  <a:srgbClr val="1F3262"/>
                </a:solidFill>
              </a:rPr>
              <a:t>Up Automated Access Review Reports</a:t>
            </a:r>
          </a:p>
          <a:p>
            <a:pPr lvl="0" defTabSz="1524030">
              <a:lnSpc>
                <a:spcPct val="100000"/>
              </a:lnSpc>
              <a:defRPr/>
            </a:pPr>
            <a:endParaRPr lang="en-US" sz="2800" dirty="0">
              <a:solidFill>
                <a:srgbClr val="1F3262"/>
              </a:solidFill>
            </a:endParaRPr>
          </a:p>
        </p:txBody>
      </p:sp>
      <p:sp>
        <p:nvSpPr>
          <p:cNvPr id="5" name="Text Placeholder 4">
            <a:extLst>
              <a:ext uri="{FF2B5EF4-FFF2-40B4-BE49-F238E27FC236}">
                <a16:creationId xmlns:a16="http://schemas.microsoft.com/office/drawing/2014/main" id="{0DB7DEFC-6DD3-4522-AB54-4559A27928BC}"/>
              </a:ext>
            </a:extLst>
          </p:cNvPr>
          <p:cNvSpPr>
            <a:spLocks noGrp="1"/>
          </p:cNvSpPr>
          <p:nvPr>
            <p:ph type="body" sz="quarter" idx="12"/>
          </p:nvPr>
        </p:nvSpPr>
        <p:spPr>
          <a:xfrm>
            <a:off x="729553" y="2548889"/>
            <a:ext cx="10522647" cy="3483611"/>
          </a:xfrm>
        </p:spPr>
        <p:txBody>
          <a:bodyPr/>
          <a:lstStyle/>
          <a:p>
            <a:endParaRPr lang="en-ZA" dirty="0"/>
          </a:p>
          <a:p>
            <a:endParaRPr lang="en-US" dirty="0"/>
          </a:p>
        </p:txBody>
      </p:sp>
      <p:sp>
        <p:nvSpPr>
          <p:cNvPr id="3" name="Text Placeholder 2">
            <a:extLst>
              <a:ext uri="{FF2B5EF4-FFF2-40B4-BE49-F238E27FC236}">
                <a16:creationId xmlns:a16="http://schemas.microsoft.com/office/drawing/2014/main" id="{2B3F2C6F-E042-4B99-8659-E7A652F97AF9}"/>
              </a:ext>
            </a:extLst>
          </p:cNvPr>
          <p:cNvSpPr>
            <a:spLocks noGrp="1"/>
          </p:cNvSpPr>
          <p:nvPr>
            <p:ph type="body" sz="quarter" idx="10"/>
          </p:nvPr>
        </p:nvSpPr>
        <p:spPr/>
        <p:txBody>
          <a:bodyPr/>
          <a:lstStyle/>
          <a:p>
            <a:r>
              <a:rPr lang="en-ZA" dirty="0"/>
              <a:t>User Access Review Project</a:t>
            </a:r>
          </a:p>
          <a:p>
            <a:endParaRPr lang="en-US" dirty="0"/>
          </a:p>
        </p:txBody>
      </p:sp>
      <p:sp>
        <p:nvSpPr>
          <p:cNvPr id="2" name="Slide Number Placeholder 1">
            <a:extLst>
              <a:ext uri="{FF2B5EF4-FFF2-40B4-BE49-F238E27FC236}">
                <a16:creationId xmlns:a16="http://schemas.microsoft.com/office/drawing/2014/main" id="{7BE007F9-6CC9-4F2E-923F-9DC7073255EE}"/>
              </a:ext>
            </a:extLst>
          </p:cNvPr>
          <p:cNvSpPr>
            <a:spLocks noGrp="1"/>
          </p:cNvSpPr>
          <p:nvPr>
            <p:ph type="sldNum" sz="quarter" idx="4"/>
          </p:nvPr>
        </p:nvSpPr>
        <p:spPr/>
        <p:txBody>
          <a:bodyPr/>
          <a:lstStyle/>
          <a:p>
            <a:pPr defTabSz="609585"/>
            <a:fld id="{F8A8E145-EC7E-466A-9731-DF4E630296A6}" type="slidenum">
              <a:rPr lang="en-US">
                <a:solidFill>
                  <a:prstClr val="white">
                    <a:lumMod val="50000"/>
                  </a:prstClr>
                </a:solidFill>
              </a:rPr>
              <a:pPr defTabSz="609585"/>
              <a:t>15</a:t>
            </a:fld>
            <a:endParaRPr lang="en-US" dirty="0">
              <a:solidFill>
                <a:prstClr val="white">
                  <a:lumMod val="50000"/>
                </a:prstClr>
              </a:solidFill>
            </a:endParaRPr>
          </a:p>
        </p:txBody>
      </p:sp>
      <p:pic>
        <p:nvPicPr>
          <p:cNvPr id="11" name="Picture 10" descr="Ho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01" y="6206743"/>
            <a:ext cx="1028699" cy="399892"/>
          </a:xfrm>
          <a:prstGeom prst="rect">
            <a:avLst/>
          </a:prstGeom>
          <a:noFill/>
          <a:ln>
            <a:noFill/>
          </a:ln>
        </p:spPr>
      </p:pic>
      <p:pic>
        <p:nvPicPr>
          <p:cNvPr id="7" name="Picture 6"/>
          <p:cNvPicPr>
            <a:picLocks noChangeAspect="1"/>
          </p:cNvPicPr>
          <p:nvPr/>
        </p:nvPicPr>
        <p:blipFill>
          <a:blip r:embed="rId3"/>
          <a:stretch>
            <a:fillRect/>
          </a:stretch>
        </p:blipFill>
        <p:spPr>
          <a:xfrm>
            <a:off x="1208238" y="670348"/>
            <a:ext cx="9053361" cy="5514552"/>
          </a:xfrm>
          <a:prstGeom prst="rect">
            <a:avLst/>
          </a:prstGeom>
        </p:spPr>
      </p:pic>
    </p:spTree>
    <p:extLst>
      <p:ext uri="{BB962C8B-B14F-4D97-AF65-F5344CB8AC3E}">
        <p14:creationId xmlns:p14="http://schemas.microsoft.com/office/powerpoint/2010/main" val="1906597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2D2F25-6146-4FA4-9145-F056A9317204}"/>
              </a:ext>
            </a:extLst>
          </p:cNvPr>
          <p:cNvSpPr>
            <a:spLocks noGrp="1"/>
          </p:cNvSpPr>
          <p:nvPr>
            <p:ph type="body" sz="quarter" idx="11"/>
          </p:nvPr>
        </p:nvSpPr>
        <p:spPr>
          <a:xfrm>
            <a:off x="711518" y="507210"/>
            <a:ext cx="10790508" cy="867929"/>
          </a:xfrm>
        </p:spPr>
        <p:txBody>
          <a:bodyPr/>
          <a:lstStyle/>
          <a:p>
            <a:pPr lvl="0" defTabSz="1524030">
              <a:lnSpc>
                <a:spcPct val="100000"/>
              </a:lnSpc>
              <a:defRPr/>
            </a:pPr>
            <a:r>
              <a:rPr lang="en-ZA" sz="2800" dirty="0" smtClean="0">
                <a:solidFill>
                  <a:srgbClr val="1F3262"/>
                </a:solidFill>
              </a:rPr>
              <a:t>Revoking </a:t>
            </a:r>
            <a:r>
              <a:rPr lang="en-ZA" sz="2800" dirty="0">
                <a:solidFill>
                  <a:srgbClr val="1F3262"/>
                </a:solidFill>
              </a:rPr>
              <a:t>Access to be given to a Personnel Member</a:t>
            </a:r>
            <a:endParaRPr lang="en-US" sz="2800" dirty="0">
              <a:solidFill>
                <a:srgbClr val="1F3262"/>
              </a:solidFill>
            </a:endParaRPr>
          </a:p>
        </p:txBody>
      </p:sp>
      <p:sp>
        <p:nvSpPr>
          <p:cNvPr id="5" name="Text Placeholder 4">
            <a:extLst>
              <a:ext uri="{FF2B5EF4-FFF2-40B4-BE49-F238E27FC236}">
                <a16:creationId xmlns:a16="http://schemas.microsoft.com/office/drawing/2014/main" id="{0DB7DEFC-6DD3-4522-AB54-4559A27928BC}"/>
              </a:ext>
            </a:extLst>
          </p:cNvPr>
          <p:cNvSpPr>
            <a:spLocks noGrp="1"/>
          </p:cNvSpPr>
          <p:nvPr>
            <p:ph type="body" sz="quarter" idx="12"/>
          </p:nvPr>
        </p:nvSpPr>
        <p:spPr>
          <a:xfrm>
            <a:off x="729553" y="935835"/>
            <a:ext cx="10522647" cy="5147465"/>
          </a:xfrm>
        </p:spPr>
        <p:txBody>
          <a:bodyPr/>
          <a:lstStyle/>
          <a:p>
            <a:endParaRPr lang="en-ZA" dirty="0"/>
          </a:p>
          <a:p>
            <a:pPr marL="342900" indent="-342900">
              <a:buFont typeface="Wingdings" panose="05000000000000000000" pitchFamily="2" charset="2"/>
              <a:buChar char="ü"/>
            </a:pPr>
            <a:r>
              <a:rPr lang="en-ZA" dirty="0" smtClean="0"/>
              <a:t>Functionality Exists to Revoke Access when:-</a:t>
            </a:r>
          </a:p>
          <a:p>
            <a:pPr marL="800098" lvl="1" indent="-342900">
              <a:buFont typeface="Arial" panose="020B0604020202020204" pitchFamily="34" charset="0"/>
              <a:buChar char="•"/>
            </a:pPr>
            <a:r>
              <a:rPr lang="en-ZA" sz="1920" dirty="0">
                <a:solidFill>
                  <a:srgbClr val="484847"/>
                </a:solidFill>
              </a:rPr>
              <a:t>The Personnel Member Resigns.</a:t>
            </a:r>
          </a:p>
          <a:p>
            <a:pPr marL="800098" lvl="1" indent="-342900">
              <a:buFont typeface="Arial" panose="020B0604020202020204" pitchFamily="34" charset="0"/>
              <a:buChar char="•"/>
            </a:pPr>
            <a:r>
              <a:rPr lang="en-ZA" sz="1920" dirty="0">
                <a:solidFill>
                  <a:srgbClr val="484847"/>
                </a:solidFill>
              </a:rPr>
              <a:t>There is a change in the post code when a new Service Record is created.</a:t>
            </a:r>
          </a:p>
          <a:p>
            <a:pPr marL="342900" indent="-342900">
              <a:buFont typeface="Wingdings" panose="05000000000000000000" pitchFamily="2" charset="2"/>
              <a:buChar char="ü"/>
            </a:pPr>
            <a:r>
              <a:rPr lang="en-ZA" dirty="0"/>
              <a:t>SOD ‘AC’, Subsystem ‘HR’ must be set to ‘</a:t>
            </a:r>
            <a:r>
              <a:rPr lang="en-ZA" dirty="0" err="1"/>
              <a:t>Y’es</a:t>
            </a:r>
            <a:r>
              <a:rPr lang="en-ZA" dirty="0"/>
              <a:t> </a:t>
            </a:r>
            <a:r>
              <a:rPr lang="en-ZA" dirty="0" smtClean="0"/>
              <a:t>on GCS2-11 for this to work</a:t>
            </a:r>
          </a:p>
          <a:p>
            <a:pPr marL="342900" indent="-342900">
              <a:buFont typeface="Wingdings" panose="05000000000000000000" pitchFamily="2" charset="2"/>
              <a:buChar char="ü"/>
            </a:pPr>
            <a:r>
              <a:rPr lang="en-ZA" dirty="0"/>
              <a:t>Four Routing Types are used for </a:t>
            </a:r>
            <a:r>
              <a:rPr lang="en-ZA" dirty="0" smtClean="0"/>
              <a:t>notifications setup on GROU-1:</a:t>
            </a:r>
            <a:endParaRPr lang="en-ZA" dirty="0"/>
          </a:p>
          <a:p>
            <a:pPr marL="800098" lvl="1" indent="-342900">
              <a:buFont typeface="Arial" panose="020B0604020202020204" pitchFamily="34" charset="0"/>
              <a:buChar char="•"/>
            </a:pPr>
            <a:r>
              <a:rPr lang="en-ZA" sz="1920" dirty="0">
                <a:solidFill>
                  <a:srgbClr val="484847"/>
                </a:solidFill>
              </a:rPr>
              <a:t>FREM </a:t>
            </a:r>
            <a:r>
              <a:rPr lang="en-ZA" sz="1920" dirty="0">
                <a:solidFill>
                  <a:srgbClr val="484847"/>
                </a:solidFill>
              </a:rPr>
              <a:t>– 1st Reminder</a:t>
            </a:r>
          </a:p>
          <a:p>
            <a:pPr marL="800098" lvl="1" indent="-342900">
              <a:buFont typeface="Arial" panose="020B0604020202020204" pitchFamily="34" charset="0"/>
              <a:buChar char="•"/>
            </a:pPr>
            <a:r>
              <a:rPr lang="en-ZA" sz="1920" dirty="0">
                <a:solidFill>
                  <a:srgbClr val="484847"/>
                </a:solidFill>
              </a:rPr>
              <a:t>SREM </a:t>
            </a:r>
            <a:r>
              <a:rPr lang="en-ZA" sz="1920" dirty="0">
                <a:solidFill>
                  <a:srgbClr val="484847"/>
                </a:solidFill>
              </a:rPr>
              <a:t>– 2nd Reminder</a:t>
            </a:r>
          </a:p>
          <a:p>
            <a:pPr marL="800098" lvl="1" indent="-342900">
              <a:buFont typeface="Arial" panose="020B0604020202020204" pitchFamily="34" charset="0"/>
              <a:buChar char="•"/>
            </a:pPr>
            <a:r>
              <a:rPr lang="en-ZA" sz="1920" dirty="0">
                <a:solidFill>
                  <a:srgbClr val="484847"/>
                </a:solidFill>
              </a:rPr>
              <a:t>TREM </a:t>
            </a:r>
            <a:r>
              <a:rPr lang="en-ZA" sz="1920" dirty="0">
                <a:solidFill>
                  <a:srgbClr val="484847"/>
                </a:solidFill>
              </a:rPr>
              <a:t>– 3rd Reminder</a:t>
            </a:r>
          </a:p>
          <a:p>
            <a:pPr marL="800098" lvl="1" indent="-342900">
              <a:buFont typeface="Arial" panose="020B0604020202020204" pitchFamily="34" charset="0"/>
              <a:buChar char="•"/>
            </a:pPr>
            <a:r>
              <a:rPr lang="en-ZA" sz="1920" dirty="0">
                <a:solidFill>
                  <a:srgbClr val="484847"/>
                </a:solidFill>
              </a:rPr>
              <a:t>LREM </a:t>
            </a:r>
            <a:r>
              <a:rPr lang="en-ZA" sz="1920" dirty="0">
                <a:solidFill>
                  <a:srgbClr val="484847"/>
                </a:solidFill>
              </a:rPr>
              <a:t>– Last Reminder (when SYSDATE = Service Record End Date</a:t>
            </a:r>
            <a:r>
              <a:rPr lang="en-ZA" sz="1920" dirty="0" smtClean="0">
                <a:solidFill>
                  <a:srgbClr val="484847"/>
                </a:solidFill>
              </a:rPr>
              <a:t>)</a:t>
            </a:r>
          </a:p>
          <a:p>
            <a:pPr marL="342900" indent="-342900">
              <a:buFont typeface="Wingdings" panose="05000000000000000000" pitchFamily="2" charset="2"/>
              <a:buChar char="ü"/>
            </a:pPr>
            <a:r>
              <a:rPr lang="en-ZA" dirty="0"/>
              <a:t>Service Record End Date Check(USERS-45) and Maximum Days check(USERS-46) must be scheduled on BATCH-8 to run Daily</a:t>
            </a:r>
            <a:r>
              <a:rPr lang="en-ZA" dirty="0" smtClean="0"/>
              <a:t>.</a:t>
            </a:r>
            <a:endParaRPr lang="en-ZA" sz="1920" dirty="0">
              <a:solidFill>
                <a:srgbClr val="484847"/>
              </a:solidFill>
            </a:endParaRPr>
          </a:p>
          <a:p>
            <a:pPr marL="342900" indent="-342900">
              <a:buFont typeface="Wingdings" panose="05000000000000000000" pitchFamily="2" charset="2"/>
              <a:buChar char="ü"/>
            </a:pPr>
            <a:r>
              <a:rPr lang="en-ZA" dirty="0" smtClean="0"/>
              <a:t>Use GOPS-21 to setup No. of Days notifications should start and how long the record must be on the system before it is deleted.</a:t>
            </a:r>
            <a:endParaRPr lang="en-ZA" dirty="0"/>
          </a:p>
        </p:txBody>
      </p:sp>
      <p:sp>
        <p:nvSpPr>
          <p:cNvPr id="3" name="Text Placeholder 2">
            <a:extLst>
              <a:ext uri="{FF2B5EF4-FFF2-40B4-BE49-F238E27FC236}">
                <a16:creationId xmlns:a16="http://schemas.microsoft.com/office/drawing/2014/main" id="{2B3F2C6F-E042-4B99-8659-E7A652F97AF9}"/>
              </a:ext>
            </a:extLst>
          </p:cNvPr>
          <p:cNvSpPr>
            <a:spLocks noGrp="1"/>
          </p:cNvSpPr>
          <p:nvPr>
            <p:ph type="body" sz="quarter" idx="10"/>
          </p:nvPr>
        </p:nvSpPr>
        <p:spPr/>
        <p:txBody>
          <a:bodyPr/>
          <a:lstStyle/>
          <a:p>
            <a:r>
              <a:rPr lang="en-ZA" dirty="0"/>
              <a:t>User Access Review Project</a:t>
            </a:r>
          </a:p>
          <a:p>
            <a:endParaRPr lang="en-US" dirty="0"/>
          </a:p>
        </p:txBody>
      </p:sp>
      <p:sp>
        <p:nvSpPr>
          <p:cNvPr id="2" name="Slide Number Placeholder 1">
            <a:extLst>
              <a:ext uri="{FF2B5EF4-FFF2-40B4-BE49-F238E27FC236}">
                <a16:creationId xmlns:a16="http://schemas.microsoft.com/office/drawing/2014/main" id="{7BE007F9-6CC9-4F2E-923F-9DC7073255EE}"/>
              </a:ext>
            </a:extLst>
          </p:cNvPr>
          <p:cNvSpPr>
            <a:spLocks noGrp="1"/>
          </p:cNvSpPr>
          <p:nvPr>
            <p:ph type="sldNum" sz="quarter" idx="4"/>
          </p:nvPr>
        </p:nvSpPr>
        <p:spPr/>
        <p:txBody>
          <a:bodyPr/>
          <a:lstStyle/>
          <a:p>
            <a:pPr defTabSz="609585"/>
            <a:fld id="{F8A8E145-EC7E-466A-9731-DF4E630296A6}" type="slidenum">
              <a:rPr lang="en-US">
                <a:solidFill>
                  <a:prstClr val="white">
                    <a:lumMod val="50000"/>
                  </a:prstClr>
                </a:solidFill>
              </a:rPr>
              <a:pPr defTabSz="609585"/>
              <a:t>16</a:t>
            </a:fld>
            <a:endParaRPr lang="en-US" dirty="0">
              <a:solidFill>
                <a:prstClr val="white">
                  <a:lumMod val="50000"/>
                </a:prstClr>
              </a:solidFill>
            </a:endParaRPr>
          </a:p>
        </p:txBody>
      </p:sp>
      <p:pic>
        <p:nvPicPr>
          <p:cNvPr id="11" name="Picture 10" descr="Ho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01" y="6206743"/>
            <a:ext cx="1028699" cy="399892"/>
          </a:xfrm>
          <a:prstGeom prst="rect">
            <a:avLst/>
          </a:prstGeom>
          <a:noFill/>
          <a:ln>
            <a:noFill/>
          </a:ln>
        </p:spPr>
      </p:pic>
    </p:spTree>
    <p:extLst>
      <p:ext uri="{BB962C8B-B14F-4D97-AF65-F5344CB8AC3E}">
        <p14:creationId xmlns:p14="http://schemas.microsoft.com/office/powerpoint/2010/main" val="1342476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2D2F25-6146-4FA4-9145-F056A9317204}"/>
              </a:ext>
            </a:extLst>
          </p:cNvPr>
          <p:cNvSpPr>
            <a:spLocks noGrp="1"/>
          </p:cNvSpPr>
          <p:nvPr>
            <p:ph type="body" sz="quarter" idx="11"/>
          </p:nvPr>
        </p:nvSpPr>
        <p:spPr>
          <a:xfrm>
            <a:off x="711518" y="507210"/>
            <a:ext cx="10790508" cy="867929"/>
          </a:xfrm>
        </p:spPr>
        <p:txBody>
          <a:bodyPr/>
          <a:lstStyle/>
          <a:p>
            <a:pPr lvl="0" defTabSz="1524030">
              <a:lnSpc>
                <a:spcPct val="100000"/>
              </a:lnSpc>
              <a:defRPr/>
            </a:pPr>
            <a:r>
              <a:rPr lang="en-ZA" sz="2800" dirty="0" smtClean="0">
                <a:solidFill>
                  <a:srgbClr val="1F3262"/>
                </a:solidFill>
              </a:rPr>
              <a:t>Revoking </a:t>
            </a:r>
            <a:r>
              <a:rPr lang="en-ZA" sz="2800" dirty="0">
                <a:solidFill>
                  <a:srgbClr val="1F3262"/>
                </a:solidFill>
              </a:rPr>
              <a:t>Access to be given to a Personnel Member</a:t>
            </a:r>
            <a:endParaRPr lang="en-US" sz="2800" dirty="0">
              <a:solidFill>
                <a:srgbClr val="1F3262"/>
              </a:solidFill>
            </a:endParaRPr>
          </a:p>
        </p:txBody>
      </p:sp>
      <p:sp>
        <p:nvSpPr>
          <p:cNvPr id="3" name="Text Placeholder 2">
            <a:extLst>
              <a:ext uri="{FF2B5EF4-FFF2-40B4-BE49-F238E27FC236}">
                <a16:creationId xmlns:a16="http://schemas.microsoft.com/office/drawing/2014/main" id="{2B3F2C6F-E042-4B99-8659-E7A652F97AF9}"/>
              </a:ext>
            </a:extLst>
          </p:cNvPr>
          <p:cNvSpPr>
            <a:spLocks noGrp="1"/>
          </p:cNvSpPr>
          <p:nvPr>
            <p:ph type="body" sz="quarter" idx="10"/>
          </p:nvPr>
        </p:nvSpPr>
        <p:spPr/>
        <p:txBody>
          <a:bodyPr/>
          <a:lstStyle/>
          <a:p>
            <a:r>
              <a:rPr lang="en-ZA" dirty="0"/>
              <a:t>User Access Review Project</a:t>
            </a:r>
          </a:p>
          <a:p>
            <a:endParaRPr lang="en-US" dirty="0"/>
          </a:p>
        </p:txBody>
      </p:sp>
      <p:sp>
        <p:nvSpPr>
          <p:cNvPr id="2" name="Slide Number Placeholder 1">
            <a:extLst>
              <a:ext uri="{FF2B5EF4-FFF2-40B4-BE49-F238E27FC236}">
                <a16:creationId xmlns:a16="http://schemas.microsoft.com/office/drawing/2014/main" id="{7BE007F9-6CC9-4F2E-923F-9DC7073255EE}"/>
              </a:ext>
            </a:extLst>
          </p:cNvPr>
          <p:cNvSpPr>
            <a:spLocks noGrp="1"/>
          </p:cNvSpPr>
          <p:nvPr>
            <p:ph type="sldNum" sz="quarter" idx="4"/>
          </p:nvPr>
        </p:nvSpPr>
        <p:spPr/>
        <p:txBody>
          <a:bodyPr/>
          <a:lstStyle/>
          <a:p>
            <a:pPr defTabSz="609585"/>
            <a:fld id="{F8A8E145-EC7E-466A-9731-DF4E630296A6}" type="slidenum">
              <a:rPr lang="en-US">
                <a:solidFill>
                  <a:prstClr val="white">
                    <a:lumMod val="50000"/>
                  </a:prstClr>
                </a:solidFill>
              </a:rPr>
              <a:pPr defTabSz="609585"/>
              <a:t>17</a:t>
            </a:fld>
            <a:endParaRPr lang="en-US" dirty="0">
              <a:solidFill>
                <a:prstClr val="white">
                  <a:lumMod val="50000"/>
                </a:prstClr>
              </a:solidFill>
            </a:endParaRPr>
          </a:p>
        </p:txBody>
      </p:sp>
      <p:pic>
        <p:nvPicPr>
          <p:cNvPr id="11" name="Picture 10" descr="Ho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01" y="6206743"/>
            <a:ext cx="1028699" cy="399892"/>
          </a:xfrm>
          <a:prstGeom prst="rect">
            <a:avLst/>
          </a:prstGeom>
          <a:noFill/>
          <a:ln>
            <a:noFill/>
          </a:ln>
        </p:spPr>
      </p:pic>
      <p:pic>
        <p:nvPicPr>
          <p:cNvPr id="7" name="Picture 6"/>
          <p:cNvPicPr>
            <a:picLocks noChangeAspect="1"/>
          </p:cNvPicPr>
          <p:nvPr/>
        </p:nvPicPr>
        <p:blipFill>
          <a:blip r:embed="rId3"/>
          <a:stretch>
            <a:fillRect/>
          </a:stretch>
        </p:blipFill>
        <p:spPr>
          <a:xfrm>
            <a:off x="711517" y="935835"/>
            <a:ext cx="7047619" cy="3104762"/>
          </a:xfrm>
          <a:prstGeom prst="rect">
            <a:avLst/>
          </a:prstGeom>
        </p:spPr>
      </p:pic>
      <p:pic>
        <p:nvPicPr>
          <p:cNvPr id="8" name="Picture 7"/>
          <p:cNvPicPr>
            <a:picLocks noChangeAspect="1"/>
          </p:cNvPicPr>
          <p:nvPr/>
        </p:nvPicPr>
        <p:blipFill>
          <a:blip r:embed="rId4"/>
          <a:stretch>
            <a:fillRect/>
          </a:stretch>
        </p:blipFill>
        <p:spPr>
          <a:xfrm>
            <a:off x="711516" y="3851390"/>
            <a:ext cx="7047620" cy="2252452"/>
          </a:xfrm>
          <a:prstGeom prst="rect">
            <a:avLst/>
          </a:prstGeom>
        </p:spPr>
      </p:pic>
    </p:spTree>
    <p:extLst>
      <p:ext uri="{BB962C8B-B14F-4D97-AF65-F5344CB8AC3E}">
        <p14:creationId xmlns:p14="http://schemas.microsoft.com/office/powerpoint/2010/main" val="1379062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2D2F25-6146-4FA4-9145-F056A9317204}"/>
              </a:ext>
            </a:extLst>
          </p:cNvPr>
          <p:cNvSpPr>
            <a:spLocks noGrp="1"/>
          </p:cNvSpPr>
          <p:nvPr>
            <p:ph type="body" sz="quarter" idx="11"/>
          </p:nvPr>
        </p:nvSpPr>
        <p:spPr>
          <a:xfrm>
            <a:off x="711518" y="189710"/>
            <a:ext cx="10790508" cy="867929"/>
          </a:xfrm>
        </p:spPr>
        <p:txBody>
          <a:bodyPr/>
          <a:lstStyle/>
          <a:p>
            <a:pPr lvl="0" defTabSz="1524030">
              <a:lnSpc>
                <a:spcPct val="100000"/>
              </a:lnSpc>
              <a:defRPr/>
            </a:pPr>
            <a:r>
              <a:rPr lang="en-ZA" sz="2800" dirty="0" smtClean="0">
                <a:solidFill>
                  <a:srgbClr val="1F3262"/>
                </a:solidFill>
              </a:rPr>
              <a:t>Revoking </a:t>
            </a:r>
            <a:r>
              <a:rPr lang="en-ZA" sz="2800" dirty="0">
                <a:solidFill>
                  <a:srgbClr val="1F3262"/>
                </a:solidFill>
              </a:rPr>
              <a:t>Access to be given to a Personnel Member</a:t>
            </a:r>
            <a:endParaRPr lang="en-US" sz="2800" dirty="0">
              <a:solidFill>
                <a:srgbClr val="1F3262"/>
              </a:solidFill>
            </a:endParaRPr>
          </a:p>
        </p:txBody>
      </p:sp>
      <p:sp>
        <p:nvSpPr>
          <p:cNvPr id="3" name="Text Placeholder 2">
            <a:extLst>
              <a:ext uri="{FF2B5EF4-FFF2-40B4-BE49-F238E27FC236}">
                <a16:creationId xmlns:a16="http://schemas.microsoft.com/office/drawing/2014/main" id="{2B3F2C6F-E042-4B99-8659-E7A652F97AF9}"/>
              </a:ext>
            </a:extLst>
          </p:cNvPr>
          <p:cNvSpPr>
            <a:spLocks noGrp="1"/>
          </p:cNvSpPr>
          <p:nvPr>
            <p:ph type="body" sz="quarter" idx="10"/>
          </p:nvPr>
        </p:nvSpPr>
        <p:spPr/>
        <p:txBody>
          <a:bodyPr/>
          <a:lstStyle/>
          <a:p>
            <a:r>
              <a:rPr lang="en-ZA" dirty="0"/>
              <a:t>User Access Review Project</a:t>
            </a:r>
          </a:p>
          <a:p>
            <a:endParaRPr lang="en-US" dirty="0"/>
          </a:p>
        </p:txBody>
      </p:sp>
      <p:sp>
        <p:nvSpPr>
          <p:cNvPr id="2" name="Slide Number Placeholder 1">
            <a:extLst>
              <a:ext uri="{FF2B5EF4-FFF2-40B4-BE49-F238E27FC236}">
                <a16:creationId xmlns:a16="http://schemas.microsoft.com/office/drawing/2014/main" id="{7BE007F9-6CC9-4F2E-923F-9DC7073255EE}"/>
              </a:ext>
            </a:extLst>
          </p:cNvPr>
          <p:cNvSpPr>
            <a:spLocks noGrp="1"/>
          </p:cNvSpPr>
          <p:nvPr>
            <p:ph type="sldNum" sz="quarter" idx="4"/>
          </p:nvPr>
        </p:nvSpPr>
        <p:spPr/>
        <p:txBody>
          <a:bodyPr/>
          <a:lstStyle/>
          <a:p>
            <a:pPr defTabSz="609585"/>
            <a:fld id="{F8A8E145-EC7E-466A-9731-DF4E630296A6}" type="slidenum">
              <a:rPr lang="en-US">
                <a:solidFill>
                  <a:prstClr val="white">
                    <a:lumMod val="50000"/>
                  </a:prstClr>
                </a:solidFill>
              </a:rPr>
              <a:pPr defTabSz="609585"/>
              <a:t>18</a:t>
            </a:fld>
            <a:endParaRPr lang="en-US" dirty="0">
              <a:solidFill>
                <a:prstClr val="white">
                  <a:lumMod val="50000"/>
                </a:prstClr>
              </a:solidFill>
            </a:endParaRPr>
          </a:p>
        </p:txBody>
      </p:sp>
      <p:pic>
        <p:nvPicPr>
          <p:cNvPr id="11" name="Picture 10" descr="Ho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01" y="6206743"/>
            <a:ext cx="1028699" cy="399892"/>
          </a:xfrm>
          <a:prstGeom prst="rect">
            <a:avLst/>
          </a:prstGeom>
          <a:noFill/>
          <a:ln>
            <a:noFill/>
          </a:ln>
        </p:spPr>
      </p:pic>
      <p:pic>
        <p:nvPicPr>
          <p:cNvPr id="5" name="Picture 4"/>
          <p:cNvPicPr>
            <a:picLocks noChangeAspect="1"/>
          </p:cNvPicPr>
          <p:nvPr/>
        </p:nvPicPr>
        <p:blipFill>
          <a:blip r:embed="rId3"/>
          <a:stretch>
            <a:fillRect/>
          </a:stretch>
        </p:blipFill>
        <p:spPr>
          <a:xfrm>
            <a:off x="901700" y="643310"/>
            <a:ext cx="7840133" cy="5511904"/>
          </a:xfrm>
          <a:prstGeom prst="rect">
            <a:avLst/>
          </a:prstGeom>
        </p:spPr>
      </p:pic>
    </p:spTree>
    <p:extLst>
      <p:ext uri="{BB962C8B-B14F-4D97-AF65-F5344CB8AC3E}">
        <p14:creationId xmlns:p14="http://schemas.microsoft.com/office/powerpoint/2010/main" val="1104430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2D2F25-6146-4FA4-9145-F056A9317204}"/>
              </a:ext>
            </a:extLst>
          </p:cNvPr>
          <p:cNvSpPr>
            <a:spLocks noGrp="1"/>
          </p:cNvSpPr>
          <p:nvPr>
            <p:ph type="body" sz="quarter" idx="11"/>
          </p:nvPr>
        </p:nvSpPr>
        <p:spPr>
          <a:xfrm>
            <a:off x="711518" y="507210"/>
            <a:ext cx="10790508" cy="867929"/>
          </a:xfrm>
        </p:spPr>
        <p:txBody>
          <a:bodyPr/>
          <a:lstStyle/>
          <a:p>
            <a:pPr lvl="0" defTabSz="1524030">
              <a:lnSpc>
                <a:spcPct val="100000"/>
              </a:lnSpc>
              <a:defRPr/>
            </a:pPr>
            <a:r>
              <a:rPr lang="en-ZA" sz="2800" dirty="0" smtClean="0">
                <a:solidFill>
                  <a:srgbClr val="1F3262"/>
                </a:solidFill>
              </a:rPr>
              <a:t>Questions..</a:t>
            </a:r>
            <a:endParaRPr lang="en-US" sz="2800" dirty="0">
              <a:solidFill>
                <a:srgbClr val="1F3262"/>
              </a:solidFill>
            </a:endParaRPr>
          </a:p>
        </p:txBody>
      </p:sp>
      <p:pic>
        <p:nvPicPr>
          <p:cNvPr id="7" name="Picture 6"/>
          <p:cNvPicPr>
            <a:picLocks noChangeAspect="1"/>
          </p:cNvPicPr>
          <p:nvPr/>
        </p:nvPicPr>
        <p:blipFill>
          <a:blip r:embed="rId2"/>
          <a:stretch>
            <a:fillRect/>
          </a:stretch>
        </p:blipFill>
        <p:spPr>
          <a:xfrm>
            <a:off x="1397000" y="1856346"/>
            <a:ext cx="5966200" cy="3007754"/>
          </a:xfrm>
          <a:prstGeom prst="rect">
            <a:avLst/>
          </a:prstGeom>
        </p:spPr>
      </p:pic>
      <p:sp>
        <p:nvSpPr>
          <p:cNvPr id="5" name="Text Placeholder 4">
            <a:extLst>
              <a:ext uri="{FF2B5EF4-FFF2-40B4-BE49-F238E27FC236}">
                <a16:creationId xmlns:a16="http://schemas.microsoft.com/office/drawing/2014/main" id="{0DB7DEFC-6DD3-4522-AB54-4559A27928BC}"/>
              </a:ext>
            </a:extLst>
          </p:cNvPr>
          <p:cNvSpPr>
            <a:spLocks noGrp="1"/>
          </p:cNvSpPr>
          <p:nvPr>
            <p:ph type="body" sz="quarter" idx="12"/>
          </p:nvPr>
        </p:nvSpPr>
        <p:spPr>
          <a:xfrm>
            <a:off x="729553" y="1375139"/>
            <a:ext cx="10522647" cy="4708161"/>
          </a:xfrm>
        </p:spPr>
        <p:txBody>
          <a:bodyPr/>
          <a:lstStyle/>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a:p>
            <a:r>
              <a:rPr lang="en-ZA" b="1" dirty="0" smtClean="0"/>
              <a:t>Contact me on </a:t>
            </a:r>
            <a:r>
              <a:rPr lang="en-ZA" b="1" dirty="0" smtClean="0">
                <a:hlinkClick r:id="rId3"/>
              </a:rPr>
              <a:t>monalet@vut.ac.za</a:t>
            </a:r>
            <a:r>
              <a:rPr lang="en-ZA" b="1" dirty="0" smtClean="0"/>
              <a:t> for further engagements</a:t>
            </a:r>
            <a:r>
              <a:rPr lang="en-ZA" dirty="0" smtClean="0"/>
              <a:t>….</a:t>
            </a:r>
          </a:p>
        </p:txBody>
      </p:sp>
      <p:sp>
        <p:nvSpPr>
          <p:cNvPr id="3" name="Text Placeholder 2">
            <a:extLst>
              <a:ext uri="{FF2B5EF4-FFF2-40B4-BE49-F238E27FC236}">
                <a16:creationId xmlns:a16="http://schemas.microsoft.com/office/drawing/2014/main" id="{2B3F2C6F-E042-4B99-8659-E7A652F97AF9}"/>
              </a:ext>
            </a:extLst>
          </p:cNvPr>
          <p:cNvSpPr>
            <a:spLocks noGrp="1"/>
          </p:cNvSpPr>
          <p:nvPr>
            <p:ph type="body" sz="quarter" idx="10"/>
          </p:nvPr>
        </p:nvSpPr>
        <p:spPr/>
        <p:txBody>
          <a:bodyPr/>
          <a:lstStyle/>
          <a:p>
            <a:r>
              <a:rPr lang="en-ZA" dirty="0"/>
              <a:t>User Access Review Project</a:t>
            </a:r>
          </a:p>
          <a:p>
            <a:endParaRPr lang="en-US" dirty="0"/>
          </a:p>
        </p:txBody>
      </p:sp>
      <p:sp>
        <p:nvSpPr>
          <p:cNvPr id="2" name="Slide Number Placeholder 1">
            <a:extLst>
              <a:ext uri="{FF2B5EF4-FFF2-40B4-BE49-F238E27FC236}">
                <a16:creationId xmlns:a16="http://schemas.microsoft.com/office/drawing/2014/main" id="{7BE007F9-6CC9-4F2E-923F-9DC7073255EE}"/>
              </a:ext>
            </a:extLst>
          </p:cNvPr>
          <p:cNvSpPr>
            <a:spLocks noGrp="1"/>
          </p:cNvSpPr>
          <p:nvPr>
            <p:ph type="sldNum" sz="quarter" idx="4"/>
          </p:nvPr>
        </p:nvSpPr>
        <p:spPr/>
        <p:txBody>
          <a:bodyPr/>
          <a:lstStyle/>
          <a:p>
            <a:pPr defTabSz="609585"/>
            <a:fld id="{F8A8E145-EC7E-466A-9731-DF4E630296A6}" type="slidenum">
              <a:rPr lang="en-US">
                <a:solidFill>
                  <a:prstClr val="white">
                    <a:lumMod val="50000"/>
                  </a:prstClr>
                </a:solidFill>
              </a:rPr>
              <a:pPr defTabSz="609585"/>
              <a:t>19</a:t>
            </a:fld>
            <a:endParaRPr lang="en-US" dirty="0">
              <a:solidFill>
                <a:prstClr val="white">
                  <a:lumMod val="50000"/>
                </a:prstClr>
              </a:solidFill>
            </a:endParaRPr>
          </a:p>
        </p:txBody>
      </p:sp>
      <p:pic>
        <p:nvPicPr>
          <p:cNvPr id="11" name="Picture 10" descr="Hom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3501" y="6206743"/>
            <a:ext cx="1028699" cy="399892"/>
          </a:xfrm>
          <a:prstGeom prst="rect">
            <a:avLst/>
          </a:prstGeom>
          <a:noFill/>
          <a:ln>
            <a:noFill/>
          </a:ln>
        </p:spPr>
      </p:pic>
    </p:spTree>
    <p:extLst>
      <p:ext uri="{BB962C8B-B14F-4D97-AF65-F5344CB8AC3E}">
        <p14:creationId xmlns:p14="http://schemas.microsoft.com/office/powerpoint/2010/main" val="2452679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04EEEF4-5BD7-4409-9206-CB28E0B3DD33}"/>
              </a:ext>
            </a:extLst>
          </p:cNvPr>
          <p:cNvSpPr txBox="1"/>
          <p:nvPr/>
        </p:nvSpPr>
        <p:spPr>
          <a:xfrm>
            <a:off x="3070458" y="1289405"/>
            <a:ext cx="1571107" cy="553998"/>
          </a:xfrm>
          <a:prstGeom prst="rect">
            <a:avLst/>
          </a:prstGeom>
          <a:noFill/>
        </p:spPr>
        <p:txBody>
          <a:bodyPr wrap="square" rtlCol="0">
            <a:spAutoFit/>
          </a:bodyPr>
          <a:lstStyle/>
          <a:p>
            <a:pPr algn="ctr">
              <a:lnSpc>
                <a:spcPts val="3600"/>
              </a:lnSpc>
            </a:pPr>
            <a:r>
              <a:rPr lang="en-ZA" sz="2880" b="1" baseline="30000" dirty="0">
                <a:solidFill>
                  <a:srgbClr val="1F3262"/>
                </a:solidFill>
                <a:latin typeface="Corbel" panose="020B0503020204020204" pitchFamily="34" charset="0"/>
              </a:rPr>
              <a:t>CONTENTS</a:t>
            </a:r>
            <a:endParaRPr lang="en-US" sz="2880" b="1" dirty="0">
              <a:solidFill>
                <a:srgbClr val="1F3262"/>
              </a:solidFill>
            </a:endParaRPr>
          </a:p>
        </p:txBody>
      </p:sp>
      <p:graphicFrame>
        <p:nvGraphicFramePr>
          <p:cNvPr id="18" name="Table 18">
            <a:extLst>
              <a:ext uri="{FF2B5EF4-FFF2-40B4-BE49-F238E27FC236}">
                <a16:creationId xmlns:a16="http://schemas.microsoft.com/office/drawing/2014/main" id="{50ED3C3F-5B83-4E2E-91E0-0001084B56A8}"/>
              </a:ext>
            </a:extLst>
          </p:cNvPr>
          <p:cNvGraphicFramePr>
            <a:graphicFrameLocks noGrp="1"/>
          </p:cNvGraphicFramePr>
          <p:nvPr>
            <p:extLst>
              <p:ext uri="{D42A27DB-BD31-4B8C-83A1-F6EECF244321}">
                <p14:modId xmlns:p14="http://schemas.microsoft.com/office/powerpoint/2010/main" val="1480320758"/>
              </p:ext>
            </p:extLst>
          </p:nvPr>
        </p:nvGraphicFramePr>
        <p:xfrm>
          <a:off x="720958" y="1672704"/>
          <a:ext cx="7151571" cy="4279026"/>
        </p:xfrm>
        <a:graphic>
          <a:graphicData uri="http://schemas.openxmlformats.org/drawingml/2006/table">
            <a:tbl>
              <a:tblPr firstRow="1" bandRow="1">
                <a:tableStyleId>{5C22544A-7EE6-4342-B048-85BDC9FD1C3A}</a:tableStyleId>
              </a:tblPr>
              <a:tblGrid>
                <a:gridCol w="364838">
                  <a:extLst>
                    <a:ext uri="{9D8B030D-6E8A-4147-A177-3AD203B41FA5}">
                      <a16:colId xmlns:a16="http://schemas.microsoft.com/office/drawing/2014/main" val="893883834"/>
                    </a:ext>
                  </a:extLst>
                </a:gridCol>
                <a:gridCol w="6216322">
                  <a:extLst>
                    <a:ext uri="{9D8B030D-6E8A-4147-A177-3AD203B41FA5}">
                      <a16:colId xmlns:a16="http://schemas.microsoft.com/office/drawing/2014/main" val="2551903862"/>
                    </a:ext>
                  </a:extLst>
                </a:gridCol>
                <a:gridCol w="570411">
                  <a:extLst>
                    <a:ext uri="{9D8B030D-6E8A-4147-A177-3AD203B41FA5}">
                      <a16:colId xmlns:a16="http://schemas.microsoft.com/office/drawing/2014/main" val="1536745844"/>
                    </a:ext>
                  </a:extLst>
                </a:gridCol>
              </a:tblGrid>
              <a:tr h="505907">
                <a:tc>
                  <a:txBody>
                    <a:bodyPr/>
                    <a:lstStyle/>
                    <a:p>
                      <a:pPr algn="l"/>
                      <a:r>
                        <a:rPr lang="en-GB" sz="1300" b="1" dirty="0">
                          <a:solidFill>
                            <a:srgbClr val="1F3262"/>
                          </a:solidFill>
                          <a:latin typeface="Corbel" panose="020B0503020204020204" pitchFamily="34" charset="0"/>
                        </a:rPr>
                        <a:t>1.</a:t>
                      </a:r>
                      <a:endParaRPr lang="en-US" sz="1300" b="1" dirty="0">
                        <a:solidFill>
                          <a:srgbClr val="1F3262"/>
                        </a:solidFill>
                        <a:latin typeface="Corbel" panose="020B0503020204020204" pitchFamily="34" charset="0"/>
                      </a:endParaRPr>
                    </a:p>
                  </a:txBody>
                  <a:tcPr marL="54864" marR="54864" marT="27432" marB="27432">
                    <a:lnL w="12700" cmpd="sng">
                      <a:noFill/>
                    </a:lnL>
                    <a:lnR w="12700" cmpd="sng">
                      <a:noFill/>
                    </a:lnR>
                    <a:lnT w="12700" cmpd="sng">
                      <a:noFill/>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1F3262"/>
                          </a:solidFill>
                          <a:latin typeface="Corbel" panose="020B0503020204020204" pitchFamily="34" charset="0"/>
                        </a:rPr>
                        <a:t>What</a:t>
                      </a:r>
                      <a:r>
                        <a:rPr lang="en-US" sz="1300" b="1" baseline="0" dirty="0" smtClean="0">
                          <a:solidFill>
                            <a:srgbClr val="1F3262"/>
                          </a:solidFill>
                          <a:latin typeface="Corbel" panose="020B0503020204020204" pitchFamily="34" charset="0"/>
                        </a:rPr>
                        <a:t> User Access review Project</a:t>
                      </a:r>
                      <a:endParaRPr lang="en-ZA" sz="1300" dirty="0" smtClean="0"/>
                    </a:p>
                  </a:txBody>
                  <a:tcPr marL="54864" marR="54864" marT="27432" marB="27432">
                    <a:lnL w="12700" cmpd="sng">
                      <a:noFill/>
                    </a:lnL>
                    <a:lnR w="12700" cmpd="sng">
                      <a:noFill/>
                    </a:lnR>
                    <a:lnT w="12700" cmpd="sng">
                      <a:noFill/>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smtClean="0">
                          <a:solidFill>
                            <a:srgbClr val="1F3262"/>
                          </a:solidFill>
                          <a:latin typeface="Corbel" panose="020B0503020204020204" pitchFamily="34" charset="0"/>
                        </a:rPr>
                        <a:t>3</a:t>
                      </a:r>
                      <a:endParaRPr lang="en-US" sz="1300" b="1" dirty="0">
                        <a:solidFill>
                          <a:srgbClr val="1F3262"/>
                        </a:solidFill>
                        <a:latin typeface="Corbel" panose="020B0503020204020204" pitchFamily="34" charset="0"/>
                      </a:endParaRPr>
                    </a:p>
                  </a:txBody>
                  <a:tcPr marL="54864" marR="54864" marT="27432" marB="27432">
                    <a:lnL w="12700" cmpd="sng">
                      <a:noFill/>
                    </a:lnL>
                    <a:lnR w="12700" cmpd="sng">
                      <a:noFill/>
                    </a:lnR>
                    <a:lnT w="12700" cmpd="sng">
                      <a:noFill/>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3043737"/>
                  </a:ext>
                </a:extLst>
              </a:tr>
              <a:tr h="505907">
                <a:tc>
                  <a:txBody>
                    <a:bodyPr/>
                    <a:lstStyle/>
                    <a:p>
                      <a:pPr algn="l"/>
                      <a:r>
                        <a:rPr lang="en-GB" sz="1300" b="1" dirty="0">
                          <a:solidFill>
                            <a:srgbClr val="1F3262"/>
                          </a:solidFill>
                          <a:latin typeface="Corbel" panose="020B0503020204020204" pitchFamily="34" charset="0"/>
                        </a:rPr>
                        <a:t>2.</a:t>
                      </a:r>
                      <a:endParaRPr lang="en-US" sz="1300" b="1" dirty="0">
                        <a:solidFill>
                          <a:srgbClr val="1F3262"/>
                        </a:solidFill>
                        <a:latin typeface="Corbel" panose="020B0503020204020204" pitchFamily="34" charset="0"/>
                      </a:endParaRPr>
                    </a:p>
                  </a:txBody>
                  <a:tcPr marL="54864" marR="54864" marT="27432" marB="27432">
                    <a:lnL w="12700" cmpd="sng">
                      <a:noFill/>
                    </a:lnL>
                    <a:lnR w="12700" cmpd="sng">
                      <a:noFill/>
                    </a:lnR>
                    <a:lnT w="3175" cap="flat" cmpd="sng" algn="ctr">
                      <a:solidFill>
                        <a:schemeClr val="bg1"/>
                      </a:solidFill>
                      <a:prstDash val="sysDash"/>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US" sz="1300" b="1" kern="1200" baseline="0" dirty="0" smtClean="0">
                          <a:solidFill>
                            <a:srgbClr val="1F3262"/>
                          </a:solidFill>
                          <a:latin typeface="Corbel" panose="020B0503020204020204" pitchFamily="34" charset="0"/>
                          <a:ea typeface="+mn-ea"/>
                          <a:cs typeface="+mn-cs"/>
                        </a:rPr>
                        <a:t>ITS Menu Options Application</a:t>
                      </a:r>
                      <a:endParaRPr lang="en-ZA" sz="1300" b="1" kern="1200" baseline="0" dirty="0">
                        <a:solidFill>
                          <a:srgbClr val="1F3262"/>
                        </a:solidFill>
                        <a:latin typeface="Corbel" panose="020B0503020204020204" pitchFamily="34" charset="0"/>
                        <a:ea typeface="+mn-ea"/>
                        <a:cs typeface="+mn-cs"/>
                      </a:endParaRPr>
                    </a:p>
                  </a:txBody>
                  <a:tcPr marL="54864" marR="54864" marT="27432" marB="27432">
                    <a:lnL w="12700" cmpd="sng">
                      <a:noFill/>
                    </a:lnL>
                    <a:lnR w="12700" cmpd="sng">
                      <a:noFill/>
                    </a:lnR>
                    <a:lnT w="3175" cap="flat" cmpd="sng" algn="ctr">
                      <a:solidFill>
                        <a:schemeClr val="bg1"/>
                      </a:solidFill>
                      <a:prstDash val="sysDash"/>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smtClean="0">
                          <a:solidFill>
                            <a:srgbClr val="1F3262"/>
                          </a:solidFill>
                          <a:latin typeface="Corbel" panose="020B0503020204020204" pitchFamily="34" charset="0"/>
                        </a:rPr>
                        <a:t>4</a:t>
                      </a:r>
                      <a:endParaRPr lang="en-US" sz="1300" b="1" dirty="0">
                        <a:solidFill>
                          <a:srgbClr val="1F3262"/>
                        </a:solidFill>
                        <a:latin typeface="Corbel" panose="020B0503020204020204" pitchFamily="34" charset="0"/>
                      </a:endParaRPr>
                    </a:p>
                  </a:txBody>
                  <a:tcPr marL="54864" marR="54864" marT="27432" marB="27432">
                    <a:lnL w="12700" cmpd="sng">
                      <a:noFill/>
                    </a:lnL>
                    <a:lnR w="12700" cmpd="sng">
                      <a:noFill/>
                    </a:lnR>
                    <a:lnT w="3175" cap="flat" cmpd="sng" algn="ctr">
                      <a:solidFill>
                        <a:schemeClr val="bg1"/>
                      </a:solidFill>
                      <a:prstDash val="sysDash"/>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1383677"/>
                  </a:ext>
                </a:extLst>
              </a:tr>
              <a:tr h="505907">
                <a:tc>
                  <a:txBody>
                    <a:bodyPr/>
                    <a:lstStyle/>
                    <a:p>
                      <a:pPr algn="l"/>
                      <a:r>
                        <a:rPr lang="en-GB" sz="1300" b="1" dirty="0">
                          <a:solidFill>
                            <a:srgbClr val="1F3262"/>
                          </a:solidFill>
                          <a:latin typeface="Corbel" panose="020B0503020204020204" pitchFamily="34" charset="0"/>
                        </a:rPr>
                        <a:t>3.</a:t>
                      </a:r>
                      <a:endParaRPr lang="en-US" sz="1300" b="1" dirty="0">
                        <a:solidFill>
                          <a:srgbClr val="1F3262"/>
                        </a:solidFill>
                        <a:latin typeface="Corbel" panose="020B0503020204020204" pitchFamily="34" charset="0"/>
                      </a:endParaRPr>
                    </a:p>
                  </a:txBody>
                  <a:tcPr marL="54864" marR="54864" marT="27432" marB="27432">
                    <a:lnL w="12700" cmpd="sng">
                      <a:noFill/>
                    </a:lnL>
                    <a:lnR w="12700" cmpd="sng">
                      <a:noFill/>
                    </a:lnR>
                    <a:lnT w="3175" cap="flat" cmpd="sng" algn="ctr">
                      <a:solidFill>
                        <a:schemeClr val="bg1"/>
                      </a:solidFill>
                      <a:prstDash val="sysDash"/>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300" b="1" kern="1200" baseline="0" dirty="0" err="1" smtClean="0">
                          <a:solidFill>
                            <a:srgbClr val="1F3262"/>
                          </a:solidFill>
                          <a:latin typeface="Corbel" panose="020B0503020204020204" pitchFamily="34" charset="0"/>
                          <a:ea typeface="+mn-ea"/>
                          <a:cs typeface="+mn-cs"/>
                        </a:rPr>
                        <a:t>iEnable</a:t>
                      </a:r>
                      <a:r>
                        <a:rPr lang="en-US" sz="1300" b="1" kern="1200" baseline="0" dirty="0" smtClean="0">
                          <a:solidFill>
                            <a:srgbClr val="1F3262"/>
                          </a:solidFill>
                          <a:latin typeface="Corbel" panose="020B0503020204020204" pitchFamily="34" charset="0"/>
                          <a:ea typeface="+mn-ea"/>
                          <a:cs typeface="+mn-cs"/>
                        </a:rPr>
                        <a:t> Access Control Functionality</a:t>
                      </a:r>
                      <a:endParaRPr lang="en-ZA" sz="1300" b="1" kern="1200" baseline="0" dirty="0">
                        <a:solidFill>
                          <a:srgbClr val="1F3262"/>
                        </a:solidFill>
                        <a:latin typeface="Corbel" panose="020B0503020204020204" pitchFamily="34" charset="0"/>
                        <a:ea typeface="+mn-ea"/>
                        <a:cs typeface="+mn-cs"/>
                      </a:endParaRPr>
                    </a:p>
                  </a:txBody>
                  <a:tcPr marL="54864" marR="54864" marT="27432" marB="27432">
                    <a:lnL w="12700" cmpd="sng">
                      <a:noFill/>
                    </a:lnL>
                    <a:lnR w="12700" cmpd="sng">
                      <a:noFill/>
                    </a:lnR>
                    <a:lnT w="3175" cap="flat" cmpd="sng" algn="ctr">
                      <a:solidFill>
                        <a:schemeClr val="bg1"/>
                      </a:solidFill>
                      <a:prstDash val="sysDash"/>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smtClean="0">
                          <a:solidFill>
                            <a:srgbClr val="1F3262"/>
                          </a:solidFill>
                          <a:latin typeface="Corbel" panose="020B0503020204020204" pitchFamily="34" charset="0"/>
                        </a:rPr>
                        <a:t>5-8</a:t>
                      </a:r>
                      <a:endParaRPr lang="en-US" sz="1300" b="1" dirty="0">
                        <a:solidFill>
                          <a:srgbClr val="1F3262"/>
                        </a:solidFill>
                        <a:latin typeface="Corbel" panose="020B0503020204020204" pitchFamily="34" charset="0"/>
                      </a:endParaRPr>
                    </a:p>
                  </a:txBody>
                  <a:tcPr marL="54864" marR="54864" marT="27432" marB="27432">
                    <a:lnL w="12700" cmpd="sng">
                      <a:noFill/>
                    </a:lnL>
                    <a:lnR w="12700" cmpd="sng">
                      <a:noFill/>
                    </a:lnR>
                    <a:lnT w="3175" cap="flat" cmpd="sng" algn="ctr">
                      <a:solidFill>
                        <a:schemeClr val="bg1"/>
                      </a:solidFill>
                      <a:prstDash val="sysDash"/>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2587601"/>
                  </a:ext>
                </a:extLst>
              </a:tr>
              <a:tr h="505907">
                <a:tc>
                  <a:txBody>
                    <a:bodyPr/>
                    <a:lstStyle/>
                    <a:p>
                      <a:pPr algn="l"/>
                      <a:r>
                        <a:rPr lang="en-GB" sz="1300" b="1" dirty="0">
                          <a:solidFill>
                            <a:srgbClr val="1F3262"/>
                          </a:solidFill>
                          <a:latin typeface="Corbel" panose="020B0503020204020204" pitchFamily="34" charset="0"/>
                        </a:rPr>
                        <a:t>4.</a:t>
                      </a:r>
                      <a:endParaRPr lang="en-US" sz="1300" b="1" dirty="0">
                        <a:solidFill>
                          <a:srgbClr val="1F3262"/>
                        </a:solidFill>
                        <a:latin typeface="Corbel" panose="020B0503020204020204" pitchFamily="34" charset="0"/>
                      </a:endParaRPr>
                    </a:p>
                  </a:txBody>
                  <a:tcPr marL="54864" marR="54864" marT="27432" marB="27432">
                    <a:lnL w="12700" cmpd="sng">
                      <a:noFill/>
                    </a:lnL>
                    <a:lnR w="12700" cmpd="sng">
                      <a:noFill/>
                    </a:lnR>
                    <a:lnT w="3175" cap="flat" cmpd="sng" algn="ctr">
                      <a:solidFill>
                        <a:schemeClr val="bg1"/>
                      </a:solidFill>
                      <a:prstDash val="sysDash"/>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524030" rtl="0" eaLnBrk="1" fontAlgn="auto" latinLnBrk="0" hangingPunct="1">
                        <a:lnSpc>
                          <a:spcPct val="100000"/>
                        </a:lnSpc>
                        <a:spcBef>
                          <a:spcPts val="0"/>
                        </a:spcBef>
                        <a:spcAft>
                          <a:spcPts val="0"/>
                        </a:spcAft>
                        <a:buClrTx/>
                        <a:buSzTx/>
                        <a:buFontTx/>
                        <a:buNone/>
                        <a:tabLst/>
                        <a:defRPr/>
                      </a:pPr>
                      <a:r>
                        <a:rPr lang="en-US" sz="1300" b="1" dirty="0" smtClean="0">
                          <a:solidFill>
                            <a:srgbClr val="1F3262"/>
                          </a:solidFill>
                          <a:latin typeface="Corbel" panose="020B0503020204020204" pitchFamily="34" charset="0"/>
                        </a:rPr>
                        <a:t>Application Routing Email Notification</a:t>
                      </a:r>
                      <a:endParaRPr lang="en-US" sz="1300" b="1" dirty="0">
                        <a:solidFill>
                          <a:srgbClr val="1F3262"/>
                        </a:solidFill>
                        <a:latin typeface="Corbel" panose="020B0503020204020204" pitchFamily="34" charset="0"/>
                      </a:endParaRPr>
                    </a:p>
                  </a:txBody>
                  <a:tcPr marL="54864" marR="54864" marT="27432" marB="27432">
                    <a:lnL w="12700" cmpd="sng">
                      <a:noFill/>
                    </a:lnL>
                    <a:lnR w="12700" cmpd="sng">
                      <a:noFill/>
                    </a:lnR>
                    <a:lnT w="3175" cap="flat" cmpd="sng" algn="ctr">
                      <a:solidFill>
                        <a:schemeClr val="bg1"/>
                      </a:solidFill>
                      <a:prstDash val="sysDash"/>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smtClean="0">
                          <a:solidFill>
                            <a:srgbClr val="1F3262"/>
                          </a:solidFill>
                          <a:latin typeface="Corbel" panose="020B0503020204020204" pitchFamily="34" charset="0"/>
                        </a:rPr>
                        <a:t>9</a:t>
                      </a:r>
                      <a:endParaRPr lang="en-US" sz="1300" b="1" dirty="0">
                        <a:solidFill>
                          <a:srgbClr val="1F3262"/>
                        </a:solidFill>
                        <a:latin typeface="Corbel" panose="020B0503020204020204" pitchFamily="34" charset="0"/>
                      </a:endParaRPr>
                    </a:p>
                  </a:txBody>
                  <a:tcPr marL="54864" marR="54864" marT="27432" marB="27432">
                    <a:lnL w="12700" cmpd="sng">
                      <a:noFill/>
                    </a:lnL>
                    <a:lnR w="12700" cmpd="sng">
                      <a:noFill/>
                    </a:lnR>
                    <a:lnT w="3175" cap="flat" cmpd="sng" algn="ctr">
                      <a:solidFill>
                        <a:schemeClr val="bg1"/>
                      </a:solidFill>
                      <a:prstDash val="sysDash"/>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5770355"/>
                  </a:ext>
                </a:extLst>
              </a:tr>
              <a:tr h="505907">
                <a:tc>
                  <a:txBody>
                    <a:bodyPr/>
                    <a:lstStyle/>
                    <a:p>
                      <a:pPr algn="l"/>
                      <a:r>
                        <a:rPr lang="en-GB" sz="1300" b="1" dirty="0">
                          <a:solidFill>
                            <a:srgbClr val="1F3262"/>
                          </a:solidFill>
                          <a:latin typeface="Corbel" panose="020B0503020204020204" pitchFamily="34" charset="0"/>
                        </a:rPr>
                        <a:t>5.</a:t>
                      </a:r>
                      <a:endParaRPr lang="en-US" sz="1300" b="1" dirty="0">
                        <a:solidFill>
                          <a:srgbClr val="1F3262"/>
                        </a:solidFill>
                        <a:latin typeface="Corbel" panose="020B0503020204020204" pitchFamily="34" charset="0"/>
                      </a:endParaRPr>
                    </a:p>
                  </a:txBody>
                  <a:tcPr marL="54864" marR="54864" marT="27432" marB="27432">
                    <a:lnL w="12700" cmpd="sng">
                      <a:noFill/>
                    </a:lnL>
                    <a:lnR w="12700" cmpd="sng">
                      <a:noFill/>
                    </a:lnR>
                    <a:lnT w="3175" cap="flat" cmpd="sng" algn="ctr">
                      <a:solidFill>
                        <a:schemeClr val="bg1"/>
                      </a:solidFill>
                      <a:prstDash val="sysDash"/>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lvl="0" algn="l" defTabSz="1524030">
                        <a:lnSpc>
                          <a:spcPct val="100000"/>
                        </a:lnSpc>
                        <a:defRPr/>
                      </a:pPr>
                      <a:r>
                        <a:rPr lang="en-US" sz="1300" b="1" kern="1200" dirty="0" smtClean="0">
                          <a:solidFill>
                            <a:srgbClr val="1F3262"/>
                          </a:solidFill>
                          <a:latin typeface="Corbel" panose="020B0503020204020204" pitchFamily="34" charset="0"/>
                          <a:ea typeface="+mn-ea"/>
                          <a:cs typeface="+mn-cs"/>
                        </a:rPr>
                        <a:t>Copying User Access</a:t>
                      </a:r>
                      <a:endParaRPr lang="en-US" sz="1300" b="1" kern="1200" dirty="0">
                        <a:solidFill>
                          <a:srgbClr val="1F3262"/>
                        </a:solidFill>
                        <a:latin typeface="Corbel" panose="020B0503020204020204" pitchFamily="34" charset="0"/>
                        <a:ea typeface="+mn-ea"/>
                        <a:cs typeface="+mn-cs"/>
                      </a:endParaRPr>
                    </a:p>
                  </a:txBody>
                  <a:tcPr marL="54864" marR="54864" marT="27432" marB="27432">
                    <a:lnL w="12700" cmpd="sng">
                      <a:noFill/>
                    </a:lnL>
                    <a:lnR w="12700" cmpd="sng">
                      <a:noFill/>
                    </a:lnR>
                    <a:lnT w="3175" cap="flat" cmpd="sng" algn="ctr">
                      <a:solidFill>
                        <a:schemeClr val="bg1"/>
                      </a:solidFill>
                      <a:prstDash val="sysDash"/>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smtClean="0">
                          <a:solidFill>
                            <a:srgbClr val="1F3262"/>
                          </a:solidFill>
                          <a:latin typeface="Corbel" panose="020B0503020204020204" pitchFamily="34" charset="0"/>
                        </a:rPr>
                        <a:t>10</a:t>
                      </a:r>
                      <a:endParaRPr lang="en-US" sz="1300" b="1" dirty="0">
                        <a:solidFill>
                          <a:srgbClr val="1F3262"/>
                        </a:solidFill>
                        <a:latin typeface="Corbel" panose="020B0503020204020204" pitchFamily="34" charset="0"/>
                      </a:endParaRPr>
                    </a:p>
                  </a:txBody>
                  <a:tcPr marL="54864" marR="54864" marT="27432" marB="27432">
                    <a:lnL w="12700" cmpd="sng">
                      <a:noFill/>
                    </a:lnL>
                    <a:lnR w="12700" cmpd="sng">
                      <a:noFill/>
                    </a:lnR>
                    <a:lnT w="3175" cap="flat" cmpd="sng" algn="ctr">
                      <a:solidFill>
                        <a:schemeClr val="bg1"/>
                      </a:solidFill>
                      <a:prstDash val="sysDash"/>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5600301"/>
                  </a:ext>
                </a:extLst>
              </a:tr>
              <a:tr h="505907">
                <a:tc>
                  <a:txBody>
                    <a:bodyPr/>
                    <a:lstStyle/>
                    <a:p>
                      <a:pPr algn="l"/>
                      <a:r>
                        <a:rPr lang="en-GB" sz="1300" b="1" dirty="0">
                          <a:solidFill>
                            <a:srgbClr val="1F3262"/>
                          </a:solidFill>
                          <a:latin typeface="Corbel" panose="020B0503020204020204" pitchFamily="34" charset="0"/>
                        </a:rPr>
                        <a:t>6.</a:t>
                      </a:r>
                      <a:endParaRPr lang="en-US" sz="1300" b="1" dirty="0">
                        <a:solidFill>
                          <a:srgbClr val="1F3262"/>
                        </a:solidFill>
                        <a:latin typeface="Corbel" panose="020B0503020204020204" pitchFamily="34" charset="0"/>
                      </a:endParaRPr>
                    </a:p>
                  </a:txBody>
                  <a:tcPr marL="54864" marR="54864" marT="27432" marB="27432">
                    <a:lnL w="12700" cmpd="sng">
                      <a:noFill/>
                    </a:lnL>
                    <a:lnR w="12700" cmpd="sng">
                      <a:noFill/>
                    </a:lnR>
                    <a:lnT w="3175" cap="flat" cmpd="sng" algn="ctr">
                      <a:solidFill>
                        <a:schemeClr val="bg1"/>
                      </a:solidFill>
                      <a:prstDash val="sysDash"/>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lvl="0" algn="l" defTabSz="1524030">
                        <a:lnSpc>
                          <a:spcPct val="100000"/>
                        </a:lnSpc>
                        <a:defRPr/>
                      </a:pPr>
                      <a:r>
                        <a:rPr lang="en-US" sz="1300" b="1" kern="1200" dirty="0" smtClean="0">
                          <a:solidFill>
                            <a:srgbClr val="1F3262"/>
                          </a:solidFill>
                          <a:latin typeface="Corbel" panose="020B0503020204020204" pitchFamily="34" charset="0"/>
                          <a:ea typeface="+mn-ea"/>
                          <a:cs typeface="+mn-cs"/>
                        </a:rPr>
                        <a:t>What should be in place</a:t>
                      </a:r>
                      <a:r>
                        <a:rPr lang="en-US" sz="1300" b="1" kern="1200" baseline="0" dirty="0" smtClean="0">
                          <a:solidFill>
                            <a:srgbClr val="1F3262"/>
                          </a:solidFill>
                          <a:latin typeface="Corbel" panose="020B0503020204020204" pitchFamily="34" charset="0"/>
                          <a:ea typeface="+mn-ea"/>
                          <a:cs typeface="+mn-cs"/>
                        </a:rPr>
                        <a:t> for the module to work?</a:t>
                      </a:r>
                      <a:endParaRPr lang="en-US" sz="1300" b="1" kern="1200" dirty="0">
                        <a:solidFill>
                          <a:srgbClr val="1F3262"/>
                        </a:solidFill>
                        <a:latin typeface="Corbel" panose="020B0503020204020204" pitchFamily="34" charset="0"/>
                        <a:ea typeface="+mn-ea"/>
                        <a:cs typeface="+mn-cs"/>
                      </a:endParaRPr>
                    </a:p>
                  </a:txBody>
                  <a:tcPr marL="54864" marR="54864" marT="27432" marB="27432">
                    <a:lnL w="12700" cmpd="sng">
                      <a:noFill/>
                    </a:lnL>
                    <a:lnR w="12700" cmpd="sng">
                      <a:noFill/>
                    </a:lnR>
                    <a:lnT w="3175" cap="flat" cmpd="sng" algn="ctr">
                      <a:solidFill>
                        <a:schemeClr val="bg1"/>
                      </a:solidFill>
                      <a:prstDash val="sysDash"/>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smtClean="0">
                          <a:solidFill>
                            <a:srgbClr val="1F3262"/>
                          </a:solidFill>
                          <a:latin typeface="Corbel" panose="020B0503020204020204" pitchFamily="34" charset="0"/>
                        </a:rPr>
                        <a:t>11</a:t>
                      </a:r>
                      <a:endParaRPr lang="en-US" sz="1300" b="1" dirty="0">
                        <a:solidFill>
                          <a:srgbClr val="1F3262"/>
                        </a:solidFill>
                        <a:latin typeface="Corbel" panose="020B0503020204020204" pitchFamily="34" charset="0"/>
                      </a:endParaRPr>
                    </a:p>
                  </a:txBody>
                  <a:tcPr marL="54864" marR="54864" marT="27432" marB="27432">
                    <a:lnL w="12700" cmpd="sng">
                      <a:noFill/>
                    </a:lnL>
                    <a:lnR w="12700" cmpd="sng">
                      <a:noFill/>
                    </a:lnR>
                    <a:lnT w="3175" cap="flat" cmpd="sng" algn="ctr">
                      <a:solidFill>
                        <a:schemeClr val="bg1"/>
                      </a:solidFill>
                      <a:prstDash val="sysDash"/>
                      <a:round/>
                      <a:headEnd type="none" w="med" len="med"/>
                      <a:tailEnd type="none" w="med" len="med"/>
                    </a:lnT>
                    <a:lnB w="31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9699417"/>
                  </a:ext>
                </a:extLst>
              </a:tr>
              <a:tr h="668504">
                <a:tc>
                  <a:txBody>
                    <a:bodyPr/>
                    <a:lstStyle/>
                    <a:p>
                      <a:pPr algn="l"/>
                      <a:r>
                        <a:rPr lang="en-GB" sz="1300" b="1" dirty="0">
                          <a:solidFill>
                            <a:srgbClr val="1F3262"/>
                          </a:solidFill>
                          <a:latin typeface="Corbel" panose="020B0503020204020204" pitchFamily="34" charset="0"/>
                        </a:rPr>
                        <a:t>7</a:t>
                      </a:r>
                      <a:r>
                        <a:rPr lang="en-GB" sz="1300" b="1" dirty="0" smtClean="0">
                          <a:solidFill>
                            <a:srgbClr val="1F3262"/>
                          </a:solidFill>
                          <a:latin typeface="Corbel" panose="020B0503020204020204" pitchFamily="34" charset="0"/>
                        </a:rPr>
                        <a:t>.</a:t>
                      </a:r>
                    </a:p>
                    <a:p>
                      <a:pPr algn="l"/>
                      <a:endParaRPr lang="en-US" sz="1300" b="1" dirty="0" smtClean="0">
                        <a:solidFill>
                          <a:srgbClr val="1F3262"/>
                        </a:solidFill>
                        <a:latin typeface="Corbel" panose="020B0503020204020204" pitchFamily="34" charset="0"/>
                      </a:endParaRPr>
                    </a:p>
                    <a:p>
                      <a:pPr algn="l"/>
                      <a:r>
                        <a:rPr lang="en-US" sz="1300" b="1" dirty="0" smtClean="0">
                          <a:solidFill>
                            <a:srgbClr val="1F3262"/>
                          </a:solidFill>
                          <a:latin typeface="Corbel" panose="020B0503020204020204" pitchFamily="34" charset="0"/>
                        </a:rPr>
                        <a:t>8.</a:t>
                      </a:r>
                    </a:p>
                    <a:p>
                      <a:pPr algn="l"/>
                      <a:endParaRPr lang="en-US" sz="1300" b="1" dirty="0" smtClean="0">
                        <a:solidFill>
                          <a:srgbClr val="1F3262"/>
                        </a:solidFill>
                        <a:latin typeface="Corbel" panose="020B0503020204020204" pitchFamily="34" charset="0"/>
                      </a:endParaRPr>
                    </a:p>
                    <a:p>
                      <a:pPr algn="l"/>
                      <a:r>
                        <a:rPr lang="en-US" sz="1300" b="1" dirty="0" smtClean="0">
                          <a:solidFill>
                            <a:srgbClr val="1F3262"/>
                          </a:solidFill>
                          <a:latin typeface="Corbel" panose="020B0503020204020204" pitchFamily="34" charset="0"/>
                        </a:rPr>
                        <a:t>9.</a:t>
                      </a:r>
                      <a:endParaRPr lang="en-US" sz="1300" b="1" dirty="0">
                        <a:solidFill>
                          <a:srgbClr val="1F3262"/>
                        </a:solidFill>
                        <a:latin typeface="Corbel" panose="020B0503020204020204" pitchFamily="34" charset="0"/>
                      </a:endParaRPr>
                    </a:p>
                  </a:txBody>
                  <a:tcPr marL="54864" marR="54864" marT="27432" marB="27432">
                    <a:lnL w="12700" cmpd="sng">
                      <a:noFill/>
                    </a:lnL>
                    <a:lnR w="12700" cmpd="sng">
                      <a:noFill/>
                    </a:lnR>
                    <a:lnT w="3175" cap="flat" cmpd="sng" algn="ctr">
                      <a:solidFill>
                        <a:schemeClr val="bg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lgn="l" defTabSz="1524030">
                        <a:lnSpc>
                          <a:spcPct val="100000"/>
                        </a:lnSpc>
                        <a:defRPr/>
                      </a:pPr>
                      <a:r>
                        <a:rPr lang="en-US" sz="1300" b="1" kern="1200" dirty="0" smtClean="0">
                          <a:solidFill>
                            <a:srgbClr val="1F3262"/>
                          </a:solidFill>
                          <a:latin typeface="Corbel" panose="020B0503020204020204" pitchFamily="34" charset="0"/>
                          <a:ea typeface="+mn-ea"/>
                          <a:cs typeface="+mn-cs"/>
                        </a:rPr>
                        <a:t>Setting Up Automated Access Review Reports</a:t>
                      </a:r>
                    </a:p>
                    <a:p>
                      <a:pPr lvl="0" algn="l" defTabSz="1524030">
                        <a:lnSpc>
                          <a:spcPct val="100000"/>
                        </a:lnSpc>
                        <a:defRPr/>
                      </a:pPr>
                      <a:endParaRPr lang="en-US" sz="1300" b="1" kern="1200" dirty="0" smtClean="0">
                        <a:solidFill>
                          <a:srgbClr val="1F3262"/>
                        </a:solidFill>
                        <a:latin typeface="Corbel" panose="020B0503020204020204" pitchFamily="34" charset="0"/>
                        <a:ea typeface="+mn-ea"/>
                        <a:cs typeface="+mn-cs"/>
                      </a:endParaRPr>
                    </a:p>
                    <a:p>
                      <a:pPr marL="0" marR="0" lvl="0" indent="0" algn="l" defTabSz="1524030" rtl="0" eaLnBrk="1" fontAlgn="auto" latinLnBrk="0" hangingPunct="1">
                        <a:lnSpc>
                          <a:spcPct val="100000"/>
                        </a:lnSpc>
                        <a:spcBef>
                          <a:spcPts val="0"/>
                        </a:spcBef>
                        <a:spcAft>
                          <a:spcPts val="0"/>
                        </a:spcAft>
                        <a:buClrTx/>
                        <a:buSzTx/>
                        <a:buFontTx/>
                        <a:buNone/>
                        <a:tabLst/>
                        <a:defRPr/>
                      </a:pPr>
                      <a:r>
                        <a:rPr lang="en-ZA" sz="1300" b="1" kern="1200" dirty="0" smtClean="0">
                          <a:solidFill>
                            <a:srgbClr val="1F3262"/>
                          </a:solidFill>
                          <a:latin typeface="Corbel" panose="020B0503020204020204" pitchFamily="34" charset="0"/>
                          <a:ea typeface="+mn-ea"/>
                          <a:cs typeface="+mn-cs"/>
                        </a:rPr>
                        <a:t>Revoking Access to be given to a Personnel Member</a:t>
                      </a:r>
                    </a:p>
                    <a:p>
                      <a:pPr marL="0" marR="0" lvl="0" indent="0" algn="l" defTabSz="1524030" rtl="0" eaLnBrk="1" fontAlgn="auto" latinLnBrk="0" hangingPunct="1">
                        <a:lnSpc>
                          <a:spcPct val="100000"/>
                        </a:lnSpc>
                        <a:spcBef>
                          <a:spcPts val="0"/>
                        </a:spcBef>
                        <a:spcAft>
                          <a:spcPts val="0"/>
                        </a:spcAft>
                        <a:buClrTx/>
                        <a:buSzTx/>
                        <a:buFontTx/>
                        <a:buNone/>
                        <a:tabLst/>
                        <a:defRPr/>
                      </a:pPr>
                      <a:endParaRPr lang="en-ZA" sz="1300" b="1" kern="1200" dirty="0" smtClean="0">
                        <a:solidFill>
                          <a:srgbClr val="1F3262"/>
                        </a:solidFill>
                        <a:latin typeface="Corbel" panose="020B0503020204020204" pitchFamily="34" charset="0"/>
                        <a:ea typeface="+mn-ea"/>
                        <a:cs typeface="+mn-cs"/>
                      </a:endParaRPr>
                    </a:p>
                    <a:p>
                      <a:pPr marL="0" marR="0" lvl="0" indent="0" algn="l" defTabSz="1524030" rtl="0" eaLnBrk="1" fontAlgn="auto" latinLnBrk="0" hangingPunct="1">
                        <a:lnSpc>
                          <a:spcPct val="100000"/>
                        </a:lnSpc>
                        <a:spcBef>
                          <a:spcPts val="0"/>
                        </a:spcBef>
                        <a:spcAft>
                          <a:spcPts val="0"/>
                        </a:spcAft>
                        <a:buClrTx/>
                        <a:buSzTx/>
                        <a:buFontTx/>
                        <a:buNone/>
                        <a:tabLst/>
                        <a:defRPr/>
                      </a:pPr>
                      <a:r>
                        <a:rPr lang="en-ZA" sz="1300" b="1" kern="1200" dirty="0" smtClean="0">
                          <a:solidFill>
                            <a:srgbClr val="1F3262"/>
                          </a:solidFill>
                          <a:latin typeface="Corbel" panose="020B0503020204020204" pitchFamily="34" charset="0"/>
                          <a:ea typeface="+mn-ea"/>
                          <a:cs typeface="+mn-cs"/>
                        </a:rPr>
                        <a:t>Questions</a:t>
                      </a:r>
                      <a:endParaRPr lang="en-US" sz="1300" b="1" kern="1200" dirty="0" smtClean="0">
                        <a:solidFill>
                          <a:srgbClr val="1F3262"/>
                        </a:solidFill>
                        <a:latin typeface="Corbel" panose="020B0503020204020204" pitchFamily="34" charset="0"/>
                        <a:ea typeface="+mn-ea"/>
                        <a:cs typeface="+mn-cs"/>
                      </a:endParaRPr>
                    </a:p>
                    <a:p>
                      <a:pPr lvl="0" algn="l" defTabSz="1524030">
                        <a:lnSpc>
                          <a:spcPct val="100000"/>
                        </a:lnSpc>
                        <a:defRPr/>
                      </a:pPr>
                      <a:endParaRPr lang="en-US" sz="1300" b="1" kern="1200" dirty="0">
                        <a:solidFill>
                          <a:srgbClr val="1F3262"/>
                        </a:solidFill>
                        <a:latin typeface="Corbel" panose="020B0503020204020204" pitchFamily="34" charset="0"/>
                        <a:ea typeface="+mn-ea"/>
                        <a:cs typeface="+mn-cs"/>
                      </a:endParaRPr>
                    </a:p>
                  </a:txBody>
                  <a:tcPr marL="54864" marR="54864" marT="27432" marB="27432">
                    <a:lnL w="12700" cmpd="sng">
                      <a:noFill/>
                    </a:lnL>
                    <a:lnR w="12700" cmpd="sng">
                      <a:noFill/>
                    </a:lnR>
                    <a:lnT w="3175" cap="flat" cmpd="sng" algn="ctr">
                      <a:solidFill>
                        <a:schemeClr val="bg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GB" sz="1300" b="1" dirty="0" smtClean="0">
                          <a:solidFill>
                            <a:srgbClr val="1F3262"/>
                          </a:solidFill>
                          <a:latin typeface="Corbel" panose="020B0503020204020204" pitchFamily="34" charset="0"/>
                        </a:rPr>
                        <a:t>12-15</a:t>
                      </a:r>
                    </a:p>
                    <a:p>
                      <a:pPr algn="l"/>
                      <a:endParaRPr lang="en-GB" sz="1300" b="1" dirty="0" smtClean="0">
                        <a:solidFill>
                          <a:srgbClr val="1F3262"/>
                        </a:solidFill>
                        <a:latin typeface="Corbel" panose="020B0503020204020204" pitchFamily="34" charset="0"/>
                      </a:endParaRPr>
                    </a:p>
                    <a:p>
                      <a:pPr algn="l"/>
                      <a:r>
                        <a:rPr lang="en-GB" sz="1300" b="1" dirty="0" smtClean="0">
                          <a:solidFill>
                            <a:srgbClr val="1F3262"/>
                          </a:solidFill>
                          <a:latin typeface="Corbel" panose="020B0503020204020204" pitchFamily="34" charset="0"/>
                        </a:rPr>
                        <a:t>16-18</a:t>
                      </a:r>
                    </a:p>
                    <a:p>
                      <a:pPr algn="l"/>
                      <a:endParaRPr lang="en-GB" sz="1300" b="1" dirty="0" smtClean="0">
                        <a:solidFill>
                          <a:srgbClr val="1F3262"/>
                        </a:solidFill>
                        <a:latin typeface="Corbel" panose="020B0503020204020204" pitchFamily="34" charset="0"/>
                      </a:endParaRPr>
                    </a:p>
                    <a:p>
                      <a:pPr algn="l"/>
                      <a:r>
                        <a:rPr lang="en-GB" sz="1300" b="1" smtClean="0">
                          <a:solidFill>
                            <a:srgbClr val="1F3262"/>
                          </a:solidFill>
                          <a:latin typeface="Corbel" panose="020B0503020204020204" pitchFamily="34" charset="0"/>
                        </a:rPr>
                        <a:t>19</a:t>
                      </a:r>
                      <a:endParaRPr lang="en-US" sz="1300" b="1" dirty="0">
                        <a:solidFill>
                          <a:srgbClr val="1F3262"/>
                        </a:solidFill>
                        <a:latin typeface="Corbel" panose="020B0503020204020204" pitchFamily="34" charset="0"/>
                      </a:endParaRPr>
                    </a:p>
                  </a:txBody>
                  <a:tcPr marL="54864" marR="54864" marT="27432" marB="27432">
                    <a:lnL w="12700" cmpd="sng">
                      <a:noFill/>
                    </a:lnL>
                    <a:lnR w="12700" cmpd="sng">
                      <a:noFill/>
                    </a:lnR>
                    <a:lnT w="3175" cap="flat" cmpd="sng" algn="ctr">
                      <a:solidFill>
                        <a:schemeClr val="bg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2858911"/>
                  </a:ext>
                </a:extLst>
              </a:tr>
            </a:tbl>
          </a:graphicData>
        </a:graphic>
      </p:graphicFrame>
      <p:pic>
        <p:nvPicPr>
          <p:cNvPr id="8" name="Picture 7" descr="Home"/>
          <p:cNvPicPr/>
          <p:nvPr/>
        </p:nvPicPr>
        <p:blipFill>
          <a:blip r:embed="rId2">
            <a:extLst>
              <a:ext uri="{28A0092B-C50C-407E-A947-70E740481C1C}">
                <a14:useLocalDpi xmlns:a14="http://schemas.microsoft.com/office/drawing/2010/main" val="0"/>
              </a:ext>
            </a:extLst>
          </a:blip>
          <a:srcRect/>
          <a:stretch>
            <a:fillRect/>
          </a:stretch>
        </p:blipFill>
        <p:spPr bwMode="auto">
          <a:xfrm>
            <a:off x="1" y="5750550"/>
            <a:ext cx="1943100" cy="739150"/>
          </a:xfrm>
          <a:prstGeom prst="rect">
            <a:avLst/>
          </a:prstGeom>
          <a:noFill/>
          <a:ln>
            <a:noFill/>
          </a:ln>
        </p:spPr>
      </p:pic>
    </p:spTree>
    <p:extLst>
      <p:ext uri="{BB962C8B-B14F-4D97-AF65-F5344CB8AC3E}">
        <p14:creationId xmlns:p14="http://schemas.microsoft.com/office/powerpoint/2010/main" val="3666328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2D2F25-6146-4FA4-9145-F056A9317204}"/>
              </a:ext>
            </a:extLst>
          </p:cNvPr>
          <p:cNvSpPr>
            <a:spLocks noGrp="1"/>
          </p:cNvSpPr>
          <p:nvPr>
            <p:ph type="body" sz="quarter" idx="11"/>
          </p:nvPr>
        </p:nvSpPr>
        <p:spPr/>
        <p:txBody>
          <a:bodyPr/>
          <a:lstStyle/>
          <a:p>
            <a:r>
              <a:rPr lang="en-US" sz="2800" dirty="0" smtClean="0">
                <a:solidFill>
                  <a:srgbClr val="1F3262"/>
                </a:solidFill>
              </a:rPr>
              <a:t>What is </a:t>
            </a:r>
            <a:r>
              <a:rPr lang="en-US" sz="2800" dirty="0">
                <a:solidFill>
                  <a:srgbClr val="1F3262"/>
                </a:solidFill>
              </a:rPr>
              <a:t>User Access </a:t>
            </a:r>
            <a:r>
              <a:rPr lang="en-US" sz="2800" dirty="0" smtClean="0">
                <a:solidFill>
                  <a:srgbClr val="1F3262"/>
                </a:solidFill>
              </a:rPr>
              <a:t>Review Project?</a:t>
            </a:r>
            <a:endParaRPr lang="en-ZA" sz="2800" dirty="0"/>
          </a:p>
        </p:txBody>
      </p:sp>
      <p:sp>
        <p:nvSpPr>
          <p:cNvPr id="5" name="Text Placeholder 4">
            <a:extLst>
              <a:ext uri="{FF2B5EF4-FFF2-40B4-BE49-F238E27FC236}">
                <a16:creationId xmlns:a16="http://schemas.microsoft.com/office/drawing/2014/main" id="{0DB7DEFC-6DD3-4522-AB54-4559A27928BC}"/>
              </a:ext>
            </a:extLst>
          </p:cNvPr>
          <p:cNvSpPr>
            <a:spLocks noGrp="1"/>
          </p:cNvSpPr>
          <p:nvPr>
            <p:ph type="body" sz="quarter" idx="12"/>
          </p:nvPr>
        </p:nvSpPr>
        <p:spPr>
          <a:xfrm>
            <a:off x="596901" y="2311399"/>
            <a:ext cx="10655300" cy="3721101"/>
          </a:xfrm>
        </p:spPr>
        <p:txBody>
          <a:bodyPr/>
          <a:lstStyle/>
          <a:p>
            <a:r>
              <a:rPr lang="en-ZA" dirty="0"/>
              <a:t>The Users Access Project was established at the Technical User Forum in 2024 in Stellenbosch. The primary objective of the project is to raise awareness about the standard Access Control module accessible through the </a:t>
            </a:r>
            <a:r>
              <a:rPr lang="en-ZA" dirty="0" err="1"/>
              <a:t>iEnabler</a:t>
            </a:r>
            <a:r>
              <a:rPr lang="en-ZA" dirty="0"/>
              <a:t> platform. The project focuses on the effectiveness of the module in managing user access for ITS. It delves into the features and functionalities of the Access Control module, as well as the process of conducting access reviews for subsystems to ensure compliance with audit requirements. Additionally, the project identifies areas for potential enhancements and improvements to the module.</a:t>
            </a:r>
          </a:p>
          <a:p>
            <a:endParaRPr lang="en-US" dirty="0"/>
          </a:p>
        </p:txBody>
      </p:sp>
      <p:sp>
        <p:nvSpPr>
          <p:cNvPr id="3" name="Text Placeholder 2">
            <a:extLst>
              <a:ext uri="{FF2B5EF4-FFF2-40B4-BE49-F238E27FC236}">
                <a16:creationId xmlns:a16="http://schemas.microsoft.com/office/drawing/2014/main" id="{2B3F2C6F-E042-4B99-8659-E7A652F97AF9}"/>
              </a:ext>
            </a:extLst>
          </p:cNvPr>
          <p:cNvSpPr>
            <a:spLocks noGrp="1"/>
          </p:cNvSpPr>
          <p:nvPr>
            <p:ph type="body" sz="quarter" idx="10"/>
          </p:nvPr>
        </p:nvSpPr>
        <p:spPr/>
        <p:txBody>
          <a:bodyPr/>
          <a:lstStyle/>
          <a:p>
            <a:r>
              <a:rPr lang="en-ZA" dirty="0"/>
              <a:t>User Access Review Project</a:t>
            </a:r>
          </a:p>
          <a:p>
            <a:endParaRPr lang="en-US" dirty="0"/>
          </a:p>
        </p:txBody>
      </p:sp>
      <p:sp>
        <p:nvSpPr>
          <p:cNvPr id="2" name="Slide Number Placeholder 1">
            <a:extLst>
              <a:ext uri="{FF2B5EF4-FFF2-40B4-BE49-F238E27FC236}">
                <a16:creationId xmlns:a16="http://schemas.microsoft.com/office/drawing/2014/main" id="{7BE007F9-6CC9-4F2E-923F-9DC7073255EE}"/>
              </a:ext>
            </a:extLst>
          </p:cNvPr>
          <p:cNvSpPr>
            <a:spLocks noGrp="1"/>
          </p:cNvSpPr>
          <p:nvPr>
            <p:ph type="sldNum" sz="quarter" idx="4"/>
          </p:nvPr>
        </p:nvSpPr>
        <p:spPr/>
        <p:txBody>
          <a:bodyPr/>
          <a:lstStyle/>
          <a:p>
            <a:pPr defTabSz="609585"/>
            <a:fld id="{F8A8E145-EC7E-466A-9731-DF4E630296A6}" type="slidenum">
              <a:rPr lang="en-US">
                <a:solidFill>
                  <a:prstClr val="white">
                    <a:lumMod val="50000"/>
                  </a:prstClr>
                </a:solidFill>
              </a:rPr>
              <a:pPr defTabSz="609585"/>
              <a:t>3</a:t>
            </a:fld>
            <a:endParaRPr lang="en-US" dirty="0">
              <a:solidFill>
                <a:prstClr val="white">
                  <a:lumMod val="50000"/>
                </a:prstClr>
              </a:solidFill>
            </a:endParaRPr>
          </a:p>
        </p:txBody>
      </p:sp>
      <p:pic>
        <p:nvPicPr>
          <p:cNvPr id="11" name="Picture 10" descr="Ho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01" y="6206743"/>
            <a:ext cx="1028699" cy="399892"/>
          </a:xfrm>
          <a:prstGeom prst="rect">
            <a:avLst/>
          </a:prstGeom>
          <a:noFill/>
          <a:ln>
            <a:noFill/>
          </a:ln>
        </p:spPr>
      </p:pic>
    </p:spTree>
    <p:extLst>
      <p:ext uri="{BB962C8B-B14F-4D97-AF65-F5344CB8AC3E}">
        <p14:creationId xmlns:p14="http://schemas.microsoft.com/office/powerpoint/2010/main" val="2123910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2D2F25-6146-4FA4-9145-F056A9317204}"/>
              </a:ext>
            </a:extLst>
          </p:cNvPr>
          <p:cNvSpPr>
            <a:spLocks noGrp="1"/>
          </p:cNvSpPr>
          <p:nvPr>
            <p:ph type="body" sz="quarter" idx="11"/>
          </p:nvPr>
        </p:nvSpPr>
        <p:spPr/>
        <p:txBody>
          <a:bodyPr/>
          <a:lstStyle/>
          <a:p>
            <a:r>
              <a:rPr lang="en-US" sz="2800" dirty="0" smtClean="0">
                <a:solidFill>
                  <a:srgbClr val="1F3262"/>
                </a:solidFill>
              </a:rPr>
              <a:t>ITS Menu Options Application</a:t>
            </a:r>
            <a:endParaRPr lang="en-ZA" sz="2800" dirty="0"/>
          </a:p>
        </p:txBody>
      </p:sp>
      <p:sp>
        <p:nvSpPr>
          <p:cNvPr id="5" name="Text Placeholder 4">
            <a:extLst>
              <a:ext uri="{FF2B5EF4-FFF2-40B4-BE49-F238E27FC236}">
                <a16:creationId xmlns:a16="http://schemas.microsoft.com/office/drawing/2014/main" id="{0DB7DEFC-6DD3-4522-AB54-4559A27928BC}"/>
              </a:ext>
            </a:extLst>
          </p:cNvPr>
          <p:cNvSpPr>
            <a:spLocks noGrp="1"/>
          </p:cNvSpPr>
          <p:nvPr>
            <p:ph type="body" sz="quarter" idx="12"/>
          </p:nvPr>
        </p:nvSpPr>
        <p:spPr>
          <a:xfrm>
            <a:off x="729553" y="2548889"/>
            <a:ext cx="10522647" cy="3483611"/>
          </a:xfrm>
        </p:spPr>
        <p:txBody>
          <a:bodyPr/>
          <a:lstStyle/>
          <a:p>
            <a:pPr marL="342900" indent="-342900">
              <a:buFont typeface="Wingdings" panose="05000000000000000000" pitchFamily="2" charset="2"/>
              <a:buChar char="ü"/>
            </a:pPr>
            <a:r>
              <a:rPr lang="en-ZA" dirty="0"/>
              <a:t>Previously, the ITS Access Application process was manual.</a:t>
            </a:r>
          </a:p>
          <a:p>
            <a:pPr marL="342900" indent="-342900">
              <a:buFont typeface="Wingdings" panose="05000000000000000000" pitchFamily="2" charset="2"/>
              <a:buChar char="ü"/>
            </a:pPr>
            <a:r>
              <a:rPr lang="en-ZA" dirty="0" smtClean="0"/>
              <a:t>Application </a:t>
            </a:r>
            <a:r>
              <a:rPr lang="en-ZA" dirty="0"/>
              <a:t>Forms had to be </a:t>
            </a:r>
            <a:r>
              <a:rPr lang="en-ZA" dirty="0" smtClean="0"/>
              <a:t>completed by applicants </a:t>
            </a:r>
            <a:r>
              <a:rPr lang="en-ZA" dirty="0"/>
              <a:t>and signed by three individuals.</a:t>
            </a:r>
          </a:p>
          <a:p>
            <a:pPr marL="342900" indent="-342900">
              <a:buFont typeface="Wingdings" panose="05000000000000000000" pitchFamily="2" charset="2"/>
              <a:buChar char="ü"/>
            </a:pPr>
            <a:r>
              <a:rPr lang="en-ZA" dirty="0" smtClean="0"/>
              <a:t>The </a:t>
            </a:r>
            <a:r>
              <a:rPr lang="en-ZA" dirty="0"/>
              <a:t>manual process was time-consuming and delayed granting access</a:t>
            </a:r>
            <a:r>
              <a:rPr lang="en-ZA" dirty="0" smtClean="0"/>
              <a:t>.</a:t>
            </a:r>
            <a:endParaRPr lang="en-ZA" dirty="0"/>
          </a:p>
          <a:p>
            <a:endParaRPr lang="en-US" dirty="0"/>
          </a:p>
        </p:txBody>
      </p:sp>
      <p:sp>
        <p:nvSpPr>
          <p:cNvPr id="3" name="Text Placeholder 2">
            <a:extLst>
              <a:ext uri="{FF2B5EF4-FFF2-40B4-BE49-F238E27FC236}">
                <a16:creationId xmlns:a16="http://schemas.microsoft.com/office/drawing/2014/main" id="{2B3F2C6F-E042-4B99-8659-E7A652F97AF9}"/>
              </a:ext>
            </a:extLst>
          </p:cNvPr>
          <p:cNvSpPr>
            <a:spLocks noGrp="1"/>
          </p:cNvSpPr>
          <p:nvPr>
            <p:ph type="body" sz="quarter" idx="10"/>
          </p:nvPr>
        </p:nvSpPr>
        <p:spPr/>
        <p:txBody>
          <a:bodyPr/>
          <a:lstStyle/>
          <a:p>
            <a:r>
              <a:rPr lang="en-ZA" dirty="0"/>
              <a:t>User Access Review Project</a:t>
            </a:r>
          </a:p>
          <a:p>
            <a:endParaRPr lang="en-US" dirty="0"/>
          </a:p>
        </p:txBody>
      </p:sp>
      <p:sp>
        <p:nvSpPr>
          <p:cNvPr id="2" name="Slide Number Placeholder 1">
            <a:extLst>
              <a:ext uri="{FF2B5EF4-FFF2-40B4-BE49-F238E27FC236}">
                <a16:creationId xmlns:a16="http://schemas.microsoft.com/office/drawing/2014/main" id="{7BE007F9-6CC9-4F2E-923F-9DC7073255EE}"/>
              </a:ext>
            </a:extLst>
          </p:cNvPr>
          <p:cNvSpPr>
            <a:spLocks noGrp="1"/>
          </p:cNvSpPr>
          <p:nvPr>
            <p:ph type="sldNum" sz="quarter" idx="4"/>
          </p:nvPr>
        </p:nvSpPr>
        <p:spPr/>
        <p:txBody>
          <a:bodyPr/>
          <a:lstStyle/>
          <a:p>
            <a:pPr defTabSz="609585"/>
            <a:fld id="{F8A8E145-EC7E-466A-9731-DF4E630296A6}" type="slidenum">
              <a:rPr lang="en-US">
                <a:solidFill>
                  <a:prstClr val="white">
                    <a:lumMod val="50000"/>
                  </a:prstClr>
                </a:solidFill>
              </a:rPr>
              <a:pPr defTabSz="609585"/>
              <a:t>4</a:t>
            </a:fld>
            <a:endParaRPr lang="en-US" dirty="0">
              <a:solidFill>
                <a:prstClr val="white">
                  <a:lumMod val="50000"/>
                </a:prstClr>
              </a:solidFill>
            </a:endParaRPr>
          </a:p>
        </p:txBody>
      </p:sp>
      <p:pic>
        <p:nvPicPr>
          <p:cNvPr id="11" name="Picture 10" descr="Ho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01" y="6206743"/>
            <a:ext cx="1028699" cy="399892"/>
          </a:xfrm>
          <a:prstGeom prst="rect">
            <a:avLst/>
          </a:prstGeom>
          <a:noFill/>
          <a:ln>
            <a:noFill/>
          </a:ln>
        </p:spPr>
      </p:pic>
    </p:spTree>
    <p:extLst>
      <p:ext uri="{BB962C8B-B14F-4D97-AF65-F5344CB8AC3E}">
        <p14:creationId xmlns:p14="http://schemas.microsoft.com/office/powerpoint/2010/main" val="2065416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2D2F25-6146-4FA4-9145-F056A9317204}"/>
              </a:ext>
            </a:extLst>
          </p:cNvPr>
          <p:cNvSpPr>
            <a:spLocks noGrp="1"/>
          </p:cNvSpPr>
          <p:nvPr>
            <p:ph type="body" sz="quarter" idx="11"/>
          </p:nvPr>
        </p:nvSpPr>
        <p:spPr/>
        <p:txBody>
          <a:bodyPr/>
          <a:lstStyle/>
          <a:p>
            <a:r>
              <a:rPr lang="en-US" sz="2800" dirty="0" err="1" smtClean="0">
                <a:solidFill>
                  <a:srgbClr val="1F3262"/>
                </a:solidFill>
              </a:rPr>
              <a:t>iEnable</a:t>
            </a:r>
            <a:r>
              <a:rPr lang="en-US" sz="2800" dirty="0" smtClean="0">
                <a:solidFill>
                  <a:srgbClr val="1F3262"/>
                </a:solidFill>
              </a:rPr>
              <a:t> Access Control Functionality</a:t>
            </a:r>
            <a:endParaRPr lang="en-ZA" sz="2800" dirty="0"/>
          </a:p>
        </p:txBody>
      </p:sp>
      <p:sp>
        <p:nvSpPr>
          <p:cNvPr id="5" name="Text Placeholder 4">
            <a:extLst>
              <a:ext uri="{FF2B5EF4-FFF2-40B4-BE49-F238E27FC236}">
                <a16:creationId xmlns:a16="http://schemas.microsoft.com/office/drawing/2014/main" id="{0DB7DEFC-6DD3-4522-AB54-4559A27928BC}"/>
              </a:ext>
            </a:extLst>
          </p:cNvPr>
          <p:cNvSpPr>
            <a:spLocks noGrp="1"/>
          </p:cNvSpPr>
          <p:nvPr>
            <p:ph type="body" sz="quarter" idx="12"/>
          </p:nvPr>
        </p:nvSpPr>
        <p:spPr>
          <a:xfrm>
            <a:off x="729553" y="2548889"/>
            <a:ext cx="10522647" cy="3483611"/>
          </a:xfrm>
        </p:spPr>
        <p:txBody>
          <a:bodyPr/>
          <a:lstStyle/>
          <a:p>
            <a:endParaRPr lang="en-ZA" dirty="0"/>
          </a:p>
          <a:p>
            <a:pPr marL="342900" indent="-342900">
              <a:buFont typeface="Wingdings" panose="05000000000000000000" pitchFamily="2" charset="2"/>
              <a:buChar char="ü"/>
            </a:pPr>
            <a:r>
              <a:rPr lang="en-ZA" dirty="0" err="1"/>
              <a:t>iEnabler</a:t>
            </a:r>
            <a:r>
              <a:rPr lang="en-ZA" dirty="0"/>
              <a:t> Access Control streamlined processes.</a:t>
            </a:r>
          </a:p>
          <a:p>
            <a:pPr marL="342900" indent="-342900">
              <a:buFont typeface="Wingdings" panose="05000000000000000000" pitchFamily="2" charset="2"/>
              <a:buChar char="ü"/>
            </a:pPr>
            <a:r>
              <a:rPr lang="en-ZA" dirty="0" smtClean="0"/>
              <a:t>Faster </a:t>
            </a:r>
            <a:r>
              <a:rPr lang="en-ZA" dirty="0"/>
              <a:t>application processing.</a:t>
            </a:r>
          </a:p>
          <a:p>
            <a:pPr marL="342900" indent="-342900">
              <a:buFont typeface="Wingdings" panose="05000000000000000000" pitchFamily="2" charset="2"/>
              <a:buChar char="ü"/>
            </a:pPr>
            <a:r>
              <a:rPr lang="en-ZA" dirty="0" smtClean="0"/>
              <a:t>Applications </a:t>
            </a:r>
            <a:r>
              <a:rPr lang="en-ZA" dirty="0"/>
              <a:t>follow a sequential approval route: Line Manager -&gt; System Owner -&gt; IT.</a:t>
            </a:r>
          </a:p>
          <a:p>
            <a:pPr marL="342900" indent="-342900">
              <a:buFont typeface="Wingdings" panose="05000000000000000000" pitchFamily="2" charset="2"/>
              <a:buChar char="ü"/>
            </a:pPr>
            <a:r>
              <a:rPr lang="en-ZA" dirty="0" smtClean="0"/>
              <a:t>Users </a:t>
            </a:r>
            <a:r>
              <a:rPr lang="en-ZA" dirty="0"/>
              <a:t>are granted access in less than 5 minutes</a:t>
            </a:r>
            <a:r>
              <a:rPr lang="en-ZA" dirty="0" smtClean="0"/>
              <a:t>.</a:t>
            </a:r>
          </a:p>
          <a:p>
            <a:endParaRPr lang="en-US" dirty="0"/>
          </a:p>
        </p:txBody>
      </p:sp>
      <p:sp>
        <p:nvSpPr>
          <p:cNvPr id="3" name="Text Placeholder 2">
            <a:extLst>
              <a:ext uri="{FF2B5EF4-FFF2-40B4-BE49-F238E27FC236}">
                <a16:creationId xmlns:a16="http://schemas.microsoft.com/office/drawing/2014/main" id="{2B3F2C6F-E042-4B99-8659-E7A652F97AF9}"/>
              </a:ext>
            </a:extLst>
          </p:cNvPr>
          <p:cNvSpPr>
            <a:spLocks noGrp="1"/>
          </p:cNvSpPr>
          <p:nvPr>
            <p:ph type="body" sz="quarter" idx="10"/>
          </p:nvPr>
        </p:nvSpPr>
        <p:spPr/>
        <p:txBody>
          <a:bodyPr/>
          <a:lstStyle/>
          <a:p>
            <a:r>
              <a:rPr lang="en-ZA" dirty="0"/>
              <a:t>User Access Review Project</a:t>
            </a:r>
          </a:p>
          <a:p>
            <a:endParaRPr lang="en-US" dirty="0"/>
          </a:p>
        </p:txBody>
      </p:sp>
      <p:sp>
        <p:nvSpPr>
          <p:cNvPr id="2" name="Slide Number Placeholder 1">
            <a:extLst>
              <a:ext uri="{FF2B5EF4-FFF2-40B4-BE49-F238E27FC236}">
                <a16:creationId xmlns:a16="http://schemas.microsoft.com/office/drawing/2014/main" id="{7BE007F9-6CC9-4F2E-923F-9DC7073255EE}"/>
              </a:ext>
            </a:extLst>
          </p:cNvPr>
          <p:cNvSpPr>
            <a:spLocks noGrp="1"/>
          </p:cNvSpPr>
          <p:nvPr>
            <p:ph type="sldNum" sz="quarter" idx="4"/>
          </p:nvPr>
        </p:nvSpPr>
        <p:spPr/>
        <p:txBody>
          <a:bodyPr/>
          <a:lstStyle/>
          <a:p>
            <a:pPr defTabSz="609585"/>
            <a:fld id="{F8A8E145-EC7E-466A-9731-DF4E630296A6}" type="slidenum">
              <a:rPr lang="en-US">
                <a:solidFill>
                  <a:prstClr val="white">
                    <a:lumMod val="50000"/>
                  </a:prstClr>
                </a:solidFill>
              </a:rPr>
              <a:pPr defTabSz="609585"/>
              <a:t>5</a:t>
            </a:fld>
            <a:endParaRPr lang="en-US" dirty="0">
              <a:solidFill>
                <a:prstClr val="white">
                  <a:lumMod val="50000"/>
                </a:prstClr>
              </a:solidFill>
            </a:endParaRPr>
          </a:p>
        </p:txBody>
      </p:sp>
      <p:pic>
        <p:nvPicPr>
          <p:cNvPr id="11" name="Picture 10" descr="Ho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01" y="6206743"/>
            <a:ext cx="1028699" cy="399892"/>
          </a:xfrm>
          <a:prstGeom prst="rect">
            <a:avLst/>
          </a:prstGeom>
          <a:noFill/>
          <a:ln>
            <a:noFill/>
          </a:ln>
        </p:spPr>
      </p:pic>
    </p:spTree>
    <p:extLst>
      <p:ext uri="{BB962C8B-B14F-4D97-AF65-F5344CB8AC3E}">
        <p14:creationId xmlns:p14="http://schemas.microsoft.com/office/powerpoint/2010/main" val="2368087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2D2F25-6146-4FA4-9145-F056A9317204}"/>
              </a:ext>
            </a:extLst>
          </p:cNvPr>
          <p:cNvSpPr>
            <a:spLocks noGrp="1"/>
          </p:cNvSpPr>
          <p:nvPr>
            <p:ph type="body" sz="quarter" idx="11"/>
          </p:nvPr>
        </p:nvSpPr>
        <p:spPr/>
        <p:txBody>
          <a:bodyPr/>
          <a:lstStyle/>
          <a:p>
            <a:r>
              <a:rPr lang="en-US" sz="2800" dirty="0" err="1" smtClean="0">
                <a:solidFill>
                  <a:srgbClr val="1F3262"/>
                </a:solidFill>
              </a:rPr>
              <a:t>iEnable</a:t>
            </a:r>
            <a:r>
              <a:rPr lang="en-US" sz="2800" dirty="0" smtClean="0">
                <a:solidFill>
                  <a:srgbClr val="1F3262"/>
                </a:solidFill>
              </a:rPr>
              <a:t> Access Control Functionality</a:t>
            </a:r>
            <a:endParaRPr lang="en-ZA" sz="2800" dirty="0"/>
          </a:p>
        </p:txBody>
      </p:sp>
      <p:sp>
        <p:nvSpPr>
          <p:cNvPr id="5" name="Text Placeholder 4">
            <a:extLst>
              <a:ext uri="{FF2B5EF4-FFF2-40B4-BE49-F238E27FC236}">
                <a16:creationId xmlns:a16="http://schemas.microsoft.com/office/drawing/2014/main" id="{0DB7DEFC-6DD3-4522-AB54-4559A27928BC}"/>
              </a:ext>
            </a:extLst>
          </p:cNvPr>
          <p:cNvSpPr>
            <a:spLocks noGrp="1"/>
          </p:cNvSpPr>
          <p:nvPr>
            <p:ph type="body" sz="quarter" idx="12"/>
          </p:nvPr>
        </p:nvSpPr>
        <p:spPr>
          <a:xfrm>
            <a:off x="729553" y="2548889"/>
            <a:ext cx="10522647" cy="3483611"/>
          </a:xfrm>
        </p:spPr>
        <p:txBody>
          <a:bodyPr/>
          <a:lstStyle/>
          <a:p>
            <a:endParaRPr lang="en-ZA" dirty="0"/>
          </a:p>
          <a:p>
            <a:pPr marL="342900" indent="-342900">
              <a:buFont typeface="Wingdings" panose="05000000000000000000" pitchFamily="2" charset="2"/>
              <a:buChar char="ü"/>
            </a:pPr>
            <a:r>
              <a:rPr lang="en-ZA" dirty="0" err="1"/>
              <a:t>iEnabler</a:t>
            </a:r>
            <a:r>
              <a:rPr lang="en-ZA" dirty="0"/>
              <a:t> Access Control streamlined processes.</a:t>
            </a:r>
          </a:p>
          <a:p>
            <a:pPr marL="342900" indent="-342900">
              <a:buFont typeface="Wingdings" panose="05000000000000000000" pitchFamily="2" charset="2"/>
              <a:buChar char="ü"/>
            </a:pPr>
            <a:r>
              <a:rPr lang="en-ZA" dirty="0" smtClean="0"/>
              <a:t>Faster </a:t>
            </a:r>
            <a:r>
              <a:rPr lang="en-ZA" dirty="0"/>
              <a:t>application processing.</a:t>
            </a:r>
          </a:p>
          <a:p>
            <a:pPr marL="342900" indent="-342900">
              <a:buFont typeface="Wingdings" panose="05000000000000000000" pitchFamily="2" charset="2"/>
              <a:buChar char="ü"/>
            </a:pPr>
            <a:r>
              <a:rPr lang="en-ZA" dirty="0" smtClean="0"/>
              <a:t>Applications </a:t>
            </a:r>
            <a:r>
              <a:rPr lang="en-ZA" dirty="0"/>
              <a:t>follow a sequential approval route: Line Manager -&gt; System Owner -&gt; IT.</a:t>
            </a:r>
          </a:p>
          <a:p>
            <a:pPr marL="342900" indent="-342900">
              <a:buFont typeface="Wingdings" panose="05000000000000000000" pitchFamily="2" charset="2"/>
              <a:buChar char="ü"/>
            </a:pPr>
            <a:r>
              <a:rPr lang="en-ZA" dirty="0" smtClean="0"/>
              <a:t>Users </a:t>
            </a:r>
            <a:r>
              <a:rPr lang="en-ZA" dirty="0"/>
              <a:t>are granted access in less than 5 minutes</a:t>
            </a:r>
            <a:r>
              <a:rPr lang="en-ZA" dirty="0" smtClean="0"/>
              <a:t>.</a:t>
            </a:r>
          </a:p>
          <a:p>
            <a:pPr marL="342900" indent="-342900">
              <a:buFont typeface="Wingdings" panose="05000000000000000000" pitchFamily="2" charset="2"/>
              <a:buChar char="ü"/>
            </a:pPr>
            <a:r>
              <a:rPr lang="en-ZA" b="1" i="1" dirty="0" smtClean="0">
                <a:solidFill>
                  <a:srgbClr val="FF0000"/>
                </a:solidFill>
              </a:rPr>
              <a:t>Who is Using this Functionality?</a:t>
            </a:r>
          </a:p>
          <a:p>
            <a:pPr marL="342900" indent="-342900">
              <a:buFont typeface="Wingdings" panose="05000000000000000000" pitchFamily="2" charset="2"/>
              <a:buChar char="ü"/>
            </a:pPr>
            <a:r>
              <a:rPr lang="en-ZA" b="1" i="1" dirty="0" smtClean="0">
                <a:solidFill>
                  <a:srgbClr val="FF0000"/>
                </a:solidFill>
              </a:rPr>
              <a:t>Who is planning to use it?</a:t>
            </a:r>
          </a:p>
          <a:p>
            <a:pPr marL="342900" indent="-342900">
              <a:buFont typeface="Wingdings" panose="05000000000000000000" pitchFamily="2" charset="2"/>
              <a:buChar char="ü"/>
            </a:pPr>
            <a:r>
              <a:rPr lang="en-ZA" b="1" i="1" dirty="0" smtClean="0">
                <a:solidFill>
                  <a:srgbClr val="FF0000"/>
                </a:solidFill>
              </a:rPr>
              <a:t>Who will never use it?</a:t>
            </a:r>
            <a:endParaRPr lang="en-ZA" b="1" i="1" dirty="0">
              <a:solidFill>
                <a:srgbClr val="FF0000"/>
              </a:solidFill>
            </a:endParaRPr>
          </a:p>
          <a:p>
            <a:endParaRPr lang="en-US" dirty="0"/>
          </a:p>
        </p:txBody>
      </p:sp>
      <p:sp>
        <p:nvSpPr>
          <p:cNvPr id="3" name="Text Placeholder 2">
            <a:extLst>
              <a:ext uri="{FF2B5EF4-FFF2-40B4-BE49-F238E27FC236}">
                <a16:creationId xmlns:a16="http://schemas.microsoft.com/office/drawing/2014/main" id="{2B3F2C6F-E042-4B99-8659-E7A652F97AF9}"/>
              </a:ext>
            </a:extLst>
          </p:cNvPr>
          <p:cNvSpPr>
            <a:spLocks noGrp="1"/>
          </p:cNvSpPr>
          <p:nvPr>
            <p:ph type="body" sz="quarter" idx="10"/>
          </p:nvPr>
        </p:nvSpPr>
        <p:spPr/>
        <p:txBody>
          <a:bodyPr/>
          <a:lstStyle/>
          <a:p>
            <a:r>
              <a:rPr lang="en-ZA" dirty="0"/>
              <a:t>User Access Review Project</a:t>
            </a:r>
          </a:p>
          <a:p>
            <a:endParaRPr lang="en-US" dirty="0"/>
          </a:p>
        </p:txBody>
      </p:sp>
      <p:sp>
        <p:nvSpPr>
          <p:cNvPr id="2" name="Slide Number Placeholder 1">
            <a:extLst>
              <a:ext uri="{FF2B5EF4-FFF2-40B4-BE49-F238E27FC236}">
                <a16:creationId xmlns:a16="http://schemas.microsoft.com/office/drawing/2014/main" id="{7BE007F9-6CC9-4F2E-923F-9DC7073255EE}"/>
              </a:ext>
            </a:extLst>
          </p:cNvPr>
          <p:cNvSpPr>
            <a:spLocks noGrp="1"/>
          </p:cNvSpPr>
          <p:nvPr>
            <p:ph type="sldNum" sz="quarter" idx="4"/>
          </p:nvPr>
        </p:nvSpPr>
        <p:spPr/>
        <p:txBody>
          <a:bodyPr/>
          <a:lstStyle/>
          <a:p>
            <a:pPr defTabSz="609585"/>
            <a:fld id="{F8A8E145-EC7E-466A-9731-DF4E630296A6}" type="slidenum">
              <a:rPr lang="en-US">
                <a:solidFill>
                  <a:prstClr val="white">
                    <a:lumMod val="50000"/>
                  </a:prstClr>
                </a:solidFill>
              </a:rPr>
              <a:pPr defTabSz="609585"/>
              <a:t>6</a:t>
            </a:fld>
            <a:endParaRPr lang="en-US" dirty="0">
              <a:solidFill>
                <a:prstClr val="white">
                  <a:lumMod val="50000"/>
                </a:prstClr>
              </a:solidFill>
            </a:endParaRPr>
          </a:p>
        </p:txBody>
      </p:sp>
      <p:pic>
        <p:nvPicPr>
          <p:cNvPr id="11" name="Picture 10" descr="Ho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01" y="6206743"/>
            <a:ext cx="1028699" cy="399892"/>
          </a:xfrm>
          <a:prstGeom prst="rect">
            <a:avLst/>
          </a:prstGeom>
          <a:noFill/>
          <a:ln>
            <a:noFill/>
          </a:ln>
        </p:spPr>
      </p:pic>
    </p:spTree>
    <p:extLst>
      <p:ext uri="{BB962C8B-B14F-4D97-AF65-F5344CB8AC3E}">
        <p14:creationId xmlns:p14="http://schemas.microsoft.com/office/powerpoint/2010/main" val="4014793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2D2F25-6146-4FA4-9145-F056A9317204}"/>
              </a:ext>
            </a:extLst>
          </p:cNvPr>
          <p:cNvSpPr>
            <a:spLocks noGrp="1"/>
          </p:cNvSpPr>
          <p:nvPr>
            <p:ph type="body" sz="quarter" idx="11"/>
          </p:nvPr>
        </p:nvSpPr>
        <p:spPr>
          <a:xfrm>
            <a:off x="1113443" y="203075"/>
            <a:ext cx="10790508" cy="867929"/>
          </a:xfrm>
        </p:spPr>
        <p:txBody>
          <a:bodyPr/>
          <a:lstStyle/>
          <a:p>
            <a:r>
              <a:rPr lang="en-US" sz="2800" dirty="0" err="1" smtClean="0">
                <a:solidFill>
                  <a:srgbClr val="1F3262"/>
                </a:solidFill>
              </a:rPr>
              <a:t>iEnable</a:t>
            </a:r>
            <a:r>
              <a:rPr lang="en-US" sz="2800" dirty="0" smtClean="0">
                <a:solidFill>
                  <a:srgbClr val="1F3262"/>
                </a:solidFill>
              </a:rPr>
              <a:t> Access Control </a:t>
            </a:r>
            <a:r>
              <a:rPr lang="en-US" sz="2800" dirty="0">
                <a:solidFill>
                  <a:srgbClr val="1F3262"/>
                </a:solidFill>
              </a:rPr>
              <a:t>Functionality</a:t>
            </a:r>
            <a:endParaRPr lang="en-ZA" sz="2800" dirty="0"/>
          </a:p>
          <a:p>
            <a:endParaRPr lang="en-ZA" sz="2800" dirty="0"/>
          </a:p>
        </p:txBody>
      </p:sp>
      <p:sp>
        <p:nvSpPr>
          <p:cNvPr id="5" name="Text Placeholder 4">
            <a:extLst>
              <a:ext uri="{FF2B5EF4-FFF2-40B4-BE49-F238E27FC236}">
                <a16:creationId xmlns:a16="http://schemas.microsoft.com/office/drawing/2014/main" id="{0DB7DEFC-6DD3-4522-AB54-4559A27928BC}"/>
              </a:ext>
            </a:extLst>
          </p:cNvPr>
          <p:cNvSpPr>
            <a:spLocks noGrp="1"/>
          </p:cNvSpPr>
          <p:nvPr>
            <p:ph type="body" sz="quarter" idx="12"/>
          </p:nvPr>
        </p:nvSpPr>
        <p:spPr>
          <a:xfrm>
            <a:off x="729553" y="2548889"/>
            <a:ext cx="10522647" cy="3483611"/>
          </a:xfrm>
        </p:spPr>
        <p:txBody>
          <a:bodyPr/>
          <a:lstStyle/>
          <a:p>
            <a:endParaRPr lang="en-ZA" dirty="0"/>
          </a:p>
          <a:p>
            <a:endParaRPr lang="en-US" dirty="0"/>
          </a:p>
        </p:txBody>
      </p:sp>
      <p:sp>
        <p:nvSpPr>
          <p:cNvPr id="3" name="Text Placeholder 2">
            <a:extLst>
              <a:ext uri="{FF2B5EF4-FFF2-40B4-BE49-F238E27FC236}">
                <a16:creationId xmlns:a16="http://schemas.microsoft.com/office/drawing/2014/main" id="{2B3F2C6F-E042-4B99-8659-E7A652F97AF9}"/>
              </a:ext>
            </a:extLst>
          </p:cNvPr>
          <p:cNvSpPr>
            <a:spLocks noGrp="1"/>
          </p:cNvSpPr>
          <p:nvPr>
            <p:ph type="body" sz="quarter" idx="10"/>
          </p:nvPr>
        </p:nvSpPr>
        <p:spPr/>
        <p:txBody>
          <a:bodyPr/>
          <a:lstStyle/>
          <a:p>
            <a:r>
              <a:rPr lang="en-ZA" dirty="0"/>
              <a:t>User Access Review Project</a:t>
            </a:r>
          </a:p>
          <a:p>
            <a:endParaRPr lang="en-US" dirty="0"/>
          </a:p>
        </p:txBody>
      </p:sp>
      <p:sp>
        <p:nvSpPr>
          <p:cNvPr id="2" name="Slide Number Placeholder 1">
            <a:extLst>
              <a:ext uri="{FF2B5EF4-FFF2-40B4-BE49-F238E27FC236}">
                <a16:creationId xmlns:a16="http://schemas.microsoft.com/office/drawing/2014/main" id="{7BE007F9-6CC9-4F2E-923F-9DC7073255EE}"/>
              </a:ext>
            </a:extLst>
          </p:cNvPr>
          <p:cNvSpPr>
            <a:spLocks noGrp="1"/>
          </p:cNvSpPr>
          <p:nvPr>
            <p:ph type="sldNum" sz="quarter" idx="4"/>
          </p:nvPr>
        </p:nvSpPr>
        <p:spPr/>
        <p:txBody>
          <a:bodyPr/>
          <a:lstStyle/>
          <a:p>
            <a:pPr defTabSz="609585"/>
            <a:fld id="{F8A8E145-EC7E-466A-9731-DF4E630296A6}" type="slidenum">
              <a:rPr lang="en-US">
                <a:solidFill>
                  <a:prstClr val="white">
                    <a:lumMod val="50000"/>
                  </a:prstClr>
                </a:solidFill>
              </a:rPr>
              <a:pPr defTabSz="609585"/>
              <a:t>7</a:t>
            </a:fld>
            <a:endParaRPr lang="en-US" dirty="0">
              <a:solidFill>
                <a:prstClr val="white">
                  <a:lumMod val="50000"/>
                </a:prstClr>
              </a:solidFill>
            </a:endParaRPr>
          </a:p>
        </p:txBody>
      </p:sp>
      <p:pic>
        <p:nvPicPr>
          <p:cNvPr id="11" name="Picture 10" descr="Ho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01" y="6206743"/>
            <a:ext cx="1028699" cy="399892"/>
          </a:xfrm>
          <a:prstGeom prst="rect">
            <a:avLst/>
          </a:prstGeom>
          <a:noFill/>
          <a:ln>
            <a:noFill/>
          </a:ln>
        </p:spPr>
      </p:pic>
      <p:pic>
        <p:nvPicPr>
          <p:cNvPr id="7" name="Picture 6"/>
          <p:cNvPicPr>
            <a:picLocks noChangeAspect="1"/>
          </p:cNvPicPr>
          <p:nvPr/>
        </p:nvPicPr>
        <p:blipFill>
          <a:blip r:embed="rId3"/>
          <a:stretch>
            <a:fillRect/>
          </a:stretch>
        </p:blipFill>
        <p:spPr>
          <a:xfrm>
            <a:off x="1113443" y="690924"/>
            <a:ext cx="9122757" cy="5444949"/>
          </a:xfrm>
          <a:prstGeom prst="rect">
            <a:avLst/>
          </a:prstGeom>
        </p:spPr>
      </p:pic>
    </p:spTree>
    <p:extLst>
      <p:ext uri="{BB962C8B-B14F-4D97-AF65-F5344CB8AC3E}">
        <p14:creationId xmlns:p14="http://schemas.microsoft.com/office/powerpoint/2010/main" val="2037779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2D2F25-6146-4FA4-9145-F056A9317204}"/>
              </a:ext>
            </a:extLst>
          </p:cNvPr>
          <p:cNvSpPr>
            <a:spLocks noGrp="1"/>
          </p:cNvSpPr>
          <p:nvPr>
            <p:ph type="body" sz="quarter" idx="11"/>
          </p:nvPr>
        </p:nvSpPr>
        <p:spPr>
          <a:xfrm>
            <a:off x="1270000" y="240914"/>
            <a:ext cx="10790508" cy="867929"/>
          </a:xfrm>
        </p:spPr>
        <p:txBody>
          <a:bodyPr/>
          <a:lstStyle/>
          <a:p>
            <a:r>
              <a:rPr lang="en-US" sz="2800" dirty="0" err="1" smtClean="0">
                <a:solidFill>
                  <a:srgbClr val="1F3262"/>
                </a:solidFill>
              </a:rPr>
              <a:t>iEnable</a:t>
            </a:r>
            <a:r>
              <a:rPr lang="en-US" sz="2800" dirty="0" smtClean="0">
                <a:solidFill>
                  <a:srgbClr val="1F3262"/>
                </a:solidFill>
              </a:rPr>
              <a:t> Access Control Functionality</a:t>
            </a:r>
            <a:endParaRPr lang="en-ZA" sz="2800" dirty="0"/>
          </a:p>
        </p:txBody>
      </p:sp>
      <p:sp>
        <p:nvSpPr>
          <p:cNvPr id="5" name="Text Placeholder 4">
            <a:extLst>
              <a:ext uri="{FF2B5EF4-FFF2-40B4-BE49-F238E27FC236}">
                <a16:creationId xmlns:a16="http://schemas.microsoft.com/office/drawing/2014/main" id="{0DB7DEFC-6DD3-4522-AB54-4559A27928BC}"/>
              </a:ext>
            </a:extLst>
          </p:cNvPr>
          <p:cNvSpPr>
            <a:spLocks noGrp="1"/>
          </p:cNvSpPr>
          <p:nvPr>
            <p:ph type="body" sz="quarter" idx="12"/>
          </p:nvPr>
        </p:nvSpPr>
        <p:spPr>
          <a:xfrm>
            <a:off x="729553" y="2548889"/>
            <a:ext cx="10522647" cy="3483611"/>
          </a:xfrm>
        </p:spPr>
        <p:txBody>
          <a:bodyPr/>
          <a:lstStyle/>
          <a:p>
            <a:endParaRPr lang="en-ZA" dirty="0"/>
          </a:p>
          <a:p>
            <a:endParaRPr lang="en-US" dirty="0"/>
          </a:p>
        </p:txBody>
      </p:sp>
      <p:sp>
        <p:nvSpPr>
          <p:cNvPr id="3" name="Text Placeholder 2">
            <a:extLst>
              <a:ext uri="{FF2B5EF4-FFF2-40B4-BE49-F238E27FC236}">
                <a16:creationId xmlns:a16="http://schemas.microsoft.com/office/drawing/2014/main" id="{2B3F2C6F-E042-4B99-8659-E7A652F97AF9}"/>
              </a:ext>
            </a:extLst>
          </p:cNvPr>
          <p:cNvSpPr>
            <a:spLocks noGrp="1"/>
          </p:cNvSpPr>
          <p:nvPr>
            <p:ph type="body" sz="quarter" idx="10"/>
          </p:nvPr>
        </p:nvSpPr>
        <p:spPr/>
        <p:txBody>
          <a:bodyPr/>
          <a:lstStyle/>
          <a:p>
            <a:r>
              <a:rPr lang="en-ZA" dirty="0"/>
              <a:t>User Access Review Project</a:t>
            </a:r>
          </a:p>
          <a:p>
            <a:endParaRPr lang="en-US" dirty="0"/>
          </a:p>
        </p:txBody>
      </p:sp>
      <p:sp>
        <p:nvSpPr>
          <p:cNvPr id="2" name="Slide Number Placeholder 1">
            <a:extLst>
              <a:ext uri="{FF2B5EF4-FFF2-40B4-BE49-F238E27FC236}">
                <a16:creationId xmlns:a16="http://schemas.microsoft.com/office/drawing/2014/main" id="{7BE007F9-6CC9-4F2E-923F-9DC7073255EE}"/>
              </a:ext>
            </a:extLst>
          </p:cNvPr>
          <p:cNvSpPr>
            <a:spLocks noGrp="1"/>
          </p:cNvSpPr>
          <p:nvPr>
            <p:ph type="sldNum" sz="quarter" idx="4"/>
          </p:nvPr>
        </p:nvSpPr>
        <p:spPr/>
        <p:txBody>
          <a:bodyPr/>
          <a:lstStyle/>
          <a:p>
            <a:pPr defTabSz="609585"/>
            <a:fld id="{F8A8E145-EC7E-466A-9731-DF4E630296A6}" type="slidenum">
              <a:rPr lang="en-US">
                <a:solidFill>
                  <a:prstClr val="white">
                    <a:lumMod val="50000"/>
                  </a:prstClr>
                </a:solidFill>
              </a:rPr>
              <a:pPr defTabSz="609585"/>
              <a:t>8</a:t>
            </a:fld>
            <a:endParaRPr lang="en-US" dirty="0">
              <a:solidFill>
                <a:prstClr val="white">
                  <a:lumMod val="50000"/>
                </a:prstClr>
              </a:solidFill>
            </a:endParaRPr>
          </a:p>
        </p:txBody>
      </p:sp>
      <p:pic>
        <p:nvPicPr>
          <p:cNvPr id="11" name="Picture 10" descr="Ho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01" y="6206743"/>
            <a:ext cx="1028699" cy="399892"/>
          </a:xfrm>
          <a:prstGeom prst="rect">
            <a:avLst/>
          </a:prstGeom>
          <a:noFill/>
          <a:ln>
            <a:noFill/>
          </a:ln>
        </p:spPr>
      </p:pic>
      <p:pic>
        <p:nvPicPr>
          <p:cNvPr id="6" name="Picture 5"/>
          <p:cNvPicPr>
            <a:picLocks noChangeAspect="1"/>
          </p:cNvPicPr>
          <p:nvPr/>
        </p:nvPicPr>
        <p:blipFill>
          <a:blip r:embed="rId3"/>
          <a:stretch>
            <a:fillRect/>
          </a:stretch>
        </p:blipFill>
        <p:spPr>
          <a:xfrm>
            <a:off x="1270000" y="762000"/>
            <a:ext cx="8458200" cy="5407223"/>
          </a:xfrm>
          <a:prstGeom prst="rect">
            <a:avLst/>
          </a:prstGeom>
        </p:spPr>
      </p:pic>
    </p:spTree>
    <p:extLst>
      <p:ext uri="{BB962C8B-B14F-4D97-AF65-F5344CB8AC3E}">
        <p14:creationId xmlns:p14="http://schemas.microsoft.com/office/powerpoint/2010/main" val="894190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2D2F25-6146-4FA4-9145-F056A9317204}"/>
              </a:ext>
            </a:extLst>
          </p:cNvPr>
          <p:cNvSpPr>
            <a:spLocks noGrp="1"/>
          </p:cNvSpPr>
          <p:nvPr>
            <p:ph type="body" sz="quarter" idx="11"/>
          </p:nvPr>
        </p:nvSpPr>
        <p:spPr>
          <a:xfrm>
            <a:off x="1270000" y="240914"/>
            <a:ext cx="10790508" cy="867929"/>
          </a:xfrm>
        </p:spPr>
        <p:txBody>
          <a:bodyPr/>
          <a:lstStyle/>
          <a:p>
            <a:pPr lvl="0" defTabSz="1524030">
              <a:lnSpc>
                <a:spcPct val="100000"/>
              </a:lnSpc>
              <a:defRPr/>
            </a:pPr>
            <a:r>
              <a:rPr lang="en-US" sz="2800" dirty="0" smtClean="0">
                <a:solidFill>
                  <a:srgbClr val="1F3262"/>
                </a:solidFill>
              </a:rPr>
              <a:t>         Application </a:t>
            </a:r>
            <a:r>
              <a:rPr lang="en-US" sz="2800" dirty="0">
                <a:solidFill>
                  <a:srgbClr val="1F3262"/>
                </a:solidFill>
              </a:rPr>
              <a:t>Routing Email Notification</a:t>
            </a:r>
            <a:endParaRPr lang="en-US" sz="2800" dirty="0">
              <a:solidFill>
                <a:srgbClr val="1F3262"/>
              </a:solidFill>
            </a:endParaRPr>
          </a:p>
        </p:txBody>
      </p:sp>
      <p:sp>
        <p:nvSpPr>
          <p:cNvPr id="5" name="Text Placeholder 4">
            <a:extLst>
              <a:ext uri="{FF2B5EF4-FFF2-40B4-BE49-F238E27FC236}">
                <a16:creationId xmlns:a16="http://schemas.microsoft.com/office/drawing/2014/main" id="{0DB7DEFC-6DD3-4522-AB54-4559A27928BC}"/>
              </a:ext>
            </a:extLst>
          </p:cNvPr>
          <p:cNvSpPr>
            <a:spLocks noGrp="1"/>
          </p:cNvSpPr>
          <p:nvPr>
            <p:ph type="body" sz="quarter" idx="12"/>
          </p:nvPr>
        </p:nvSpPr>
        <p:spPr>
          <a:xfrm>
            <a:off x="729553" y="2548889"/>
            <a:ext cx="10522647" cy="3483611"/>
          </a:xfrm>
        </p:spPr>
        <p:txBody>
          <a:bodyPr/>
          <a:lstStyle/>
          <a:p>
            <a:endParaRPr lang="en-ZA" dirty="0"/>
          </a:p>
          <a:p>
            <a:endParaRPr lang="en-US" dirty="0"/>
          </a:p>
        </p:txBody>
      </p:sp>
      <p:sp>
        <p:nvSpPr>
          <p:cNvPr id="3" name="Text Placeholder 2">
            <a:extLst>
              <a:ext uri="{FF2B5EF4-FFF2-40B4-BE49-F238E27FC236}">
                <a16:creationId xmlns:a16="http://schemas.microsoft.com/office/drawing/2014/main" id="{2B3F2C6F-E042-4B99-8659-E7A652F97AF9}"/>
              </a:ext>
            </a:extLst>
          </p:cNvPr>
          <p:cNvSpPr>
            <a:spLocks noGrp="1"/>
          </p:cNvSpPr>
          <p:nvPr>
            <p:ph type="body" sz="quarter" idx="10"/>
          </p:nvPr>
        </p:nvSpPr>
        <p:spPr/>
        <p:txBody>
          <a:bodyPr/>
          <a:lstStyle/>
          <a:p>
            <a:r>
              <a:rPr lang="en-ZA" dirty="0"/>
              <a:t>User Access Review Project</a:t>
            </a:r>
          </a:p>
          <a:p>
            <a:endParaRPr lang="en-US" dirty="0"/>
          </a:p>
        </p:txBody>
      </p:sp>
      <p:sp>
        <p:nvSpPr>
          <p:cNvPr id="2" name="Slide Number Placeholder 1">
            <a:extLst>
              <a:ext uri="{FF2B5EF4-FFF2-40B4-BE49-F238E27FC236}">
                <a16:creationId xmlns:a16="http://schemas.microsoft.com/office/drawing/2014/main" id="{7BE007F9-6CC9-4F2E-923F-9DC7073255EE}"/>
              </a:ext>
            </a:extLst>
          </p:cNvPr>
          <p:cNvSpPr>
            <a:spLocks noGrp="1"/>
          </p:cNvSpPr>
          <p:nvPr>
            <p:ph type="sldNum" sz="quarter" idx="4"/>
          </p:nvPr>
        </p:nvSpPr>
        <p:spPr/>
        <p:txBody>
          <a:bodyPr/>
          <a:lstStyle/>
          <a:p>
            <a:pPr defTabSz="609585"/>
            <a:fld id="{F8A8E145-EC7E-466A-9731-DF4E630296A6}" type="slidenum">
              <a:rPr lang="en-US">
                <a:solidFill>
                  <a:prstClr val="white">
                    <a:lumMod val="50000"/>
                  </a:prstClr>
                </a:solidFill>
              </a:rPr>
              <a:pPr defTabSz="609585"/>
              <a:t>9</a:t>
            </a:fld>
            <a:endParaRPr lang="en-US" dirty="0">
              <a:solidFill>
                <a:prstClr val="white">
                  <a:lumMod val="50000"/>
                </a:prstClr>
              </a:solidFill>
            </a:endParaRPr>
          </a:p>
        </p:txBody>
      </p:sp>
      <p:pic>
        <p:nvPicPr>
          <p:cNvPr id="11" name="Picture 10" descr="Ho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01" y="6206743"/>
            <a:ext cx="1028699" cy="399892"/>
          </a:xfrm>
          <a:prstGeom prst="rect">
            <a:avLst/>
          </a:prstGeom>
          <a:noFill/>
          <a:ln>
            <a:noFill/>
          </a:ln>
        </p:spPr>
      </p:pic>
      <p:pic>
        <p:nvPicPr>
          <p:cNvPr id="7" name="Picture 6"/>
          <p:cNvPicPr>
            <a:picLocks noChangeAspect="1"/>
          </p:cNvPicPr>
          <p:nvPr/>
        </p:nvPicPr>
        <p:blipFill>
          <a:blip r:embed="rId3"/>
          <a:stretch>
            <a:fillRect/>
          </a:stretch>
        </p:blipFill>
        <p:spPr>
          <a:xfrm>
            <a:off x="1876819" y="705190"/>
            <a:ext cx="6304762" cy="5447619"/>
          </a:xfrm>
          <a:prstGeom prst="rect">
            <a:avLst/>
          </a:prstGeom>
        </p:spPr>
      </p:pic>
    </p:spTree>
    <p:extLst>
      <p:ext uri="{BB962C8B-B14F-4D97-AF65-F5344CB8AC3E}">
        <p14:creationId xmlns:p14="http://schemas.microsoft.com/office/powerpoint/2010/main" val="1660679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DBF98B3B2CF245AF8CE5A20F223338" ma:contentTypeVersion="18" ma:contentTypeDescription="Create a new document." ma:contentTypeScope="" ma:versionID="171c3dc28a753b31583d03e1da83e39c">
  <xsd:schema xmlns:xsd="http://www.w3.org/2001/XMLSchema" xmlns:xs="http://www.w3.org/2001/XMLSchema" xmlns:p="http://schemas.microsoft.com/office/2006/metadata/properties" xmlns:ns3="c677c252-6162-43f5-8a79-a6e74b1e1f51" xmlns:ns4="ff53e75b-57ed-4f9a-abb1-673526586aeb" targetNamespace="http://schemas.microsoft.com/office/2006/metadata/properties" ma:root="true" ma:fieldsID="7d9b58fe2e407673b771430a2c9172ba" ns3:_="" ns4:_="">
    <xsd:import namespace="c677c252-6162-43f5-8a79-a6e74b1e1f51"/>
    <xsd:import namespace="ff53e75b-57ed-4f9a-abb1-673526586ae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7c252-6162-43f5-8a79-a6e74b1e1f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53e75b-57ed-4f9a-abb1-673526586ae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f53e75b-57ed-4f9a-abb1-673526586aeb" xsi:nil="true"/>
  </documentManagement>
</p:properties>
</file>

<file path=customXml/itemProps1.xml><?xml version="1.0" encoding="utf-8"?>
<ds:datastoreItem xmlns:ds="http://schemas.openxmlformats.org/officeDocument/2006/customXml" ds:itemID="{1C399B1D-A800-43F3-91DB-C9D0437AA3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7c252-6162-43f5-8a79-a6e74b1e1f51"/>
    <ds:schemaRef ds:uri="ff53e75b-57ed-4f9a-abb1-673526586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3DE149-BE40-43D5-89EF-9E6260175ED7}">
  <ds:schemaRefs>
    <ds:schemaRef ds:uri="http://schemas.microsoft.com/sharepoint/v3/contenttype/forms"/>
  </ds:schemaRefs>
</ds:datastoreItem>
</file>

<file path=customXml/itemProps3.xml><?xml version="1.0" encoding="utf-8"?>
<ds:datastoreItem xmlns:ds="http://schemas.openxmlformats.org/officeDocument/2006/customXml" ds:itemID="{F5AF040D-64D9-4A36-9EDE-64425F8FB74B}">
  <ds:schemaRefs>
    <ds:schemaRef ds:uri="http://schemas.microsoft.com/office/2006/metadata/properties"/>
    <ds:schemaRef ds:uri="http://purl.org/dc/terms/"/>
    <ds:schemaRef ds:uri="http://schemas.microsoft.com/office/2006/documentManagement/types"/>
    <ds:schemaRef ds:uri="c677c252-6162-43f5-8a79-a6e74b1e1f51"/>
    <ds:schemaRef ds:uri="http://schemas.microsoft.com/office/infopath/2007/PartnerControls"/>
    <ds:schemaRef ds:uri="http://purl.org/dc/elements/1.1/"/>
    <ds:schemaRef ds:uri="http://schemas.openxmlformats.org/package/2006/metadata/core-properties"/>
    <ds:schemaRef ds:uri="ff53e75b-57ed-4f9a-abb1-673526586ae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275</TotalTime>
  <Words>742</Words>
  <Application>Microsoft Office PowerPoint</Application>
  <PresentationFormat>Widescreen</PresentationFormat>
  <Paragraphs>143</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Corbel</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Monale Tabane</dc:creator>
  <cp:lastModifiedBy>Monale Tabane</cp:lastModifiedBy>
  <cp:revision>26</cp:revision>
  <dcterms:created xsi:type="dcterms:W3CDTF">2025-03-08T22:26:04Z</dcterms:created>
  <dcterms:modified xsi:type="dcterms:W3CDTF">2025-03-09T03:01:43Z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0x0101004BDBF98B3B2CF245AF8CE5A20F223338</vt:lpwstr>
  </property>
</Properties>
</file>